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6576000" cy="27432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14" autoAdjust="0"/>
    <p:restoredTop sz="94660"/>
  </p:normalViewPr>
  <p:slideViewPr>
    <p:cSldViewPr snapToGrid="0">
      <p:cViewPr varScale="1">
        <p:scale>
          <a:sx n="19" d="100"/>
          <a:sy n="19" d="100"/>
        </p:scale>
        <p:origin x="15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PROD75-FS6.admin.netl.doe.gov\home\stuckmam\myfiles\SSRL\bl23_june15\xas\Average%20scan\CeXAN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Ce XANES</a:t>
            </a:r>
            <a:endParaRPr lang="en-US" dirty="0"/>
          </a:p>
        </c:rich>
      </c:tx>
      <c:layout>
        <c:manualLayout>
          <c:xMode val="edge"/>
          <c:yMode val="edge"/>
          <c:x val="0.43828976994172453"/>
          <c:y val="4.2941484957124451E-2"/>
        </c:manualLayout>
      </c:layout>
      <c:overlay val="1"/>
    </c:title>
    <c:autoTitleDeleted val="0"/>
    <c:plotArea>
      <c:layout/>
      <c:scatterChart>
        <c:scatterStyle val="smoothMarker"/>
        <c:varyColors val="0"/>
        <c:ser>
          <c:idx val="0"/>
          <c:order val="0"/>
          <c:tx>
            <c:strRef>
              <c:f>Sheet3!$K$1</c:f>
              <c:strCache>
                <c:ptCount val="1"/>
                <c:pt idx="0">
                  <c:v>CeIVSulfate</c:v>
                </c:pt>
              </c:strCache>
            </c:strRef>
          </c:tx>
          <c:spPr>
            <a:ln w="19050">
              <a:solidFill>
                <a:srgbClr val="FF66FF"/>
              </a:solidFill>
            </a:ln>
          </c:spPr>
          <c:marker>
            <c:symbol val="none"/>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Sheet3!$K$2:$K$333</c:f>
              <c:numCache>
                <c:formatCode>0.00E+00</c:formatCode>
                <c:ptCount val="332"/>
                <c:pt idx="0">
                  <c:v>-4.9875189369999999</c:v>
                </c:pt>
                <c:pt idx="1">
                  <c:v>-4.9881233099999998</c:v>
                </c:pt>
                <c:pt idx="2">
                  <c:v>-4.9890201830000001</c:v>
                </c:pt>
                <c:pt idx="3">
                  <c:v>-4.9909762147999999</c:v>
                </c:pt>
                <c:pt idx="4">
                  <c:v>-4.9923814451000004</c:v>
                </c:pt>
                <c:pt idx="5">
                  <c:v>-4.9929903584000002</c:v>
                </c:pt>
                <c:pt idx="6">
                  <c:v>-4.9946080988999997</c:v>
                </c:pt>
                <c:pt idx="7">
                  <c:v>-4.9955553848000003</c:v>
                </c:pt>
                <c:pt idx="8">
                  <c:v>-4.9970068285</c:v>
                </c:pt>
                <c:pt idx="9">
                  <c:v>-4.9977461806000001</c:v>
                </c:pt>
                <c:pt idx="10">
                  <c:v>-4.9993221853799996</c:v>
                </c:pt>
                <c:pt idx="11">
                  <c:v>-4.9996850723800002</c:v>
                </c:pt>
                <c:pt idx="12">
                  <c:v>-5.0005516326899997</c:v>
                </c:pt>
                <c:pt idx="13">
                  <c:v>-5.0017094277999998</c:v>
                </c:pt>
                <c:pt idx="14">
                  <c:v>-5.0019562067000001</c:v>
                </c:pt>
                <c:pt idx="15">
                  <c:v>-5.0037397505000003</c:v>
                </c:pt>
                <c:pt idx="16">
                  <c:v>-5.0033234420000001</c:v>
                </c:pt>
                <c:pt idx="17">
                  <c:v>-5.0029211771000002</c:v>
                </c:pt>
                <c:pt idx="18">
                  <c:v>-5.0015663127999996</c:v>
                </c:pt>
                <c:pt idx="19">
                  <c:v>-4.9983175924000003</c:v>
                </c:pt>
                <c:pt idx="20">
                  <c:v>-4.9921541911</c:v>
                </c:pt>
                <c:pt idx="21">
                  <c:v>-4.9769776319999997</c:v>
                </c:pt>
                <c:pt idx="22">
                  <c:v>-4.9771671829999997</c:v>
                </c:pt>
                <c:pt idx="23">
                  <c:v>-4.9768472189999997</c:v>
                </c:pt>
                <c:pt idx="24">
                  <c:v>-4.97416561</c:v>
                </c:pt>
                <c:pt idx="25">
                  <c:v>-4.9721821400000001</c:v>
                </c:pt>
                <c:pt idx="26">
                  <c:v>-4.9737493009999998</c:v>
                </c:pt>
                <c:pt idx="27">
                  <c:v>-4.9730164669999999</c:v>
                </c:pt>
                <c:pt idx="28">
                  <c:v>-4.972753215</c:v>
                </c:pt>
                <c:pt idx="29">
                  <c:v>-4.9688285079999996</c:v>
                </c:pt>
                <c:pt idx="30">
                  <c:v>-4.9666694260000002</c:v>
                </c:pt>
                <c:pt idx="31">
                  <c:v>-4.9663377070000001</c:v>
                </c:pt>
                <c:pt idx="32">
                  <c:v>-4.9672076279999997</c:v>
                </c:pt>
                <c:pt idx="33">
                  <c:v>-4.965412422</c:v>
                </c:pt>
                <c:pt idx="34">
                  <c:v>-4.9614011209999997</c:v>
                </c:pt>
                <c:pt idx="35">
                  <c:v>-4.9600335009999998</c:v>
                </c:pt>
                <c:pt idx="36">
                  <c:v>-4.9587627049999998</c:v>
                </c:pt>
                <c:pt idx="37">
                  <c:v>-4.9587848110000001</c:v>
                </c:pt>
                <c:pt idx="38">
                  <c:v>-4.9561741819999998</c:v>
                </c:pt>
                <c:pt idx="39">
                  <c:v>-4.9505919809999996</c:v>
                </c:pt>
                <c:pt idx="40">
                  <c:v>-4.9536564609999996</c:v>
                </c:pt>
                <c:pt idx="41">
                  <c:v>-4.9518763290000001</c:v>
                </c:pt>
                <c:pt idx="42">
                  <c:v>-4.9467792350000002</c:v>
                </c:pt>
                <c:pt idx="43">
                  <c:v>-4.9454059619999997</c:v>
                </c:pt>
                <c:pt idx="44">
                  <c:v>-4.9430124930000003</c:v>
                </c:pt>
                <c:pt idx="45">
                  <c:v>-4.9395644580000004</c:v>
                </c:pt>
                <c:pt idx="46">
                  <c:v>-4.9376209199999996</c:v>
                </c:pt>
                <c:pt idx="47">
                  <c:v>-4.9322154960000004</c:v>
                </c:pt>
                <c:pt idx="48">
                  <c:v>-4.9280095599999996</c:v>
                </c:pt>
                <c:pt idx="49">
                  <c:v>-4.9217895230000002</c:v>
                </c:pt>
                <c:pt idx="50">
                  <c:v>-4.9185935540000001</c:v>
                </c:pt>
                <c:pt idx="51">
                  <c:v>-4.9163855659999998</c:v>
                </c:pt>
                <c:pt idx="52">
                  <c:v>-4.9102597509999999</c:v>
                </c:pt>
                <c:pt idx="53">
                  <c:v>-4.8996445</c:v>
                </c:pt>
                <c:pt idx="54">
                  <c:v>-4.9001034309999998</c:v>
                </c:pt>
                <c:pt idx="55">
                  <c:v>-4.8912577500000003</c:v>
                </c:pt>
                <c:pt idx="56">
                  <c:v>-4.8828831800000003</c:v>
                </c:pt>
                <c:pt idx="57">
                  <c:v>-4.8725694300000004</c:v>
                </c:pt>
                <c:pt idx="58">
                  <c:v>-4.8559194999999997</c:v>
                </c:pt>
                <c:pt idx="59">
                  <c:v>-4.8469831899999996</c:v>
                </c:pt>
                <c:pt idx="60">
                  <c:v>-4.8352758600000003</c:v>
                </c:pt>
                <c:pt idx="61">
                  <c:v>-4.8180238099999997</c:v>
                </c:pt>
                <c:pt idx="62">
                  <c:v>-4.7928984100000003</c:v>
                </c:pt>
                <c:pt idx="63">
                  <c:v>-4.78492316</c:v>
                </c:pt>
                <c:pt idx="64">
                  <c:v>-4.7618661500000004</c:v>
                </c:pt>
                <c:pt idx="65">
                  <c:v>-4.75001345</c:v>
                </c:pt>
                <c:pt idx="66">
                  <c:v>-4.7414154399999999</c:v>
                </c:pt>
                <c:pt idx="67">
                  <c:v>-4.7284895100000002</c:v>
                </c:pt>
                <c:pt idx="68">
                  <c:v>-4.7115084600000001</c:v>
                </c:pt>
                <c:pt idx="69">
                  <c:v>-4.6951636199999998</c:v>
                </c:pt>
                <c:pt idx="70">
                  <c:v>-4.6677230700000001</c:v>
                </c:pt>
                <c:pt idx="71">
                  <c:v>-4.6405544000000001</c:v>
                </c:pt>
                <c:pt idx="72">
                  <c:v>-4.5858021200000003</c:v>
                </c:pt>
                <c:pt idx="73">
                  <c:v>-4.5497218799999999</c:v>
                </c:pt>
                <c:pt idx="74">
                  <c:v>-4.4780922399999996</c:v>
                </c:pt>
                <c:pt idx="75">
                  <c:v>-4.40385311</c:v>
                </c:pt>
                <c:pt idx="76">
                  <c:v>-4.3384017300000002</c:v>
                </c:pt>
                <c:pt idx="77">
                  <c:v>-4.2432705100000003</c:v>
                </c:pt>
                <c:pt idx="78">
                  <c:v>-4.1253717400000003</c:v>
                </c:pt>
                <c:pt idx="79">
                  <c:v>-4.0604194099999997</c:v>
                </c:pt>
                <c:pt idx="80">
                  <c:v>-3.9570119999999998</c:v>
                </c:pt>
                <c:pt idx="81">
                  <c:v>-3.8627305000000001</c:v>
                </c:pt>
                <c:pt idx="82">
                  <c:v>-3.7864408000000003</c:v>
                </c:pt>
                <c:pt idx="83">
                  <c:v>-3.7070012999999999</c:v>
                </c:pt>
                <c:pt idx="84">
                  <c:v>-3.6337266000000001</c:v>
                </c:pt>
                <c:pt idx="85">
                  <c:v>-3.5702059999999998</c:v>
                </c:pt>
                <c:pt idx="86">
                  <c:v>-3.5109566999999999</c:v>
                </c:pt>
                <c:pt idx="87">
                  <c:v>-3.4469693000000001</c:v>
                </c:pt>
                <c:pt idx="88">
                  <c:v>-3.4074165999999999</c:v>
                </c:pt>
                <c:pt idx="89">
                  <c:v>-3.3596173</c:v>
                </c:pt>
                <c:pt idx="90">
                  <c:v>-3.3361450000000001</c:v>
                </c:pt>
                <c:pt idx="91">
                  <c:v>-3.3165222999999999</c:v>
                </c:pt>
                <c:pt idx="92">
                  <c:v>-3.3101802999999999</c:v>
                </c:pt>
                <c:pt idx="93">
                  <c:v>-3.3259758000000001</c:v>
                </c:pt>
                <c:pt idx="94">
                  <c:v>-3.3401201</c:v>
                </c:pt>
                <c:pt idx="95">
                  <c:v>-3.3518594999999998</c:v>
                </c:pt>
                <c:pt idx="96">
                  <c:v>-3.3677175999999998</c:v>
                </c:pt>
                <c:pt idx="97">
                  <c:v>-3.3946130999999999</c:v>
                </c:pt>
                <c:pt idx="98">
                  <c:v>-3.4231325999999997</c:v>
                </c:pt>
                <c:pt idx="99">
                  <c:v>-3.398879</c:v>
                </c:pt>
                <c:pt idx="100">
                  <c:v>-3.4057634000000001</c:v>
                </c:pt>
                <c:pt idx="101">
                  <c:v>-3.4245285000000001</c:v>
                </c:pt>
                <c:pt idx="102">
                  <c:v>-3.3882592000000002</c:v>
                </c:pt>
                <c:pt idx="103">
                  <c:v>-3.3750517000000002</c:v>
                </c:pt>
                <c:pt idx="104">
                  <c:v>-3.3518566000000001</c:v>
                </c:pt>
                <c:pt idx="105">
                  <c:v>-3.3374284999999997</c:v>
                </c:pt>
                <c:pt idx="106">
                  <c:v>-3.3007998999999999</c:v>
                </c:pt>
                <c:pt idx="107">
                  <c:v>-3.2778828</c:v>
                </c:pt>
                <c:pt idx="108">
                  <c:v>-3.2241236999999998</c:v>
                </c:pt>
                <c:pt idx="109">
                  <c:v>-3.2147652999999998</c:v>
                </c:pt>
                <c:pt idx="110">
                  <c:v>-3.1824976</c:v>
                </c:pt>
                <c:pt idx="111">
                  <c:v>-3.1713534000000001</c:v>
                </c:pt>
                <c:pt idx="112">
                  <c:v>-3.1259304000000001</c:v>
                </c:pt>
                <c:pt idx="113">
                  <c:v>-3.1320509999999997</c:v>
                </c:pt>
                <c:pt idx="114">
                  <c:v>-3.1508332000000001</c:v>
                </c:pt>
                <c:pt idx="115">
                  <c:v>-3.1511298999999999</c:v>
                </c:pt>
                <c:pt idx="116">
                  <c:v>-3.1979362</c:v>
                </c:pt>
                <c:pt idx="117">
                  <c:v>-3.2529171999999997</c:v>
                </c:pt>
                <c:pt idx="118">
                  <c:v>-3.3300179000000001</c:v>
                </c:pt>
                <c:pt idx="119">
                  <c:v>-3.3734767999999997</c:v>
                </c:pt>
                <c:pt idx="120">
                  <c:v>-3.4638850000000003</c:v>
                </c:pt>
                <c:pt idx="121">
                  <c:v>-3.5693507000000002</c:v>
                </c:pt>
                <c:pt idx="122">
                  <c:v>-3.6506236999999997</c:v>
                </c:pt>
                <c:pt idx="123">
                  <c:v>-3.720599</c:v>
                </c:pt>
                <c:pt idx="124">
                  <c:v>-3.7915074999999998</c:v>
                </c:pt>
                <c:pt idx="125">
                  <c:v>-3.8390490000000002</c:v>
                </c:pt>
                <c:pt idx="126">
                  <c:v>-3.9068345999999998</c:v>
                </c:pt>
                <c:pt idx="127">
                  <c:v>-3.9454921000000001</c:v>
                </c:pt>
                <c:pt idx="128">
                  <c:v>-3.9841585999999998</c:v>
                </c:pt>
                <c:pt idx="129">
                  <c:v>-4.0138963099999998</c:v>
                </c:pt>
                <c:pt idx="130">
                  <c:v>-4.0340951599999997</c:v>
                </c:pt>
                <c:pt idx="131">
                  <c:v>-4.0593011499999996</c:v>
                </c:pt>
                <c:pt idx="132">
                  <c:v>-4.0597312399999996</c:v>
                </c:pt>
                <c:pt idx="133">
                  <c:v>-4.0747880600000004</c:v>
                </c:pt>
                <c:pt idx="134">
                  <c:v>-4.0823340000000004</c:v>
                </c:pt>
                <c:pt idx="135">
                  <c:v>-4.1025324899999998</c:v>
                </c:pt>
                <c:pt idx="136">
                  <c:v>-4.0961155199999997</c:v>
                </c:pt>
                <c:pt idx="137">
                  <c:v>-4.1167176799999998</c:v>
                </c:pt>
                <c:pt idx="138">
                  <c:v>-4.1096455000000001</c:v>
                </c:pt>
                <c:pt idx="139">
                  <c:v>-4.1266581100000002</c:v>
                </c:pt>
                <c:pt idx="140">
                  <c:v>-4.1052999899999998</c:v>
                </c:pt>
                <c:pt idx="141">
                  <c:v>-4.1234790099999996</c:v>
                </c:pt>
                <c:pt idx="142">
                  <c:v>-4.1191075699999997</c:v>
                </c:pt>
                <c:pt idx="143">
                  <c:v>-4.1335983499999998</c:v>
                </c:pt>
                <c:pt idx="144">
                  <c:v>-4.1299536100000003</c:v>
                </c:pt>
                <c:pt idx="145">
                  <c:v>-4.1246756300000005</c:v>
                </c:pt>
                <c:pt idx="146">
                  <c:v>-4.1263879299999999</c:v>
                </c:pt>
                <c:pt idx="147">
                  <c:v>-4.1217379599999999</c:v>
                </c:pt>
                <c:pt idx="148">
                  <c:v>-4.1179942299999999</c:v>
                </c:pt>
                <c:pt idx="149">
                  <c:v>-4.1227573</c:v>
                </c:pt>
                <c:pt idx="150">
                  <c:v>-4.1235809400000001</c:v>
                </c:pt>
                <c:pt idx="151">
                  <c:v>-4.1204561699999998</c:v>
                </c:pt>
                <c:pt idx="152">
                  <c:v>-4.1250305799999998</c:v>
                </c:pt>
                <c:pt idx="153">
                  <c:v>-4.1147807099999998</c:v>
                </c:pt>
                <c:pt idx="154">
                  <c:v>-4.1254659299999998</c:v>
                </c:pt>
                <c:pt idx="155">
                  <c:v>-4.1218204099999998</c:v>
                </c:pt>
                <c:pt idx="156">
                  <c:v>-4.1321914099999999</c:v>
                </c:pt>
                <c:pt idx="157">
                  <c:v>-4.1277919699999996</c:v>
                </c:pt>
                <c:pt idx="158">
                  <c:v>-4.12997003</c:v>
                </c:pt>
                <c:pt idx="159">
                  <c:v>-4.1385999599999996</c:v>
                </c:pt>
                <c:pt idx="160">
                  <c:v>-4.1301442900000005</c:v>
                </c:pt>
                <c:pt idx="161">
                  <c:v>-4.1209616899999997</c:v>
                </c:pt>
                <c:pt idx="162">
                  <c:v>-4.1233368800000001</c:v>
                </c:pt>
                <c:pt idx="163">
                  <c:v>-4.1252274299999998</c:v>
                </c:pt>
                <c:pt idx="164">
                  <c:v>-4.1265555599999999</c:v>
                </c:pt>
                <c:pt idx="165">
                  <c:v>-4.1265047099999999</c:v>
                </c:pt>
                <c:pt idx="166">
                  <c:v>-4.1179198699999997</c:v>
                </c:pt>
                <c:pt idx="167">
                  <c:v>-4.1078062900000001</c:v>
                </c:pt>
                <c:pt idx="168">
                  <c:v>-4.0970852300000002</c:v>
                </c:pt>
                <c:pt idx="169">
                  <c:v>-4.0816976399999998</c:v>
                </c:pt>
                <c:pt idx="170">
                  <c:v>-4.0808946700000002</c:v>
                </c:pt>
                <c:pt idx="171">
                  <c:v>-4.0689911099999998</c:v>
                </c:pt>
                <c:pt idx="172">
                  <c:v>-4.0627255399999997</c:v>
                </c:pt>
                <c:pt idx="173">
                  <c:v>-4.0357547399999998</c:v>
                </c:pt>
                <c:pt idx="174">
                  <c:v>-4.0177450300000004</c:v>
                </c:pt>
                <c:pt idx="175">
                  <c:v>-4.0023970100000001</c:v>
                </c:pt>
                <c:pt idx="176">
                  <c:v>-4.0124943499999999</c:v>
                </c:pt>
                <c:pt idx="177">
                  <c:v>-3.9771374000000002</c:v>
                </c:pt>
                <c:pt idx="178">
                  <c:v>-3.9718203000000001</c:v>
                </c:pt>
                <c:pt idx="179">
                  <c:v>-3.9697091000000002</c:v>
                </c:pt>
                <c:pt idx="180">
                  <c:v>-3.947371</c:v>
                </c:pt>
                <c:pt idx="181">
                  <c:v>-3.9388725</c:v>
                </c:pt>
                <c:pt idx="182">
                  <c:v>-3.9350814000000001</c:v>
                </c:pt>
                <c:pt idx="183">
                  <c:v>-3.9397485999999997</c:v>
                </c:pt>
                <c:pt idx="184">
                  <c:v>-3.9185147000000002</c:v>
                </c:pt>
                <c:pt idx="185">
                  <c:v>-3.9258245000000001</c:v>
                </c:pt>
                <c:pt idx="186">
                  <c:v>-3.9127668</c:v>
                </c:pt>
                <c:pt idx="187">
                  <c:v>-3.9154059999999999</c:v>
                </c:pt>
                <c:pt idx="188">
                  <c:v>-3.9349145000000001</c:v>
                </c:pt>
                <c:pt idx="189">
                  <c:v>-3.9252701999999999</c:v>
                </c:pt>
                <c:pt idx="190">
                  <c:v>-3.9436312</c:v>
                </c:pt>
                <c:pt idx="191">
                  <c:v>-3.9399403</c:v>
                </c:pt>
                <c:pt idx="192">
                  <c:v>-3.9504296000000001</c:v>
                </c:pt>
                <c:pt idx="193">
                  <c:v>-3.9574062999999997</c:v>
                </c:pt>
                <c:pt idx="194">
                  <c:v>-3.9911110000000001</c:v>
                </c:pt>
                <c:pt idx="195">
                  <c:v>-4.0096311799999995</c:v>
                </c:pt>
                <c:pt idx="196">
                  <c:v>-4.0093600399999998</c:v>
                </c:pt>
                <c:pt idx="197">
                  <c:v>-4.0207799900000003</c:v>
                </c:pt>
                <c:pt idx="198">
                  <c:v>-4.0271436200000004</c:v>
                </c:pt>
                <c:pt idx="199">
                  <c:v>-4.0397754299999997</c:v>
                </c:pt>
                <c:pt idx="200">
                  <c:v>-4.0351917400000001</c:v>
                </c:pt>
                <c:pt idx="201">
                  <c:v>-4.0556997599999995</c:v>
                </c:pt>
                <c:pt idx="202">
                  <c:v>-4.0594049800000001</c:v>
                </c:pt>
                <c:pt idx="203">
                  <c:v>-4.0604164599999999</c:v>
                </c:pt>
                <c:pt idx="204">
                  <c:v>-4.05696981</c:v>
                </c:pt>
                <c:pt idx="205">
                  <c:v>-4.0620165000000004</c:v>
                </c:pt>
                <c:pt idx="206">
                  <c:v>-4.0735643799999997</c:v>
                </c:pt>
                <c:pt idx="207">
                  <c:v>-4.0506134899999999</c:v>
                </c:pt>
                <c:pt idx="208">
                  <c:v>-4.0652478800000003</c:v>
                </c:pt>
                <c:pt idx="209">
                  <c:v>-4.0625469699999996</c:v>
                </c:pt>
                <c:pt idx="210">
                  <c:v>-4.0648063299999997</c:v>
                </c:pt>
                <c:pt idx="211">
                  <c:v>-4.0549286799999997</c:v>
                </c:pt>
                <c:pt idx="212">
                  <c:v>-4.0332701899999996</c:v>
                </c:pt>
                <c:pt idx="213">
                  <c:v>-4.04604973</c:v>
                </c:pt>
                <c:pt idx="214">
                  <c:v>-4.0312280700000001</c:v>
                </c:pt>
                <c:pt idx="215">
                  <c:v>-4.0222969500000003</c:v>
                </c:pt>
                <c:pt idx="216">
                  <c:v>-4.0164834999999997</c:v>
                </c:pt>
                <c:pt idx="217">
                  <c:v>-4.02978741</c:v>
                </c:pt>
                <c:pt idx="218">
                  <c:v>-4.0109699599999997</c:v>
                </c:pt>
                <c:pt idx="219">
                  <c:v>-4.0052126399999999</c:v>
                </c:pt>
                <c:pt idx="220">
                  <c:v>-3.9848116</c:v>
                </c:pt>
                <c:pt idx="221">
                  <c:v>-4.0043847100000001</c:v>
                </c:pt>
                <c:pt idx="222">
                  <c:v>-3.9907119</c:v>
                </c:pt>
                <c:pt idx="223">
                  <c:v>-3.9762081</c:v>
                </c:pt>
                <c:pt idx="224">
                  <c:v>-3.9872578999999999</c:v>
                </c:pt>
                <c:pt idx="225">
                  <c:v>-3.9688034999999999</c:v>
                </c:pt>
                <c:pt idx="226">
                  <c:v>-3.9727708000000002</c:v>
                </c:pt>
                <c:pt idx="227">
                  <c:v>-3.9517629000000003</c:v>
                </c:pt>
                <c:pt idx="228">
                  <c:v>-3.9655716000000001</c:v>
                </c:pt>
                <c:pt idx="229">
                  <c:v>-3.9686728000000002</c:v>
                </c:pt>
                <c:pt idx="230">
                  <c:v>-3.9888472999999998</c:v>
                </c:pt>
                <c:pt idx="231">
                  <c:v>-3.9741062999999999</c:v>
                </c:pt>
                <c:pt idx="232">
                  <c:v>-3.9892884</c:v>
                </c:pt>
                <c:pt idx="233">
                  <c:v>-4.0048053899999996</c:v>
                </c:pt>
                <c:pt idx="234">
                  <c:v>-4.0198788199999997</c:v>
                </c:pt>
                <c:pt idx="235">
                  <c:v>-4.0206190700000004</c:v>
                </c:pt>
                <c:pt idx="236">
                  <c:v>-4.0209948000000004</c:v>
                </c:pt>
                <c:pt idx="237">
                  <c:v>-4.0279822699999999</c:v>
                </c:pt>
                <c:pt idx="238">
                  <c:v>-4.01734817</c:v>
                </c:pt>
                <c:pt idx="239">
                  <c:v>-4.0221238699999997</c:v>
                </c:pt>
                <c:pt idx="240">
                  <c:v>-4.00644884</c:v>
                </c:pt>
                <c:pt idx="241">
                  <c:v>-4.03549092</c:v>
                </c:pt>
                <c:pt idx="242">
                  <c:v>-4.0282127499999998</c:v>
                </c:pt>
                <c:pt idx="243">
                  <c:v>-4.0265809299999997</c:v>
                </c:pt>
                <c:pt idx="244">
                  <c:v>-4.0318403600000003</c:v>
                </c:pt>
                <c:pt idx="245">
                  <c:v>-4.0302728500000002</c:v>
                </c:pt>
                <c:pt idx="246">
                  <c:v>-4.0050171199999998</c:v>
                </c:pt>
                <c:pt idx="247">
                  <c:v>-4.0270355000000002</c:v>
                </c:pt>
                <c:pt idx="248">
                  <c:v>-4.0142271200000001</c:v>
                </c:pt>
                <c:pt idx="249">
                  <c:v>-4.0044377000000004</c:v>
                </c:pt>
                <c:pt idx="250">
                  <c:v>-4.0128839200000002</c:v>
                </c:pt>
                <c:pt idx="251">
                  <c:v>-4.0125913600000001</c:v>
                </c:pt>
                <c:pt idx="252">
                  <c:v>-4.0057024099999996</c:v>
                </c:pt>
                <c:pt idx="253">
                  <c:v>-4.0136569</c:v>
                </c:pt>
                <c:pt idx="254">
                  <c:v>-4.0095543999999999</c:v>
                </c:pt>
                <c:pt idx="255">
                  <c:v>-4.0011407500000002</c:v>
                </c:pt>
                <c:pt idx="256">
                  <c:v>-3.9926561</c:v>
                </c:pt>
                <c:pt idx="257">
                  <c:v>-3.9841005000000003</c:v>
                </c:pt>
                <c:pt idx="258">
                  <c:v>-4.0000554800000003</c:v>
                </c:pt>
                <c:pt idx="259">
                  <c:v>-4.0218598700000001</c:v>
                </c:pt>
                <c:pt idx="260">
                  <c:v>-3.9861738999999998</c:v>
                </c:pt>
                <c:pt idx="261">
                  <c:v>-3.9995377000000003</c:v>
                </c:pt>
                <c:pt idx="262">
                  <c:v>-3.9816989999999999</c:v>
                </c:pt>
                <c:pt idx="263">
                  <c:v>-4.0378404000000003</c:v>
                </c:pt>
                <c:pt idx="264">
                  <c:v>-4.0015171699999996</c:v>
                </c:pt>
                <c:pt idx="265">
                  <c:v>-4.0071094199999999</c:v>
                </c:pt>
                <c:pt idx="266">
                  <c:v>-4.0080266699999996</c:v>
                </c:pt>
                <c:pt idx="267">
                  <c:v>-3.9831542</c:v>
                </c:pt>
                <c:pt idx="268">
                  <c:v>-3.9973274000000001</c:v>
                </c:pt>
                <c:pt idx="269">
                  <c:v>-3.9889032000000002</c:v>
                </c:pt>
                <c:pt idx="270">
                  <c:v>-3.9988726000000003</c:v>
                </c:pt>
                <c:pt idx="271">
                  <c:v>-4.00831231</c:v>
                </c:pt>
                <c:pt idx="272">
                  <c:v>-4.0128091999999995</c:v>
                </c:pt>
                <c:pt idx="273">
                  <c:v>-4.0012591200000003</c:v>
                </c:pt>
                <c:pt idx="274">
                  <c:v>-3.9959110999999998</c:v>
                </c:pt>
                <c:pt idx="275">
                  <c:v>-3.9789937000000002</c:v>
                </c:pt>
                <c:pt idx="276">
                  <c:v>-4.0496587499999999</c:v>
                </c:pt>
                <c:pt idx="277">
                  <c:v>-4.0003006299999999</c:v>
                </c:pt>
                <c:pt idx="278">
                  <c:v>-3.9951540000000003</c:v>
                </c:pt>
                <c:pt idx="279">
                  <c:v>-4.0044070099999995</c:v>
                </c:pt>
                <c:pt idx="280">
                  <c:v>-4.0087342799999997</c:v>
                </c:pt>
                <c:pt idx="281">
                  <c:v>-3.9727873000000002</c:v>
                </c:pt>
                <c:pt idx="282">
                  <c:v>-3.9949136999999997</c:v>
                </c:pt>
                <c:pt idx="283">
                  <c:v>-3.9943862999999999</c:v>
                </c:pt>
                <c:pt idx="284">
                  <c:v>-3.9927301000000002</c:v>
                </c:pt>
                <c:pt idx="285">
                  <c:v>-3.9939511000000003</c:v>
                </c:pt>
                <c:pt idx="286">
                  <c:v>-3.9941832000000002</c:v>
                </c:pt>
                <c:pt idx="287">
                  <c:v>-3.9844618000000001</c:v>
                </c:pt>
                <c:pt idx="288">
                  <c:v>-3.9899753000000002</c:v>
                </c:pt>
                <c:pt idx="289">
                  <c:v>-3.9852194999999999</c:v>
                </c:pt>
                <c:pt idx="290">
                  <c:v>-3.9868987000000002</c:v>
                </c:pt>
                <c:pt idx="291">
                  <c:v>-3.9751121</c:v>
                </c:pt>
                <c:pt idx="292">
                  <c:v>-3.9876787</c:v>
                </c:pt>
                <c:pt idx="293">
                  <c:v>-3.9843598</c:v>
                </c:pt>
                <c:pt idx="294">
                  <c:v>-3.9769446999999998</c:v>
                </c:pt>
                <c:pt idx="295">
                  <c:v>-3.9812821999999999</c:v>
                </c:pt>
                <c:pt idx="296">
                  <c:v>-3.9814734999999999</c:v>
                </c:pt>
                <c:pt idx="297">
                  <c:v>-3.9816659999999997</c:v>
                </c:pt>
                <c:pt idx="298">
                  <c:v>-3.9701116999999999</c:v>
                </c:pt>
                <c:pt idx="299">
                  <c:v>-3.9873468000000001</c:v>
                </c:pt>
                <c:pt idx="300">
                  <c:v>-3.9905438000000002</c:v>
                </c:pt>
                <c:pt idx="301">
                  <c:v>-4.0069539899999995</c:v>
                </c:pt>
                <c:pt idx="302">
                  <c:v>-4.0038086599999998</c:v>
                </c:pt>
                <c:pt idx="303">
                  <c:v>-4.0051014499999997</c:v>
                </c:pt>
                <c:pt idx="304">
                  <c:v>-4.0004114</c:v>
                </c:pt>
                <c:pt idx="305">
                  <c:v>-3.9979531000000001</c:v>
                </c:pt>
                <c:pt idx="306">
                  <c:v>-3.9930422999999999</c:v>
                </c:pt>
                <c:pt idx="307">
                  <c:v>-4.0125518900000001</c:v>
                </c:pt>
                <c:pt idx="308">
                  <c:v>-3.9926634999999999</c:v>
                </c:pt>
                <c:pt idx="309">
                  <c:v>-3.9974286999999999</c:v>
                </c:pt>
                <c:pt idx="310">
                  <c:v>-4.0167365300000002</c:v>
                </c:pt>
                <c:pt idx="311">
                  <c:v>-4.0051529800000001</c:v>
                </c:pt>
                <c:pt idx="312">
                  <c:v>-4.0132255600000004</c:v>
                </c:pt>
                <c:pt idx="313">
                  <c:v>-4.0018028000000001</c:v>
                </c:pt>
                <c:pt idx="314">
                  <c:v>-3.9946812</c:v>
                </c:pt>
                <c:pt idx="315">
                  <c:v>-4.0053937299999998</c:v>
                </c:pt>
                <c:pt idx="316">
                  <c:v>-4.0203365299999998</c:v>
                </c:pt>
                <c:pt idx="317">
                  <c:v>-4.0078420000000001</c:v>
                </c:pt>
                <c:pt idx="318">
                  <c:v>-4.0182154099999998</c:v>
                </c:pt>
                <c:pt idx="319">
                  <c:v>-4.0006845999999996</c:v>
                </c:pt>
                <c:pt idx="320">
                  <c:v>-4.0142681199999997</c:v>
                </c:pt>
                <c:pt idx="321">
                  <c:v>-4.0133615799999998</c:v>
                </c:pt>
                <c:pt idx="322">
                  <c:v>-4.0256051599999996</c:v>
                </c:pt>
                <c:pt idx="323">
                  <c:v>-4.0258360800000004</c:v>
                </c:pt>
                <c:pt idx="324">
                  <c:v>-4.0092255400000001</c:v>
                </c:pt>
                <c:pt idx="325">
                  <c:v>-4.0185070400000003</c:v>
                </c:pt>
                <c:pt idx="326">
                  <c:v>-4.0213463000000003</c:v>
                </c:pt>
                <c:pt idx="327">
                  <c:v>-4.0397048</c:v>
                </c:pt>
                <c:pt idx="328">
                  <c:v>-4.0310723900000003</c:v>
                </c:pt>
                <c:pt idx="329">
                  <c:v>-4.0347895999999999</c:v>
                </c:pt>
                <c:pt idx="330">
                  <c:v>-4.0480296400000002</c:v>
                </c:pt>
                <c:pt idx="331">
                  <c:v>-4.0307077700000002</c:v>
                </c:pt>
              </c:numCache>
            </c:numRef>
          </c:yVal>
          <c:smooth val="1"/>
        </c:ser>
        <c:ser>
          <c:idx val="1"/>
          <c:order val="1"/>
          <c:tx>
            <c:strRef>
              <c:f>Sheet3!$L$1</c:f>
              <c:strCache>
                <c:ptCount val="1"/>
                <c:pt idx="0">
                  <c:v>CeO2</c:v>
                </c:pt>
              </c:strCache>
            </c:strRef>
          </c:tx>
          <c:spPr>
            <a:ln w="19050">
              <a:solidFill>
                <a:srgbClr val="FF0000"/>
              </a:solidFill>
            </a:ln>
          </c:spPr>
          <c:marker>
            <c:symbol val="none"/>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Sheet3!$L$2:$L$333</c:f>
              <c:numCache>
                <c:formatCode>0.00E+00</c:formatCode>
                <c:ptCount val="332"/>
                <c:pt idx="0">
                  <c:v>-3.98668077</c:v>
                </c:pt>
                <c:pt idx="1">
                  <c:v>-3.9880257829999999</c:v>
                </c:pt>
                <c:pt idx="2">
                  <c:v>-3.9896396599999999</c:v>
                </c:pt>
                <c:pt idx="3">
                  <c:v>-3.9908053093999998</c:v>
                </c:pt>
                <c:pt idx="4">
                  <c:v>-3.9923286614000002</c:v>
                </c:pt>
                <c:pt idx="5">
                  <c:v>-3.9929901889999999</c:v>
                </c:pt>
                <c:pt idx="6">
                  <c:v>-3.9949329870999999</c:v>
                </c:pt>
                <c:pt idx="7">
                  <c:v>-3.9955661855</c:v>
                </c:pt>
                <c:pt idx="8">
                  <c:v>-3.9971783758999999</c:v>
                </c:pt>
                <c:pt idx="9">
                  <c:v>-3.9977853324999999</c:v>
                </c:pt>
                <c:pt idx="10">
                  <c:v>-3.9987237434999998</c:v>
                </c:pt>
                <c:pt idx="11">
                  <c:v>-4.0001570541099998</c:v>
                </c:pt>
                <c:pt idx="12">
                  <c:v>-4.0010052327999999</c:v>
                </c:pt>
                <c:pt idx="13">
                  <c:v>-4.0011194602</c:v>
                </c:pt>
                <c:pt idx="14">
                  <c:v>-4.0029385987000001</c:v>
                </c:pt>
                <c:pt idx="15">
                  <c:v>-4.0026407310999996</c:v>
                </c:pt>
                <c:pt idx="16">
                  <c:v>-4.0032651397999999</c:v>
                </c:pt>
                <c:pt idx="17">
                  <c:v>-4.0022480934000004</c:v>
                </c:pt>
                <c:pt idx="18">
                  <c:v>-4.0024663071999997</c:v>
                </c:pt>
                <c:pt idx="19">
                  <c:v>-3.9981191248000001</c:v>
                </c:pt>
                <c:pt idx="20">
                  <c:v>-3.992352806</c:v>
                </c:pt>
                <c:pt idx="21">
                  <c:v>-3.9759402609999999</c:v>
                </c:pt>
                <c:pt idx="22">
                  <c:v>-3.9745125319999999</c:v>
                </c:pt>
                <c:pt idx="23">
                  <c:v>-3.9760162550000002</c:v>
                </c:pt>
                <c:pt idx="24">
                  <c:v>-3.9754380230000002</c:v>
                </c:pt>
                <c:pt idx="25">
                  <c:v>-3.9746141129999999</c:v>
                </c:pt>
                <c:pt idx="26">
                  <c:v>-3.972493906</c:v>
                </c:pt>
                <c:pt idx="27">
                  <c:v>-3.9706256130000002</c:v>
                </c:pt>
                <c:pt idx="28">
                  <c:v>-3.9726241280000001</c:v>
                </c:pt>
                <c:pt idx="29">
                  <c:v>-3.9694887520000002</c:v>
                </c:pt>
                <c:pt idx="30">
                  <c:v>-3.9700939069999999</c:v>
                </c:pt>
                <c:pt idx="31">
                  <c:v>-3.9644418670000001</c:v>
                </c:pt>
                <c:pt idx="32">
                  <c:v>-3.966193622</c:v>
                </c:pt>
                <c:pt idx="33">
                  <c:v>-3.9624438620000002</c:v>
                </c:pt>
                <c:pt idx="34">
                  <c:v>-3.9618539820000001</c:v>
                </c:pt>
                <c:pt idx="35">
                  <c:v>-3.9625022259999998</c:v>
                </c:pt>
                <c:pt idx="36">
                  <c:v>-3.958652667</c:v>
                </c:pt>
                <c:pt idx="37">
                  <c:v>-3.9590357589999998</c:v>
                </c:pt>
                <c:pt idx="38">
                  <c:v>-3.9555360670000002</c:v>
                </c:pt>
                <c:pt idx="39">
                  <c:v>-3.9546460919999999</c:v>
                </c:pt>
                <c:pt idx="40">
                  <c:v>-3.952267923</c:v>
                </c:pt>
                <c:pt idx="41">
                  <c:v>-3.9475208149999998</c:v>
                </c:pt>
                <c:pt idx="42">
                  <c:v>-3.9445895549999999</c:v>
                </c:pt>
                <c:pt idx="43">
                  <c:v>-3.943814653</c:v>
                </c:pt>
                <c:pt idx="44">
                  <c:v>-3.939883499</c:v>
                </c:pt>
                <c:pt idx="45">
                  <c:v>-3.9366620079999999</c:v>
                </c:pt>
                <c:pt idx="46">
                  <c:v>-3.9344486860000001</c:v>
                </c:pt>
                <c:pt idx="47">
                  <c:v>-3.9329297510000001</c:v>
                </c:pt>
                <c:pt idx="48">
                  <c:v>-3.9270529089999999</c:v>
                </c:pt>
                <c:pt idx="49">
                  <c:v>-3.9201532609999998</c:v>
                </c:pt>
                <c:pt idx="50">
                  <c:v>-3.9180182239999999</c:v>
                </c:pt>
                <c:pt idx="51">
                  <c:v>-3.9163306250000001</c:v>
                </c:pt>
                <c:pt idx="52">
                  <c:v>-3.9092323979999999</c:v>
                </c:pt>
                <c:pt idx="53">
                  <c:v>-3.9013939569999998</c:v>
                </c:pt>
                <c:pt idx="54">
                  <c:v>-3.8930628899999999</c:v>
                </c:pt>
                <c:pt idx="55">
                  <c:v>-3.88990759</c:v>
                </c:pt>
                <c:pt idx="56">
                  <c:v>-3.8771893400000002</c:v>
                </c:pt>
                <c:pt idx="57">
                  <c:v>-3.8679392099999998</c:v>
                </c:pt>
                <c:pt idx="58">
                  <c:v>-3.8564455199999998</c:v>
                </c:pt>
                <c:pt idx="59">
                  <c:v>-3.8413621500000001</c:v>
                </c:pt>
                <c:pt idx="60">
                  <c:v>-3.8289710399999999</c:v>
                </c:pt>
                <c:pt idx="61">
                  <c:v>-3.8136916300000001</c:v>
                </c:pt>
                <c:pt idx="62">
                  <c:v>-3.7959885500000001</c:v>
                </c:pt>
                <c:pt idx="63">
                  <c:v>-3.7805901199999998</c:v>
                </c:pt>
                <c:pt idx="64">
                  <c:v>-3.7623008499999999</c:v>
                </c:pt>
                <c:pt idx="65">
                  <c:v>-3.7574175400000001</c:v>
                </c:pt>
                <c:pt idx="66">
                  <c:v>-3.7417937999999999</c:v>
                </c:pt>
                <c:pt idx="67">
                  <c:v>-3.7298049400000002</c:v>
                </c:pt>
                <c:pt idx="68">
                  <c:v>-3.7138731599999999</c:v>
                </c:pt>
                <c:pt idx="69">
                  <c:v>-3.6837086299999999</c:v>
                </c:pt>
                <c:pt idx="70">
                  <c:v>-3.6616629199999999</c:v>
                </c:pt>
                <c:pt idx="71">
                  <c:v>-3.6210182899999999</c:v>
                </c:pt>
                <c:pt idx="72">
                  <c:v>-3.57761138</c:v>
                </c:pt>
                <c:pt idx="73">
                  <c:v>-3.5323504400000001</c:v>
                </c:pt>
                <c:pt idx="74">
                  <c:v>-3.4703669000000001</c:v>
                </c:pt>
                <c:pt idx="75">
                  <c:v>-3.3999564900000001</c:v>
                </c:pt>
                <c:pt idx="76">
                  <c:v>-3.3186732800000001</c:v>
                </c:pt>
                <c:pt idx="77">
                  <c:v>-3.2183522500000001</c:v>
                </c:pt>
                <c:pt idx="78">
                  <c:v>-3.1292649099999998</c:v>
                </c:pt>
                <c:pt idx="79">
                  <c:v>-3.03756812</c:v>
                </c:pt>
                <c:pt idx="80">
                  <c:v>-2.9447448000000001</c:v>
                </c:pt>
                <c:pt idx="81">
                  <c:v>-2.8659049000000003</c:v>
                </c:pt>
                <c:pt idx="82">
                  <c:v>-2.8053125999999997</c:v>
                </c:pt>
                <c:pt idx="83">
                  <c:v>-2.7411561</c:v>
                </c:pt>
                <c:pt idx="84">
                  <c:v>-2.6845419000000001</c:v>
                </c:pt>
                <c:pt idx="85">
                  <c:v>-2.6507006999999998</c:v>
                </c:pt>
                <c:pt idx="86">
                  <c:v>-2.5962888</c:v>
                </c:pt>
                <c:pt idx="87">
                  <c:v>-2.5236293999999999</c:v>
                </c:pt>
                <c:pt idx="88">
                  <c:v>-2.5034215</c:v>
                </c:pt>
                <c:pt idx="89">
                  <c:v>-2.4376489000000001</c:v>
                </c:pt>
                <c:pt idx="90">
                  <c:v>-2.3953366000000003</c:v>
                </c:pt>
                <c:pt idx="91">
                  <c:v>-2.3492500999999999</c:v>
                </c:pt>
                <c:pt idx="92">
                  <c:v>-2.3272094999999999</c:v>
                </c:pt>
                <c:pt idx="93">
                  <c:v>-2.3006565000000001</c:v>
                </c:pt>
                <c:pt idx="94">
                  <c:v>-2.3068879999999998</c:v>
                </c:pt>
                <c:pt idx="95">
                  <c:v>-2.3147617</c:v>
                </c:pt>
                <c:pt idx="96">
                  <c:v>-2.333901</c:v>
                </c:pt>
                <c:pt idx="97">
                  <c:v>-2.3713834</c:v>
                </c:pt>
                <c:pt idx="98">
                  <c:v>-2.4111254</c:v>
                </c:pt>
                <c:pt idx="99">
                  <c:v>-2.454018</c:v>
                </c:pt>
                <c:pt idx="100">
                  <c:v>-2.4683139999999999</c:v>
                </c:pt>
                <c:pt idx="101">
                  <c:v>-2.5002531000000001</c:v>
                </c:pt>
                <c:pt idx="102">
                  <c:v>-2.5300346</c:v>
                </c:pt>
                <c:pt idx="103">
                  <c:v>-2.5356876000000002</c:v>
                </c:pt>
                <c:pt idx="104">
                  <c:v>-2.5368982</c:v>
                </c:pt>
                <c:pt idx="105">
                  <c:v>-2.5223434999999998</c:v>
                </c:pt>
                <c:pt idx="106">
                  <c:v>-2.5170748999999999</c:v>
                </c:pt>
                <c:pt idx="107">
                  <c:v>-2.4996498000000003</c:v>
                </c:pt>
                <c:pt idx="108">
                  <c:v>-2.4779796000000003</c:v>
                </c:pt>
                <c:pt idx="109">
                  <c:v>-2.4625405000000002</c:v>
                </c:pt>
                <c:pt idx="110">
                  <c:v>-2.4235965999999998</c:v>
                </c:pt>
                <c:pt idx="111">
                  <c:v>-2.4063436999999999</c:v>
                </c:pt>
                <c:pt idx="112">
                  <c:v>-2.3993634999999998</c:v>
                </c:pt>
                <c:pt idx="113">
                  <c:v>-2.3964249999999998</c:v>
                </c:pt>
                <c:pt idx="114">
                  <c:v>-2.4075842999999999</c:v>
                </c:pt>
                <c:pt idx="115">
                  <c:v>-2.4093876000000001</c:v>
                </c:pt>
                <c:pt idx="116">
                  <c:v>-2.4278345999999997</c:v>
                </c:pt>
                <c:pt idx="117">
                  <c:v>-2.4501641999999997</c:v>
                </c:pt>
                <c:pt idx="118">
                  <c:v>-2.4730157999999998</c:v>
                </c:pt>
                <c:pt idx="119">
                  <c:v>-2.5109645</c:v>
                </c:pt>
                <c:pt idx="120">
                  <c:v>-2.5386660999999999</c:v>
                </c:pt>
                <c:pt idx="121">
                  <c:v>-2.5853855000000001</c:v>
                </c:pt>
                <c:pt idx="122">
                  <c:v>-2.6277705999999998</c:v>
                </c:pt>
                <c:pt idx="123">
                  <c:v>-2.6837381000000002</c:v>
                </c:pt>
                <c:pt idx="124">
                  <c:v>-2.7441545000000001</c:v>
                </c:pt>
                <c:pt idx="125">
                  <c:v>-2.7902123000000003</c:v>
                </c:pt>
                <c:pt idx="126">
                  <c:v>-2.8301981999999999</c:v>
                </c:pt>
                <c:pt idx="127">
                  <c:v>-2.8715272000000001</c:v>
                </c:pt>
                <c:pt idx="128">
                  <c:v>-2.9081144999999999</c:v>
                </c:pt>
                <c:pt idx="129">
                  <c:v>-2.9434798999999998</c:v>
                </c:pt>
                <c:pt idx="130">
                  <c:v>-2.9609860000000001</c:v>
                </c:pt>
                <c:pt idx="131">
                  <c:v>-3.0003040199999997</c:v>
                </c:pt>
                <c:pt idx="132">
                  <c:v>-3.01835129</c:v>
                </c:pt>
                <c:pt idx="133">
                  <c:v>-3.0379070700000002</c:v>
                </c:pt>
                <c:pt idx="134">
                  <c:v>-3.04893423</c:v>
                </c:pt>
                <c:pt idx="135">
                  <c:v>-3.0563081400000001</c:v>
                </c:pt>
                <c:pt idx="136">
                  <c:v>-3.0754949900000002</c:v>
                </c:pt>
                <c:pt idx="137">
                  <c:v>-3.0766825600000001</c:v>
                </c:pt>
                <c:pt idx="138">
                  <c:v>-3.09756258</c:v>
                </c:pt>
                <c:pt idx="139">
                  <c:v>-3.0990303400000001</c:v>
                </c:pt>
                <c:pt idx="140">
                  <c:v>-3.1166581500000001</c:v>
                </c:pt>
                <c:pt idx="141">
                  <c:v>-3.1130979600000002</c:v>
                </c:pt>
                <c:pt idx="142">
                  <c:v>-3.1227700399999998</c:v>
                </c:pt>
                <c:pt idx="143">
                  <c:v>-3.1299599699999998</c:v>
                </c:pt>
                <c:pt idx="144">
                  <c:v>-3.14029413</c:v>
                </c:pt>
                <c:pt idx="145">
                  <c:v>-3.1403621199999998</c:v>
                </c:pt>
                <c:pt idx="146">
                  <c:v>-3.1610963500000002</c:v>
                </c:pt>
                <c:pt idx="147">
                  <c:v>-3.14613743</c:v>
                </c:pt>
                <c:pt idx="148">
                  <c:v>-3.1632248399999998</c:v>
                </c:pt>
                <c:pt idx="149">
                  <c:v>-3.1587360000000002</c:v>
                </c:pt>
                <c:pt idx="150">
                  <c:v>-3.1489772700000001</c:v>
                </c:pt>
                <c:pt idx="151">
                  <c:v>-3.1564987699999998</c:v>
                </c:pt>
                <c:pt idx="152">
                  <c:v>-3.15693007</c:v>
                </c:pt>
                <c:pt idx="153">
                  <c:v>-3.16049924</c:v>
                </c:pt>
                <c:pt idx="154">
                  <c:v>-3.1473165999999999</c:v>
                </c:pt>
                <c:pt idx="155">
                  <c:v>-3.1485055200000001</c:v>
                </c:pt>
                <c:pt idx="156">
                  <c:v>-3.1532205599999998</c:v>
                </c:pt>
                <c:pt idx="157">
                  <c:v>-3.14514264</c:v>
                </c:pt>
                <c:pt idx="158">
                  <c:v>-3.14757927</c:v>
                </c:pt>
                <c:pt idx="159">
                  <c:v>-3.1363446000000001</c:v>
                </c:pt>
                <c:pt idx="160">
                  <c:v>-3.1347907199999998</c:v>
                </c:pt>
                <c:pt idx="161">
                  <c:v>-3.1207366400000001</c:v>
                </c:pt>
                <c:pt idx="162">
                  <c:v>-3.12503843</c:v>
                </c:pt>
                <c:pt idx="163">
                  <c:v>-3.1250886700000002</c:v>
                </c:pt>
                <c:pt idx="164">
                  <c:v>-3.1163657900000001</c:v>
                </c:pt>
                <c:pt idx="165">
                  <c:v>-3.1298582000000001</c:v>
                </c:pt>
                <c:pt idx="166">
                  <c:v>-3.1268793000000001</c:v>
                </c:pt>
                <c:pt idx="167">
                  <c:v>-3.1098599299999998</c:v>
                </c:pt>
                <c:pt idx="168">
                  <c:v>-3.1008379700000002</c:v>
                </c:pt>
                <c:pt idx="169">
                  <c:v>-3.09295849</c:v>
                </c:pt>
                <c:pt idx="170">
                  <c:v>-3.0813399600000002</c:v>
                </c:pt>
                <c:pt idx="171">
                  <c:v>-3.0558178300000001</c:v>
                </c:pt>
                <c:pt idx="172">
                  <c:v>-3.0478275099999999</c:v>
                </c:pt>
                <c:pt idx="173">
                  <c:v>-3.0351720800000002</c:v>
                </c:pt>
                <c:pt idx="174">
                  <c:v>-3.0188826300000002</c:v>
                </c:pt>
                <c:pt idx="175">
                  <c:v>-3.0278294699999999</c:v>
                </c:pt>
                <c:pt idx="176">
                  <c:v>-3.0011788500000001</c:v>
                </c:pt>
                <c:pt idx="177">
                  <c:v>-2.9966777000000002</c:v>
                </c:pt>
                <c:pt idx="178">
                  <c:v>-2.9576165999999997</c:v>
                </c:pt>
                <c:pt idx="179">
                  <c:v>-2.9560472</c:v>
                </c:pt>
                <c:pt idx="180">
                  <c:v>-2.937182</c:v>
                </c:pt>
                <c:pt idx="181">
                  <c:v>-2.9268301999999999</c:v>
                </c:pt>
                <c:pt idx="182">
                  <c:v>-2.9261467999999997</c:v>
                </c:pt>
                <c:pt idx="183">
                  <c:v>-2.9328915000000002</c:v>
                </c:pt>
                <c:pt idx="184">
                  <c:v>-2.9239923000000001</c:v>
                </c:pt>
                <c:pt idx="185">
                  <c:v>-2.9299711999999998</c:v>
                </c:pt>
                <c:pt idx="186">
                  <c:v>-2.9315049000000002</c:v>
                </c:pt>
                <c:pt idx="187">
                  <c:v>-2.9279953000000001</c:v>
                </c:pt>
                <c:pt idx="188">
                  <c:v>-2.9380654000000002</c:v>
                </c:pt>
                <c:pt idx="189">
                  <c:v>-2.9389871000000003</c:v>
                </c:pt>
                <c:pt idx="190">
                  <c:v>-2.9577464999999998</c:v>
                </c:pt>
                <c:pt idx="191">
                  <c:v>-2.9766468000000001</c:v>
                </c:pt>
                <c:pt idx="192">
                  <c:v>-2.9884798999999997</c:v>
                </c:pt>
                <c:pt idx="193">
                  <c:v>-2.9914797000000002</c:v>
                </c:pt>
                <c:pt idx="194">
                  <c:v>-3.01905453</c:v>
                </c:pt>
                <c:pt idx="195">
                  <c:v>-3.0226131899999999</c:v>
                </c:pt>
                <c:pt idx="196">
                  <c:v>-3.0372282099999999</c:v>
                </c:pt>
                <c:pt idx="197">
                  <c:v>-3.0365340700000001</c:v>
                </c:pt>
                <c:pt idx="198">
                  <c:v>-3.0602623599999998</c:v>
                </c:pt>
                <c:pt idx="199">
                  <c:v>-3.05107997</c:v>
                </c:pt>
                <c:pt idx="200">
                  <c:v>-3.0621194000000003</c:v>
                </c:pt>
                <c:pt idx="201">
                  <c:v>-3.0478762100000001</c:v>
                </c:pt>
                <c:pt idx="202">
                  <c:v>-3.0650504299999999</c:v>
                </c:pt>
                <c:pt idx="203">
                  <c:v>-3.0489991999999999</c:v>
                </c:pt>
                <c:pt idx="204">
                  <c:v>-3.0495388000000001</c:v>
                </c:pt>
                <c:pt idx="205">
                  <c:v>-3.0643685700000001</c:v>
                </c:pt>
                <c:pt idx="206">
                  <c:v>-3.0657002900000001</c:v>
                </c:pt>
                <c:pt idx="207">
                  <c:v>-3.0765614800000001</c:v>
                </c:pt>
                <c:pt idx="208">
                  <c:v>-3.0773425599999999</c:v>
                </c:pt>
                <c:pt idx="209">
                  <c:v>-3.0840920000000001</c:v>
                </c:pt>
                <c:pt idx="210">
                  <c:v>-3.0793009099999997</c:v>
                </c:pt>
                <c:pt idx="211">
                  <c:v>-3.0685096500000002</c:v>
                </c:pt>
                <c:pt idx="212">
                  <c:v>-3.06996884</c:v>
                </c:pt>
                <c:pt idx="213">
                  <c:v>-3.0589329799999998</c:v>
                </c:pt>
                <c:pt idx="214">
                  <c:v>-3.0553614100000002</c:v>
                </c:pt>
                <c:pt idx="215">
                  <c:v>-3.0447269700000001</c:v>
                </c:pt>
                <c:pt idx="216">
                  <c:v>-3.0212060200000002</c:v>
                </c:pt>
                <c:pt idx="217">
                  <c:v>-3.02565997</c:v>
                </c:pt>
                <c:pt idx="218">
                  <c:v>-3.0135550900000001</c:v>
                </c:pt>
                <c:pt idx="219">
                  <c:v>-3.0043801500000002</c:v>
                </c:pt>
                <c:pt idx="220">
                  <c:v>-3.00407001</c:v>
                </c:pt>
                <c:pt idx="221">
                  <c:v>-2.9965098999999999</c:v>
                </c:pt>
                <c:pt idx="222">
                  <c:v>-2.9879557000000001</c:v>
                </c:pt>
                <c:pt idx="223">
                  <c:v>-2.9790220999999999</c:v>
                </c:pt>
                <c:pt idx="224">
                  <c:v>-2.9680195</c:v>
                </c:pt>
                <c:pt idx="225">
                  <c:v>-2.9698281</c:v>
                </c:pt>
                <c:pt idx="226">
                  <c:v>-2.9705227000000001</c:v>
                </c:pt>
                <c:pt idx="227">
                  <c:v>-2.9600109999999997</c:v>
                </c:pt>
                <c:pt idx="228">
                  <c:v>-2.9854631999999999</c:v>
                </c:pt>
                <c:pt idx="229">
                  <c:v>-2.9916516</c:v>
                </c:pt>
                <c:pt idx="230">
                  <c:v>-2.9850788000000001</c:v>
                </c:pt>
                <c:pt idx="231">
                  <c:v>-2.9908910999999998</c:v>
                </c:pt>
                <c:pt idx="232">
                  <c:v>-3.0018334900000001</c:v>
                </c:pt>
                <c:pt idx="233">
                  <c:v>-3.0240826699999999</c:v>
                </c:pt>
                <c:pt idx="234">
                  <c:v>-3.0314770800000002</c:v>
                </c:pt>
                <c:pt idx="235">
                  <c:v>-3.0343671099999998</c:v>
                </c:pt>
                <c:pt idx="236">
                  <c:v>-3.0358340200000002</c:v>
                </c:pt>
                <c:pt idx="237">
                  <c:v>-3.03246875</c:v>
                </c:pt>
                <c:pt idx="238">
                  <c:v>-3.0276049700000001</c:v>
                </c:pt>
                <c:pt idx="239">
                  <c:v>-3.0281993699999998</c:v>
                </c:pt>
                <c:pt idx="240">
                  <c:v>-3.01148814</c:v>
                </c:pt>
                <c:pt idx="241">
                  <c:v>-3.0199593999999998</c:v>
                </c:pt>
                <c:pt idx="242">
                  <c:v>-3.0263697199999999</c:v>
                </c:pt>
                <c:pt idx="243">
                  <c:v>-3.0163121400000001</c:v>
                </c:pt>
                <c:pt idx="244">
                  <c:v>-3.0184813899999998</c:v>
                </c:pt>
                <c:pt idx="245">
                  <c:v>-3.01370446</c:v>
                </c:pt>
                <c:pt idx="246">
                  <c:v>-3.0068758799999999</c:v>
                </c:pt>
                <c:pt idx="247">
                  <c:v>-3.0072054599999998</c:v>
                </c:pt>
                <c:pt idx="248">
                  <c:v>-2.9989686</c:v>
                </c:pt>
                <c:pt idx="249">
                  <c:v>-3.0022283000000001</c:v>
                </c:pt>
                <c:pt idx="250">
                  <c:v>-3.0136838099999999</c:v>
                </c:pt>
                <c:pt idx="251">
                  <c:v>-3.0198802699999998</c:v>
                </c:pt>
                <c:pt idx="252">
                  <c:v>-3.0204065600000001</c:v>
                </c:pt>
                <c:pt idx="253">
                  <c:v>-3.0175197100000002</c:v>
                </c:pt>
                <c:pt idx="254">
                  <c:v>-3.0206880200000001</c:v>
                </c:pt>
                <c:pt idx="255">
                  <c:v>-2.9907655000000002</c:v>
                </c:pt>
                <c:pt idx="256">
                  <c:v>-2.9605904999999999</c:v>
                </c:pt>
                <c:pt idx="257">
                  <c:v>-2.9703508999999997</c:v>
                </c:pt>
                <c:pt idx="258">
                  <c:v>-2.9996942999999998</c:v>
                </c:pt>
                <c:pt idx="259">
                  <c:v>-2.9834993999999999</c:v>
                </c:pt>
                <c:pt idx="260">
                  <c:v>-2.9814372000000002</c:v>
                </c:pt>
                <c:pt idx="261">
                  <c:v>-2.9681275999999999</c:v>
                </c:pt>
                <c:pt idx="262">
                  <c:v>-2.9756001000000003</c:v>
                </c:pt>
                <c:pt idx="263">
                  <c:v>-2.9731781000000002</c:v>
                </c:pt>
                <c:pt idx="264">
                  <c:v>-2.9707464999999997</c:v>
                </c:pt>
                <c:pt idx="265">
                  <c:v>-2.9921047000000001</c:v>
                </c:pt>
                <c:pt idx="266">
                  <c:v>-2.9915168999999997</c:v>
                </c:pt>
                <c:pt idx="267">
                  <c:v>-2.9996102000000002</c:v>
                </c:pt>
                <c:pt idx="268">
                  <c:v>-3.0034747400000001</c:v>
                </c:pt>
                <c:pt idx="269">
                  <c:v>-3.00116118</c:v>
                </c:pt>
                <c:pt idx="270">
                  <c:v>-3.0192103499999998</c:v>
                </c:pt>
                <c:pt idx="271">
                  <c:v>-3.0036220299999998</c:v>
                </c:pt>
                <c:pt idx="272">
                  <c:v>-3.0175637499999999</c:v>
                </c:pt>
                <c:pt idx="273">
                  <c:v>-3.0250412600000001</c:v>
                </c:pt>
                <c:pt idx="274">
                  <c:v>-3.0215504900000001</c:v>
                </c:pt>
                <c:pt idx="275">
                  <c:v>-3.0042826300000001</c:v>
                </c:pt>
                <c:pt idx="276">
                  <c:v>-3.0421631900000001</c:v>
                </c:pt>
                <c:pt idx="277">
                  <c:v>-3.0066614500000002</c:v>
                </c:pt>
                <c:pt idx="278">
                  <c:v>-2.991241</c:v>
                </c:pt>
                <c:pt idx="279">
                  <c:v>-2.9845556000000002</c:v>
                </c:pt>
                <c:pt idx="280">
                  <c:v>-2.9740693</c:v>
                </c:pt>
                <c:pt idx="281">
                  <c:v>-2.9812922999999998</c:v>
                </c:pt>
                <c:pt idx="282">
                  <c:v>-2.9885402999999999</c:v>
                </c:pt>
                <c:pt idx="283">
                  <c:v>-2.9954992000000003</c:v>
                </c:pt>
                <c:pt idx="284">
                  <c:v>-3.0017896300000002</c:v>
                </c:pt>
                <c:pt idx="285">
                  <c:v>-2.9988038000000001</c:v>
                </c:pt>
                <c:pt idx="286">
                  <c:v>-3.0085361000000002</c:v>
                </c:pt>
                <c:pt idx="287">
                  <c:v>-3.0120263400000002</c:v>
                </c:pt>
                <c:pt idx="288">
                  <c:v>-2.9973599000000002</c:v>
                </c:pt>
                <c:pt idx="289">
                  <c:v>-2.9942682</c:v>
                </c:pt>
                <c:pt idx="290">
                  <c:v>-2.9904237</c:v>
                </c:pt>
                <c:pt idx="291">
                  <c:v>-2.9902702000000003</c:v>
                </c:pt>
                <c:pt idx="292">
                  <c:v>-2.9797807999999999</c:v>
                </c:pt>
                <c:pt idx="293">
                  <c:v>-2.9780388000000002</c:v>
                </c:pt>
                <c:pt idx="294">
                  <c:v>-2.9679888000000001</c:v>
                </c:pt>
                <c:pt idx="295">
                  <c:v>-2.9577184999999999</c:v>
                </c:pt>
                <c:pt idx="296">
                  <c:v>-2.9662044999999999</c:v>
                </c:pt>
                <c:pt idx="297">
                  <c:v>-2.9747440000000003</c:v>
                </c:pt>
                <c:pt idx="298">
                  <c:v>-2.9579718000000002</c:v>
                </c:pt>
                <c:pt idx="299">
                  <c:v>-2.9941909999999998</c:v>
                </c:pt>
                <c:pt idx="300">
                  <c:v>-3.0057310299999997</c:v>
                </c:pt>
                <c:pt idx="301">
                  <c:v>-3.01124232</c:v>
                </c:pt>
                <c:pt idx="302">
                  <c:v>-3.00378422</c:v>
                </c:pt>
                <c:pt idx="303">
                  <c:v>-3.0136671399999999</c:v>
                </c:pt>
                <c:pt idx="304">
                  <c:v>-3.0255935699999998</c:v>
                </c:pt>
                <c:pt idx="305">
                  <c:v>-3.0227052300000001</c:v>
                </c:pt>
                <c:pt idx="306">
                  <c:v>-3.0248347</c:v>
                </c:pt>
                <c:pt idx="307">
                  <c:v>-3.01799551</c:v>
                </c:pt>
                <c:pt idx="308">
                  <c:v>-3.0143428600000002</c:v>
                </c:pt>
                <c:pt idx="309">
                  <c:v>-3.0069216700000001</c:v>
                </c:pt>
                <c:pt idx="310">
                  <c:v>-3.0070710800000002</c:v>
                </c:pt>
                <c:pt idx="311">
                  <c:v>-2.9999374999999997</c:v>
                </c:pt>
                <c:pt idx="312">
                  <c:v>-2.9881432000000001</c:v>
                </c:pt>
                <c:pt idx="313">
                  <c:v>-3.0091383299999999</c:v>
                </c:pt>
                <c:pt idx="314">
                  <c:v>-2.9929190000000001</c:v>
                </c:pt>
                <c:pt idx="315">
                  <c:v>-3.0011450699999997</c:v>
                </c:pt>
                <c:pt idx="316">
                  <c:v>-3.0060030499999999</c:v>
                </c:pt>
                <c:pt idx="317">
                  <c:v>-3.0125465899999999</c:v>
                </c:pt>
                <c:pt idx="318">
                  <c:v>-3.0182999700000002</c:v>
                </c:pt>
                <c:pt idx="319">
                  <c:v>-3.0250581699999999</c:v>
                </c:pt>
                <c:pt idx="320">
                  <c:v>-3.0256801200000001</c:v>
                </c:pt>
                <c:pt idx="321">
                  <c:v>-3.0346022700000002</c:v>
                </c:pt>
                <c:pt idx="322">
                  <c:v>-3.0258544199999999</c:v>
                </c:pt>
                <c:pt idx="323">
                  <c:v>-3.03474924</c:v>
                </c:pt>
                <c:pt idx="324">
                  <c:v>-3.0207957699999999</c:v>
                </c:pt>
                <c:pt idx="325">
                  <c:v>-3.0187877099999998</c:v>
                </c:pt>
                <c:pt idx="326">
                  <c:v>-3.01568082</c:v>
                </c:pt>
                <c:pt idx="327">
                  <c:v>-2.9991234000000002</c:v>
                </c:pt>
                <c:pt idx="328">
                  <c:v>-3.0096238299999998</c:v>
                </c:pt>
                <c:pt idx="329">
                  <c:v>-3.0122388600000001</c:v>
                </c:pt>
                <c:pt idx="330">
                  <c:v>-3.0074014899999999</c:v>
                </c:pt>
                <c:pt idx="331">
                  <c:v>-3.0131748599999999</c:v>
                </c:pt>
              </c:numCache>
            </c:numRef>
          </c:yVal>
          <c:smooth val="1"/>
        </c:ser>
        <c:ser>
          <c:idx val="2"/>
          <c:order val="2"/>
          <c:tx>
            <c:strRef>
              <c:f>Sheet3!$M$1</c:f>
              <c:strCache>
                <c:ptCount val="1"/>
                <c:pt idx="0">
                  <c:v>CeIIICl3</c:v>
                </c:pt>
              </c:strCache>
            </c:strRef>
          </c:tx>
          <c:spPr>
            <a:ln w="19050">
              <a:solidFill>
                <a:srgbClr val="0099FF"/>
              </a:solidFill>
            </a:ln>
          </c:spPr>
          <c:marker>
            <c:symbol val="none"/>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Sheet3!$M$2:$M$333</c:f>
              <c:numCache>
                <c:formatCode>0.00E+00</c:formatCode>
                <c:ptCount val="332"/>
                <c:pt idx="0">
                  <c:v>-2.9801821450000001</c:v>
                </c:pt>
                <c:pt idx="1">
                  <c:v>-2.9836856549999999</c:v>
                </c:pt>
                <c:pt idx="2">
                  <c:v>-2.9836287669999999</c:v>
                </c:pt>
                <c:pt idx="3">
                  <c:v>-2.9871483310000002</c:v>
                </c:pt>
                <c:pt idx="4">
                  <c:v>-2.9898376839999998</c:v>
                </c:pt>
                <c:pt idx="5">
                  <c:v>-2.9894821459999998</c:v>
                </c:pt>
                <c:pt idx="6">
                  <c:v>-2.9942816937000001</c:v>
                </c:pt>
                <c:pt idx="7">
                  <c:v>-2.9947246406999999</c:v>
                </c:pt>
                <c:pt idx="8">
                  <c:v>-2.9948465886000002</c:v>
                </c:pt>
                <c:pt idx="9">
                  <c:v>-2.9980356045000001</c:v>
                </c:pt>
                <c:pt idx="10">
                  <c:v>-2.9989612958</c:v>
                </c:pt>
                <c:pt idx="11">
                  <c:v>-3.0015105274999998</c:v>
                </c:pt>
                <c:pt idx="12">
                  <c:v>-3.0014848116000001</c:v>
                </c:pt>
                <c:pt idx="13">
                  <c:v>-3.0027382832999998</c:v>
                </c:pt>
                <c:pt idx="14">
                  <c:v>-3.0019287523</c:v>
                </c:pt>
                <c:pt idx="15">
                  <c:v>-3.0036866612000002</c:v>
                </c:pt>
                <c:pt idx="16">
                  <c:v>-3.0011173779</c:v>
                </c:pt>
                <c:pt idx="17">
                  <c:v>-3.0035007128000002</c:v>
                </c:pt>
                <c:pt idx="18">
                  <c:v>-3.0028818507000001</c:v>
                </c:pt>
                <c:pt idx="19">
                  <c:v>-2.9984539343000001</c:v>
                </c:pt>
                <c:pt idx="20">
                  <c:v>-2.9908535993999998</c:v>
                </c:pt>
                <c:pt idx="21">
                  <c:v>-2.966179554</c:v>
                </c:pt>
                <c:pt idx="22">
                  <c:v>-2.9629789350000002</c:v>
                </c:pt>
                <c:pt idx="23">
                  <c:v>-2.9602318950000002</c:v>
                </c:pt>
                <c:pt idx="24">
                  <c:v>-2.9573454259999998</c:v>
                </c:pt>
                <c:pt idx="25">
                  <c:v>-2.955848408</c:v>
                </c:pt>
                <c:pt idx="26">
                  <c:v>-2.948992177</c:v>
                </c:pt>
                <c:pt idx="27">
                  <c:v>-2.9560114280000001</c:v>
                </c:pt>
                <c:pt idx="28">
                  <c:v>-2.9497890299999998</c:v>
                </c:pt>
                <c:pt idx="29">
                  <c:v>-2.9432165019999998</c:v>
                </c:pt>
                <c:pt idx="30">
                  <c:v>-2.9432590900000002</c:v>
                </c:pt>
                <c:pt idx="31">
                  <c:v>-2.9398879039999999</c:v>
                </c:pt>
                <c:pt idx="32">
                  <c:v>-2.9374069220000001</c:v>
                </c:pt>
                <c:pt idx="33">
                  <c:v>-2.9346263220000002</c:v>
                </c:pt>
                <c:pt idx="34">
                  <c:v>-2.9358009520000001</c:v>
                </c:pt>
                <c:pt idx="35">
                  <c:v>-2.936494326</c:v>
                </c:pt>
                <c:pt idx="36">
                  <c:v>-2.9318167239999999</c:v>
                </c:pt>
                <c:pt idx="37">
                  <c:v>-2.9271339319999998</c:v>
                </c:pt>
                <c:pt idx="38">
                  <c:v>-2.9164702039999999</c:v>
                </c:pt>
                <c:pt idx="39">
                  <c:v>-2.9074917390000001</c:v>
                </c:pt>
                <c:pt idx="40">
                  <c:v>-2.9125887320000001</c:v>
                </c:pt>
                <c:pt idx="41">
                  <c:v>-2.912076715</c:v>
                </c:pt>
                <c:pt idx="42">
                  <c:v>-2.89617002</c:v>
                </c:pt>
                <c:pt idx="43">
                  <c:v>-2.900527313</c:v>
                </c:pt>
                <c:pt idx="44">
                  <c:v>-2.8887599100000001</c:v>
                </c:pt>
                <c:pt idx="45">
                  <c:v>-2.88446012</c:v>
                </c:pt>
                <c:pt idx="46">
                  <c:v>-2.86095677</c:v>
                </c:pt>
                <c:pt idx="47">
                  <c:v>-2.8690437100000001</c:v>
                </c:pt>
                <c:pt idx="48">
                  <c:v>-2.8609315799999999</c:v>
                </c:pt>
                <c:pt idx="49">
                  <c:v>-2.8383032099999999</c:v>
                </c:pt>
                <c:pt idx="50">
                  <c:v>-2.8305304800000002</c:v>
                </c:pt>
                <c:pt idx="51">
                  <c:v>-2.80650055</c:v>
                </c:pt>
                <c:pt idx="52">
                  <c:v>-2.7929759199999999</c:v>
                </c:pt>
                <c:pt idx="53">
                  <c:v>-2.7861176200000002</c:v>
                </c:pt>
                <c:pt idx="54">
                  <c:v>-2.7647707499999998</c:v>
                </c:pt>
                <c:pt idx="55">
                  <c:v>-2.7293165999999998</c:v>
                </c:pt>
                <c:pt idx="56">
                  <c:v>-2.7169077499999998</c:v>
                </c:pt>
                <c:pt idx="57">
                  <c:v>-2.7008388000000001</c:v>
                </c:pt>
                <c:pt idx="58">
                  <c:v>-2.6826690599999998</c:v>
                </c:pt>
                <c:pt idx="59">
                  <c:v>-2.6490005000000001</c:v>
                </c:pt>
                <c:pt idx="60">
                  <c:v>-2.6320911699999998</c:v>
                </c:pt>
                <c:pt idx="61">
                  <c:v>-2.5879048500000001</c:v>
                </c:pt>
                <c:pt idx="62">
                  <c:v>-2.5786139700000001</c:v>
                </c:pt>
                <c:pt idx="63">
                  <c:v>-2.5165267099999999</c:v>
                </c:pt>
                <c:pt idx="64">
                  <c:v>-2.4649814299999999</c:v>
                </c:pt>
                <c:pt idx="65">
                  <c:v>-2.4119865000000003</c:v>
                </c:pt>
                <c:pt idx="66">
                  <c:v>-2.3214666900000003</c:v>
                </c:pt>
                <c:pt idx="67">
                  <c:v>-2.2561722099999999</c:v>
                </c:pt>
                <c:pt idx="68">
                  <c:v>-2.1867882600000002</c:v>
                </c:pt>
                <c:pt idx="69">
                  <c:v>-2.0627015900000001</c:v>
                </c:pt>
                <c:pt idx="70">
                  <c:v>-1.8994363000000001</c:v>
                </c:pt>
                <c:pt idx="71">
                  <c:v>-1.7337491</c:v>
                </c:pt>
                <c:pt idx="72">
                  <c:v>-1.5044709999999999</c:v>
                </c:pt>
                <c:pt idx="73">
                  <c:v>-1.3107492000000001</c:v>
                </c:pt>
                <c:pt idx="74">
                  <c:v>-1.0682651000000001</c:v>
                </c:pt>
                <c:pt idx="75">
                  <c:v>-0.71311990000000014</c:v>
                </c:pt>
                <c:pt idx="76">
                  <c:v>-0.47147180000000022</c:v>
                </c:pt>
                <c:pt idx="77">
                  <c:v>-9.9461900000000103E-2</c:v>
                </c:pt>
                <c:pt idx="78">
                  <c:v>0.16118450000000006</c:v>
                </c:pt>
                <c:pt idx="79">
                  <c:v>0.38407100000000005</c:v>
                </c:pt>
                <c:pt idx="80">
                  <c:v>0.46905039999999998</c:v>
                </c:pt>
                <c:pt idx="81">
                  <c:v>0.51429439999999982</c:v>
                </c:pt>
                <c:pt idx="82">
                  <c:v>0.36657230000000007</c:v>
                </c:pt>
                <c:pt idx="83">
                  <c:v>0.21597869999999997</c:v>
                </c:pt>
                <c:pt idx="84">
                  <c:v>-6.3211499999999976E-2</c:v>
                </c:pt>
                <c:pt idx="85">
                  <c:v>-0.2471363000000002</c:v>
                </c:pt>
                <c:pt idx="86">
                  <c:v>-0.49480410000000008</c:v>
                </c:pt>
                <c:pt idx="87">
                  <c:v>-0.69365059999999978</c:v>
                </c:pt>
                <c:pt idx="88">
                  <c:v>-0.82062679999999988</c:v>
                </c:pt>
                <c:pt idx="89">
                  <c:v>-0.99764860000000022</c:v>
                </c:pt>
                <c:pt idx="90">
                  <c:v>-1.1789257</c:v>
                </c:pt>
                <c:pt idx="91">
                  <c:v>-1.2812642000000001</c:v>
                </c:pt>
                <c:pt idx="92">
                  <c:v>-1.4216913</c:v>
                </c:pt>
                <c:pt idx="93">
                  <c:v>-1.5029246999999999</c:v>
                </c:pt>
                <c:pt idx="94">
                  <c:v>-1.5617454</c:v>
                </c:pt>
                <c:pt idx="95">
                  <c:v>-1.6210468</c:v>
                </c:pt>
                <c:pt idx="96">
                  <c:v>-1.6981556</c:v>
                </c:pt>
                <c:pt idx="97">
                  <c:v>-1.7034113</c:v>
                </c:pt>
                <c:pt idx="98">
                  <c:v>-1.7625046</c:v>
                </c:pt>
                <c:pt idx="99">
                  <c:v>-1.7999776000000001</c:v>
                </c:pt>
                <c:pt idx="100">
                  <c:v>-1.8394431</c:v>
                </c:pt>
                <c:pt idx="101">
                  <c:v>-1.829655</c:v>
                </c:pt>
                <c:pt idx="102">
                  <c:v>-1.8538625</c:v>
                </c:pt>
                <c:pt idx="103">
                  <c:v>-1.8857505999999999</c:v>
                </c:pt>
                <c:pt idx="104">
                  <c:v>-1.8991183</c:v>
                </c:pt>
                <c:pt idx="105">
                  <c:v>-1.9229031999999999</c:v>
                </c:pt>
                <c:pt idx="106">
                  <c:v>-1.9241889999999999</c:v>
                </c:pt>
                <c:pt idx="107">
                  <c:v>-1.9078641999999999</c:v>
                </c:pt>
                <c:pt idx="108">
                  <c:v>-1.9132495</c:v>
                </c:pt>
                <c:pt idx="109">
                  <c:v>-1.9425071</c:v>
                </c:pt>
                <c:pt idx="110">
                  <c:v>-1.9228535</c:v>
                </c:pt>
                <c:pt idx="111">
                  <c:v>-1.9397177000000001</c:v>
                </c:pt>
                <c:pt idx="112">
                  <c:v>-1.9223334000000001</c:v>
                </c:pt>
                <c:pt idx="113">
                  <c:v>-1.9351286000000001</c:v>
                </c:pt>
                <c:pt idx="114">
                  <c:v>-1.9360427</c:v>
                </c:pt>
                <c:pt idx="115">
                  <c:v>-1.9811486</c:v>
                </c:pt>
                <c:pt idx="116">
                  <c:v>-1.9875183999999999</c:v>
                </c:pt>
                <c:pt idx="117">
                  <c:v>-1.9741085</c:v>
                </c:pt>
                <c:pt idx="118">
                  <c:v>-1.9831627999999999</c:v>
                </c:pt>
                <c:pt idx="119">
                  <c:v>-2.0216458299999998</c:v>
                </c:pt>
                <c:pt idx="120">
                  <c:v>-2.0413524600000001</c:v>
                </c:pt>
                <c:pt idx="121">
                  <c:v>-2.0510912599999997</c:v>
                </c:pt>
                <c:pt idx="122">
                  <c:v>-2.0711711799999999</c:v>
                </c:pt>
                <c:pt idx="123">
                  <c:v>-2.06632661</c:v>
                </c:pt>
                <c:pt idx="124">
                  <c:v>-2.0774349499999998</c:v>
                </c:pt>
                <c:pt idx="125">
                  <c:v>-2.0854327599999998</c:v>
                </c:pt>
                <c:pt idx="126">
                  <c:v>-2.08877698</c:v>
                </c:pt>
                <c:pt idx="127">
                  <c:v>-2.0734900600000001</c:v>
                </c:pt>
                <c:pt idx="128">
                  <c:v>-2.0842205700000003</c:v>
                </c:pt>
                <c:pt idx="129">
                  <c:v>-2.08721135</c:v>
                </c:pt>
                <c:pt idx="130">
                  <c:v>-2.0858045700000001</c:v>
                </c:pt>
                <c:pt idx="131">
                  <c:v>-2.1074882399999999</c:v>
                </c:pt>
                <c:pt idx="132">
                  <c:v>-2.0986875299999999</c:v>
                </c:pt>
                <c:pt idx="133">
                  <c:v>-2.08425065</c:v>
                </c:pt>
                <c:pt idx="134">
                  <c:v>-2.05142135</c:v>
                </c:pt>
                <c:pt idx="135">
                  <c:v>-2.04457143</c:v>
                </c:pt>
                <c:pt idx="136">
                  <c:v>-2.0731218899999999</c:v>
                </c:pt>
                <c:pt idx="137">
                  <c:v>-2.06307822</c:v>
                </c:pt>
                <c:pt idx="138">
                  <c:v>-2.0452775399999998</c:v>
                </c:pt>
                <c:pt idx="139">
                  <c:v>-2.0437203799999999</c:v>
                </c:pt>
                <c:pt idx="140">
                  <c:v>-2.0569605600000003</c:v>
                </c:pt>
                <c:pt idx="141">
                  <c:v>-2.0169993900000001</c:v>
                </c:pt>
                <c:pt idx="142">
                  <c:v>-2.0238040100000001</c:v>
                </c:pt>
                <c:pt idx="143">
                  <c:v>-1.9722417999999999</c:v>
                </c:pt>
                <c:pt idx="144">
                  <c:v>-1.9802915999999999</c:v>
                </c:pt>
                <c:pt idx="145">
                  <c:v>-1.9675617000000001</c:v>
                </c:pt>
                <c:pt idx="146">
                  <c:v>-1.9546068000000001</c:v>
                </c:pt>
                <c:pt idx="147">
                  <c:v>-1.9304695999999999</c:v>
                </c:pt>
                <c:pt idx="148">
                  <c:v>-1.8943821999999999</c:v>
                </c:pt>
                <c:pt idx="149">
                  <c:v>-1.9121254000000001</c:v>
                </c:pt>
                <c:pt idx="150">
                  <c:v>-1.91231</c:v>
                </c:pt>
                <c:pt idx="151">
                  <c:v>-1.8598121999999999</c:v>
                </c:pt>
                <c:pt idx="152">
                  <c:v>-1.8751954</c:v>
                </c:pt>
                <c:pt idx="153">
                  <c:v>-1.8929586</c:v>
                </c:pt>
                <c:pt idx="154">
                  <c:v>-1.8431554999999999</c:v>
                </c:pt>
                <c:pt idx="155">
                  <c:v>-1.8033233</c:v>
                </c:pt>
                <c:pt idx="156">
                  <c:v>-1.8082259999999999</c:v>
                </c:pt>
                <c:pt idx="157">
                  <c:v>-1.8073368999999999</c:v>
                </c:pt>
                <c:pt idx="158">
                  <c:v>-1.8000296</c:v>
                </c:pt>
                <c:pt idx="159">
                  <c:v>-1.7879512</c:v>
                </c:pt>
                <c:pt idx="160">
                  <c:v>-1.7933929</c:v>
                </c:pt>
                <c:pt idx="161">
                  <c:v>-1.7988759000000001</c:v>
                </c:pt>
                <c:pt idx="162">
                  <c:v>-1.7683873999999999</c:v>
                </c:pt>
                <c:pt idx="163">
                  <c:v>-1.7804125</c:v>
                </c:pt>
                <c:pt idx="164">
                  <c:v>-1.7517689000000001</c:v>
                </c:pt>
                <c:pt idx="165">
                  <c:v>-1.7405234000000001</c:v>
                </c:pt>
                <c:pt idx="166">
                  <c:v>-1.7698516</c:v>
                </c:pt>
                <c:pt idx="167">
                  <c:v>-1.7262607999999999</c:v>
                </c:pt>
                <c:pt idx="168">
                  <c:v>-1.7713490999999999</c:v>
                </c:pt>
                <c:pt idx="169">
                  <c:v>-1.7487617</c:v>
                </c:pt>
                <c:pt idx="170">
                  <c:v>-1.7698863</c:v>
                </c:pt>
                <c:pt idx="171">
                  <c:v>-1.7705508999999999</c:v>
                </c:pt>
                <c:pt idx="172">
                  <c:v>-1.7992546</c:v>
                </c:pt>
                <c:pt idx="173">
                  <c:v>-1.79501</c:v>
                </c:pt>
                <c:pt idx="174">
                  <c:v>-1.8241723000000001</c:v>
                </c:pt>
                <c:pt idx="175">
                  <c:v>-1.8211056999999999</c:v>
                </c:pt>
                <c:pt idx="176">
                  <c:v>-1.8404921000000001</c:v>
                </c:pt>
                <c:pt idx="177">
                  <c:v>-1.8658664</c:v>
                </c:pt>
                <c:pt idx="178">
                  <c:v>-1.8909836</c:v>
                </c:pt>
                <c:pt idx="179">
                  <c:v>-1.8846967999999999</c:v>
                </c:pt>
                <c:pt idx="180">
                  <c:v>-1.9338571</c:v>
                </c:pt>
                <c:pt idx="181">
                  <c:v>-1.9197624</c:v>
                </c:pt>
                <c:pt idx="182">
                  <c:v>-1.9728797</c:v>
                </c:pt>
                <c:pt idx="183">
                  <c:v>-1.9634389999999999</c:v>
                </c:pt>
                <c:pt idx="184">
                  <c:v>-1.9737903000000001</c:v>
                </c:pt>
                <c:pt idx="185">
                  <c:v>-2.0199052599999998</c:v>
                </c:pt>
                <c:pt idx="186">
                  <c:v>-2.01748298</c:v>
                </c:pt>
                <c:pt idx="187">
                  <c:v>-2.0345566599999998</c:v>
                </c:pt>
                <c:pt idx="188">
                  <c:v>-2.0432296299999999</c:v>
                </c:pt>
                <c:pt idx="189">
                  <c:v>-2.0363611399999999</c:v>
                </c:pt>
                <c:pt idx="190">
                  <c:v>-2.0155145399999999</c:v>
                </c:pt>
                <c:pt idx="191">
                  <c:v>-2.0566582200000001</c:v>
                </c:pt>
                <c:pt idx="192">
                  <c:v>-2.05447464</c:v>
                </c:pt>
                <c:pt idx="193">
                  <c:v>-2.0650829800000001</c:v>
                </c:pt>
                <c:pt idx="194">
                  <c:v>-2.0501902100000002</c:v>
                </c:pt>
                <c:pt idx="195">
                  <c:v>-2.04374857</c:v>
                </c:pt>
                <c:pt idx="196">
                  <c:v>-2.0481581900000001</c:v>
                </c:pt>
                <c:pt idx="197">
                  <c:v>-1.9948467999999999</c:v>
                </c:pt>
                <c:pt idx="198">
                  <c:v>-2.00617869</c:v>
                </c:pt>
                <c:pt idx="199">
                  <c:v>-2.0046336999999999</c:v>
                </c:pt>
                <c:pt idx="200">
                  <c:v>-1.9927477</c:v>
                </c:pt>
                <c:pt idx="201">
                  <c:v>-1.9820682000000001</c:v>
                </c:pt>
                <c:pt idx="202">
                  <c:v>-1.9661956</c:v>
                </c:pt>
                <c:pt idx="203">
                  <c:v>-1.9542132000000001</c:v>
                </c:pt>
                <c:pt idx="204">
                  <c:v>-1.9389149000000001</c:v>
                </c:pt>
                <c:pt idx="205">
                  <c:v>-1.9151952999999999</c:v>
                </c:pt>
                <c:pt idx="206">
                  <c:v>-1.9190811000000001</c:v>
                </c:pt>
                <c:pt idx="207">
                  <c:v>-1.9044426999999999</c:v>
                </c:pt>
                <c:pt idx="208">
                  <c:v>-1.9411436</c:v>
                </c:pt>
                <c:pt idx="209">
                  <c:v>-1.9274819000000001</c:v>
                </c:pt>
                <c:pt idx="210">
                  <c:v>-1.9126407999999999</c:v>
                </c:pt>
                <c:pt idx="211">
                  <c:v>-1.8873502</c:v>
                </c:pt>
                <c:pt idx="212">
                  <c:v>-1.8890023</c:v>
                </c:pt>
                <c:pt idx="213">
                  <c:v>-1.9292309999999999</c:v>
                </c:pt>
                <c:pt idx="214">
                  <c:v>-1.9296454999999999</c:v>
                </c:pt>
                <c:pt idx="215">
                  <c:v>-1.955789</c:v>
                </c:pt>
                <c:pt idx="216">
                  <c:v>-1.9565292000000001</c:v>
                </c:pt>
                <c:pt idx="217">
                  <c:v>-1.9394842999999999</c:v>
                </c:pt>
                <c:pt idx="218">
                  <c:v>-1.9733172999999999</c:v>
                </c:pt>
                <c:pt idx="219">
                  <c:v>-1.9847254000000001</c:v>
                </c:pt>
                <c:pt idx="220">
                  <c:v>-1.9777104999999999</c:v>
                </c:pt>
                <c:pt idx="221">
                  <c:v>-1.9772160000000001</c:v>
                </c:pt>
                <c:pt idx="222">
                  <c:v>-2.0240481900000002</c:v>
                </c:pt>
                <c:pt idx="223">
                  <c:v>-1.9835285</c:v>
                </c:pt>
                <c:pt idx="224">
                  <c:v>-2.0399848899999999</c:v>
                </c:pt>
                <c:pt idx="225">
                  <c:v>-2.0067321900000001</c:v>
                </c:pt>
                <c:pt idx="226">
                  <c:v>-2.0350096300000002</c:v>
                </c:pt>
                <c:pt idx="227">
                  <c:v>-2.0302621800000002</c:v>
                </c:pt>
                <c:pt idx="228">
                  <c:v>-2.0555508099999997</c:v>
                </c:pt>
                <c:pt idx="229">
                  <c:v>-2.0187209900000003</c:v>
                </c:pt>
                <c:pt idx="230">
                  <c:v>-1.9975992</c:v>
                </c:pt>
                <c:pt idx="231">
                  <c:v>-2.0266502900000001</c:v>
                </c:pt>
                <c:pt idx="232">
                  <c:v>-1.9729642000000001</c:v>
                </c:pt>
                <c:pt idx="233">
                  <c:v>-2.0203102199999998</c:v>
                </c:pt>
                <c:pt idx="234">
                  <c:v>-1.9456316</c:v>
                </c:pt>
                <c:pt idx="235">
                  <c:v>-1.9145004999999999</c:v>
                </c:pt>
                <c:pt idx="236">
                  <c:v>-1.9822462999999999</c:v>
                </c:pt>
                <c:pt idx="237">
                  <c:v>-1.9922812000000001</c:v>
                </c:pt>
                <c:pt idx="238">
                  <c:v>-1.9530643000000001</c:v>
                </c:pt>
                <c:pt idx="239">
                  <c:v>-1.9743018000000001</c:v>
                </c:pt>
                <c:pt idx="240">
                  <c:v>-1.9644609</c:v>
                </c:pt>
                <c:pt idx="241">
                  <c:v>-1.9659521</c:v>
                </c:pt>
                <c:pt idx="242">
                  <c:v>-1.9804949000000001</c:v>
                </c:pt>
                <c:pt idx="243">
                  <c:v>-1.9441138</c:v>
                </c:pt>
                <c:pt idx="244">
                  <c:v>-1.9589171999999999</c:v>
                </c:pt>
                <c:pt idx="245">
                  <c:v>-1.9673828</c:v>
                </c:pt>
                <c:pt idx="246">
                  <c:v>-2.02499831</c:v>
                </c:pt>
                <c:pt idx="247">
                  <c:v>-2.0204622900000002</c:v>
                </c:pt>
                <c:pt idx="248">
                  <c:v>-2.0069548699999999</c:v>
                </c:pt>
                <c:pt idx="249">
                  <c:v>-2.01103678</c:v>
                </c:pt>
                <c:pt idx="250">
                  <c:v>-1.9656467</c:v>
                </c:pt>
                <c:pt idx="251">
                  <c:v>-2.0200534399999999</c:v>
                </c:pt>
                <c:pt idx="252">
                  <c:v>-2.0268838200000001</c:v>
                </c:pt>
                <c:pt idx="253">
                  <c:v>-2.01347685</c:v>
                </c:pt>
                <c:pt idx="254">
                  <c:v>-1.9817247</c:v>
                </c:pt>
                <c:pt idx="255">
                  <c:v>-2.0993717800000002</c:v>
                </c:pt>
                <c:pt idx="256">
                  <c:v>-1.9918023</c:v>
                </c:pt>
                <c:pt idx="257">
                  <c:v>-1.9933319</c:v>
                </c:pt>
                <c:pt idx="258">
                  <c:v>-2.0596404499999998</c:v>
                </c:pt>
                <c:pt idx="259">
                  <c:v>-1.9935133</c:v>
                </c:pt>
                <c:pt idx="260">
                  <c:v>-2.0225863200000003</c:v>
                </c:pt>
                <c:pt idx="261">
                  <c:v>-2.0064960300000001</c:v>
                </c:pt>
                <c:pt idx="262">
                  <c:v>-2.0046091100000001</c:v>
                </c:pt>
                <c:pt idx="263">
                  <c:v>-2.0313657000000003</c:v>
                </c:pt>
                <c:pt idx="264">
                  <c:v>-2.0529193499999998</c:v>
                </c:pt>
                <c:pt idx="265">
                  <c:v>-2.0478360200000001</c:v>
                </c:pt>
                <c:pt idx="266">
                  <c:v>-2.0042103600000001</c:v>
                </c:pt>
                <c:pt idx="267">
                  <c:v>-2.01683689</c:v>
                </c:pt>
                <c:pt idx="268">
                  <c:v>-2.0162733199999998</c:v>
                </c:pt>
                <c:pt idx="269">
                  <c:v>-2.01454691</c:v>
                </c:pt>
                <c:pt idx="270">
                  <c:v>-1.9833668</c:v>
                </c:pt>
                <c:pt idx="271">
                  <c:v>-1.9970380999999999</c:v>
                </c:pt>
                <c:pt idx="272">
                  <c:v>-2.0052163200000002</c:v>
                </c:pt>
                <c:pt idx="273">
                  <c:v>-2.04330335</c:v>
                </c:pt>
                <c:pt idx="274">
                  <c:v>-2.0090259499999998</c:v>
                </c:pt>
                <c:pt idx="275">
                  <c:v>-2.0054769500000003</c:v>
                </c:pt>
                <c:pt idx="276">
                  <c:v>-2.0474379699999998</c:v>
                </c:pt>
                <c:pt idx="277">
                  <c:v>-2.02200392</c:v>
                </c:pt>
                <c:pt idx="278">
                  <c:v>-1.9810981000000001</c:v>
                </c:pt>
                <c:pt idx="279">
                  <c:v>-1.981033</c:v>
                </c:pt>
                <c:pt idx="280">
                  <c:v>-1.9921107</c:v>
                </c:pt>
                <c:pt idx="281">
                  <c:v>-1.9015706999999999</c:v>
                </c:pt>
                <c:pt idx="282">
                  <c:v>-1.9821835999999999</c:v>
                </c:pt>
                <c:pt idx="283">
                  <c:v>-1.9679529</c:v>
                </c:pt>
                <c:pt idx="284">
                  <c:v>-2.0025532999999998</c:v>
                </c:pt>
                <c:pt idx="285">
                  <c:v>-2.0172596899999999</c:v>
                </c:pt>
                <c:pt idx="286">
                  <c:v>-2.0072856799999999</c:v>
                </c:pt>
                <c:pt idx="287">
                  <c:v>-2.01504108</c:v>
                </c:pt>
                <c:pt idx="288">
                  <c:v>-1.9863660999999999</c:v>
                </c:pt>
                <c:pt idx="289">
                  <c:v>-2.0178870299999998</c:v>
                </c:pt>
                <c:pt idx="290">
                  <c:v>-2.0074452000000003</c:v>
                </c:pt>
                <c:pt idx="291">
                  <c:v>-1.9675123000000001</c:v>
                </c:pt>
                <c:pt idx="292">
                  <c:v>-1.9839724000000001</c:v>
                </c:pt>
                <c:pt idx="293">
                  <c:v>-2.02631169</c:v>
                </c:pt>
                <c:pt idx="294">
                  <c:v>-1.9927203</c:v>
                </c:pt>
                <c:pt idx="295">
                  <c:v>-1.9818696</c:v>
                </c:pt>
                <c:pt idx="296">
                  <c:v>-1.9328460999999999</c:v>
                </c:pt>
                <c:pt idx="297">
                  <c:v>-2.0119513499999999</c:v>
                </c:pt>
                <c:pt idx="298">
                  <c:v>-1.9744957999999999</c:v>
                </c:pt>
                <c:pt idx="299">
                  <c:v>-1.9816115999999999</c:v>
                </c:pt>
                <c:pt idx="300">
                  <c:v>-1.9893202000000001</c:v>
                </c:pt>
                <c:pt idx="301">
                  <c:v>-2.0258830200000002</c:v>
                </c:pt>
                <c:pt idx="302">
                  <c:v>-1.9906330000000001</c:v>
                </c:pt>
                <c:pt idx="303">
                  <c:v>-2.0182995899999998</c:v>
                </c:pt>
                <c:pt idx="304">
                  <c:v>-1.9929771999999999</c:v>
                </c:pt>
                <c:pt idx="305">
                  <c:v>-2.0171689800000001</c:v>
                </c:pt>
                <c:pt idx="306">
                  <c:v>-1.9485144999999999</c:v>
                </c:pt>
                <c:pt idx="307">
                  <c:v>-1.9666779999999999</c:v>
                </c:pt>
                <c:pt idx="308">
                  <c:v>-1.9902724000000001</c:v>
                </c:pt>
                <c:pt idx="309">
                  <c:v>-1.9706899</c:v>
                </c:pt>
                <c:pt idx="310">
                  <c:v>-1.9788611</c:v>
                </c:pt>
                <c:pt idx="311">
                  <c:v>-1.9942994999999999</c:v>
                </c:pt>
                <c:pt idx="312">
                  <c:v>-2.0052239800000002</c:v>
                </c:pt>
                <c:pt idx="313">
                  <c:v>-2.03461085</c:v>
                </c:pt>
                <c:pt idx="314">
                  <c:v>-2.03351003</c:v>
                </c:pt>
                <c:pt idx="315">
                  <c:v>-2.0517602200000002</c:v>
                </c:pt>
                <c:pt idx="316">
                  <c:v>-2.0469856100000001</c:v>
                </c:pt>
                <c:pt idx="317">
                  <c:v>-1.9821626999999999</c:v>
                </c:pt>
                <c:pt idx="318">
                  <c:v>-2.0393591</c:v>
                </c:pt>
                <c:pt idx="319">
                  <c:v>-2.0294001599999998</c:v>
                </c:pt>
                <c:pt idx="320">
                  <c:v>-2.0483465999999999</c:v>
                </c:pt>
                <c:pt idx="321">
                  <c:v>-1.9390404000000001</c:v>
                </c:pt>
                <c:pt idx="322">
                  <c:v>-2.00883557</c:v>
                </c:pt>
                <c:pt idx="323">
                  <c:v>-1.9527061999999999</c:v>
                </c:pt>
                <c:pt idx="324">
                  <c:v>-1.9891167000000001</c:v>
                </c:pt>
                <c:pt idx="325">
                  <c:v>-2.0361046200000001</c:v>
                </c:pt>
                <c:pt idx="326">
                  <c:v>-1.9989612000000001</c:v>
                </c:pt>
                <c:pt idx="327">
                  <c:v>-2.0244955300000003</c:v>
                </c:pt>
                <c:pt idx="328">
                  <c:v>-1.9842797999999999</c:v>
                </c:pt>
                <c:pt idx="329">
                  <c:v>-2.0036999899999999</c:v>
                </c:pt>
                <c:pt idx="330">
                  <c:v>-1.9517404</c:v>
                </c:pt>
                <c:pt idx="331">
                  <c:v>-2.0128386300000001</c:v>
                </c:pt>
              </c:numCache>
            </c:numRef>
          </c:yVal>
          <c:smooth val="1"/>
        </c:ser>
        <c:ser>
          <c:idx val="3"/>
          <c:order val="3"/>
          <c:tx>
            <c:strRef>
              <c:f>Sheet3!$N$1</c:f>
              <c:strCache>
                <c:ptCount val="1"/>
                <c:pt idx="0">
                  <c:v>MZ01s1_CeIIIPhosphate</c:v>
                </c:pt>
              </c:strCache>
            </c:strRef>
          </c:tx>
          <c:spPr>
            <a:ln w="19050">
              <a:solidFill>
                <a:srgbClr val="0000FF"/>
              </a:solidFill>
            </a:ln>
          </c:spPr>
          <c:marker>
            <c:symbol val="none"/>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Sheet3!$N$2:$N$333</c:f>
              <c:numCache>
                <c:formatCode>0.00E+00</c:formatCode>
                <c:ptCount val="332"/>
                <c:pt idx="0">
                  <c:v>-1.9774677970000001</c:v>
                </c:pt>
                <c:pt idx="1">
                  <c:v>-2.0369752879999998</c:v>
                </c:pt>
                <c:pt idx="2">
                  <c:v>-1.9714702049999999</c:v>
                </c:pt>
                <c:pt idx="3">
                  <c:v>-1.9529344850000001</c:v>
                </c:pt>
                <c:pt idx="4">
                  <c:v>-2.0187867709999998</c:v>
                </c:pt>
                <c:pt idx="5">
                  <c:v>-2.0142874669999999</c:v>
                </c:pt>
                <c:pt idx="6">
                  <c:v>-1.9942950153000001</c:v>
                </c:pt>
                <c:pt idx="7">
                  <c:v>-1.9888046859999999</c:v>
                </c:pt>
                <c:pt idx="8">
                  <c:v>-1.996914869</c:v>
                </c:pt>
                <c:pt idx="9">
                  <c:v>-1.9913369865999999</c:v>
                </c:pt>
                <c:pt idx="10">
                  <c:v>-2.0119374360000002</c:v>
                </c:pt>
                <c:pt idx="11">
                  <c:v>-2.0000967238020002</c:v>
                </c:pt>
                <c:pt idx="12">
                  <c:v>-1.998123415</c:v>
                </c:pt>
                <c:pt idx="13">
                  <c:v>-1.9936650925999999</c:v>
                </c:pt>
                <c:pt idx="14">
                  <c:v>-1.9986475862999999</c:v>
                </c:pt>
                <c:pt idx="15">
                  <c:v>-1.9976112803999999</c:v>
                </c:pt>
                <c:pt idx="16">
                  <c:v>-2.0177180809999999</c:v>
                </c:pt>
                <c:pt idx="17">
                  <c:v>-2.0105623819999998</c:v>
                </c:pt>
                <c:pt idx="18">
                  <c:v>-1.9866170080000001</c:v>
                </c:pt>
                <c:pt idx="19">
                  <c:v>-2.0156914659999998</c:v>
                </c:pt>
                <c:pt idx="20">
                  <c:v>-1.9810776720000001</c:v>
                </c:pt>
                <c:pt idx="21">
                  <c:v>-1.9764237529999999</c:v>
                </c:pt>
                <c:pt idx="22">
                  <c:v>-1.9778927690000001</c:v>
                </c:pt>
                <c:pt idx="23">
                  <c:v>-1.96440327</c:v>
                </c:pt>
                <c:pt idx="24">
                  <c:v>-1.9680257160000001</c:v>
                </c:pt>
                <c:pt idx="25">
                  <c:v>-1.9699753419999999</c:v>
                </c:pt>
                <c:pt idx="26">
                  <c:v>-1.9626070980000001</c:v>
                </c:pt>
                <c:pt idx="27">
                  <c:v>-1.9683196380000001</c:v>
                </c:pt>
                <c:pt idx="28">
                  <c:v>-1.9663088900000001</c:v>
                </c:pt>
                <c:pt idx="29">
                  <c:v>-1.96904463</c:v>
                </c:pt>
                <c:pt idx="30">
                  <c:v>-1.965239977</c:v>
                </c:pt>
                <c:pt idx="31">
                  <c:v>-1.9570409120000001</c:v>
                </c:pt>
                <c:pt idx="32">
                  <c:v>-1.954793585</c:v>
                </c:pt>
                <c:pt idx="33">
                  <c:v>-1.954908324</c:v>
                </c:pt>
                <c:pt idx="34">
                  <c:v>-1.9576682809999999</c:v>
                </c:pt>
                <c:pt idx="35">
                  <c:v>-1.954651605</c:v>
                </c:pt>
                <c:pt idx="36">
                  <c:v>-1.933144491</c:v>
                </c:pt>
                <c:pt idx="37">
                  <c:v>-1.9423367949999999</c:v>
                </c:pt>
                <c:pt idx="38">
                  <c:v>-1.9490999710000001</c:v>
                </c:pt>
                <c:pt idx="39">
                  <c:v>-1.945207766</c:v>
                </c:pt>
                <c:pt idx="40">
                  <c:v>-1.9290413820000001</c:v>
                </c:pt>
                <c:pt idx="41">
                  <c:v>-1.9438016810000001</c:v>
                </c:pt>
                <c:pt idx="42">
                  <c:v>-1.9181199680000001</c:v>
                </c:pt>
                <c:pt idx="43">
                  <c:v>-1.919510745</c:v>
                </c:pt>
                <c:pt idx="44">
                  <c:v>-1.91083107</c:v>
                </c:pt>
                <c:pt idx="45">
                  <c:v>-1.902719558</c:v>
                </c:pt>
                <c:pt idx="46">
                  <c:v>-1.90015555</c:v>
                </c:pt>
                <c:pt idx="47">
                  <c:v>-1.89562439</c:v>
                </c:pt>
                <c:pt idx="48">
                  <c:v>-1.8939582699999999</c:v>
                </c:pt>
                <c:pt idx="49">
                  <c:v>-1.88462288</c:v>
                </c:pt>
                <c:pt idx="50">
                  <c:v>-1.8830908799999999</c:v>
                </c:pt>
                <c:pt idx="51">
                  <c:v>-1.86243508</c:v>
                </c:pt>
                <c:pt idx="52">
                  <c:v>-1.8551637000000001</c:v>
                </c:pt>
                <c:pt idx="53">
                  <c:v>-1.84363576</c:v>
                </c:pt>
                <c:pt idx="54">
                  <c:v>-1.8286392300000001</c:v>
                </c:pt>
                <c:pt idx="55">
                  <c:v>-1.80881984</c:v>
                </c:pt>
                <c:pt idx="56">
                  <c:v>-1.78963381</c:v>
                </c:pt>
                <c:pt idx="57">
                  <c:v>-1.80697413</c:v>
                </c:pt>
                <c:pt idx="58">
                  <c:v>-1.75775558</c:v>
                </c:pt>
                <c:pt idx="59">
                  <c:v>-1.7384633700000001</c:v>
                </c:pt>
                <c:pt idx="60">
                  <c:v>-1.6970333</c:v>
                </c:pt>
                <c:pt idx="61">
                  <c:v>-1.6901046800000001</c:v>
                </c:pt>
                <c:pt idx="62">
                  <c:v>-1.6614815599999999</c:v>
                </c:pt>
                <c:pt idx="63">
                  <c:v>-1.62203355</c:v>
                </c:pt>
                <c:pt idx="64">
                  <c:v>-1.61720061</c:v>
                </c:pt>
                <c:pt idx="65">
                  <c:v>-1.5711395500000001</c:v>
                </c:pt>
                <c:pt idx="66">
                  <c:v>-1.5138624000000001</c:v>
                </c:pt>
                <c:pt idx="67">
                  <c:v>-1.45431819</c:v>
                </c:pt>
                <c:pt idx="68">
                  <c:v>-1.37378921</c:v>
                </c:pt>
                <c:pt idx="69">
                  <c:v>-1.2788121299999999</c:v>
                </c:pt>
                <c:pt idx="70">
                  <c:v>-1.16423064</c:v>
                </c:pt>
                <c:pt idx="71">
                  <c:v>-1.0212615</c:v>
                </c:pt>
                <c:pt idx="72">
                  <c:v>-0.86862240000000002</c:v>
                </c:pt>
                <c:pt idx="73">
                  <c:v>-0.67186039999999991</c:v>
                </c:pt>
                <c:pt idx="74">
                  <c:v>-0.41790020000000005</c:v>
                </c:pt>
                <c:pt idx="75">
                  <c:v>-0.16464039999999991</c:v>
                </c:pt>
                <c:pt idx="76">
                  <c:v>9.4624699999999784E-2</c:v>
                </c:pt>
                <c:pt idx="77">
                  <c:v>0.37118269999999987</c:v>
                </c:pt>
                <c:pt idx="78">
                  <c:v>0.57903960000000021</c:v>
                </c:pt>
                <c:pt idx="79">
                  <c:v>0.79101329999999992</c:v>
                </c:pt>
                <c:pt idx="80">
                  <c:v>0.8642436</c:v>
                </c:pt>
                <c:pt idx="81">
                  <c:v>0.94671340000000015</c:v>
                </c:pt>
                <c:pt idx="82">
                  <c:v>0.86927809999999983</c:v>
                </c:pt>
                <c:pt idx="83">
                  <c:v>0.72820850000000004</c:v>
                </c:pt>
                <c:pt idx="84">
                  <c:v>0.55874949999999979</c:v>
                </c:pt>
                <c:pt idx="85">
                  <c:v>0.3999457999999998</c:v>
                </c:pt>
                <c:pt idx="86">
                  <c:v>0.24810910000000019</c:v>
                </c:pt>
                <c:pt idx="87">
                  <c:v>3.6587299999999878E-2</c:v>
                </c:pt>
                <c:pt idx="88">
                  <c:v>-0.11800640000000007</c:v>
                </c:pt>
                <c:pt idx="89">
                  <c:v>-0.23374150000000005</c:v>
                </c:pt>
                <c:pt idx="90">
                  <c:v>-0.37007940000000006</c:v>
                </c:pt>
                <c:pt idx="91">
                  <c:v>-0.47702200000000006</c:v>
                </c:pt>
                <c:pt idx="92">
                  <c:v>-0.57362580000000007</c:v>
                </c:pt>
                <c:pt idx="93">
                  <c:v>-0.64996579999999993</c:v>
                </c:pt>
                <c:pt idx="94">
                  <c:v>-0.73476490000000005</c:v>
                </c:pt>
                <c:pt idx="95">
                  <c:v>-0.81906480000000004</c:v>
                </c:pt>
                <c:pt idx="96">
                  <c:v>-0.87116379999999993</c:v>
                </c:pt>
                <c:pt idx="97">
                  <c:v>-0.90858550000000005</c:v>
                </c:pt>
                <c:pt idx="98">
                  <c:v>-0.95369890000000002</c:v>
                </c:pt>
                <c:pt idx="99">
                  <c:v>-0.97610630000000009</c:v>
                </c:pt>
                <c:pt idx="100">
                  <c:v>-1.0364445899999999</c:v>
                </c:pt>
                <c:pt idx="101">
                  <c:v>-1.05885009</c:v>
                </c:pt>
                <c:pt idx="102">
                  <c:v>-1.06243172</c:v>
                </c:pt>
                <c:pt idx="103">
                  <c:v>-1.0814468800000001</c:v>
                </c:pt>
                <c:pt idx="104">
                  <c:v>-1.09890658</c:v>
                </c:pt>
                <c:pt idx="105">
                  <c:v>-1.12266636</c:v>
                </c:pt>
                <c:pt idx="106">
                  <c:v>-1.10894044</c:v>
                </c:pt>
                <c:pt idx="107">
                  <c:v>-1.1195076799999999</c:v>
                </c:pt>
                <c:pt idx="108">
                  <c:v>-1.11161241</c:v>
                </c:pt>
                <c:pt idx="109">
                  <c:v>-1.0965676100000001</c:v>
                </c:pt>
                <c:pt idx="110">
                  <c:v>-1.1258097</c:v>
                </c:pt>
                <c:pt idx="111">
                  <c:v>-1.09013407</c:v>
                </c:pt>
                <c:pt idx="112">
                  <c:v>-1.10495414</c:v>
                </c:pt>
                <c:pt idx="113">
                  <c:v>-1.1173283199999999</c:v>
                </c:pt>
                <c:pt idx="114">
                  <c:v>-1.0889438</c:v>
                </c:pt>
                <c:pt idx="115">
                  <c:v>-1.11257133</c:v>
                </c:pt>
                <c:pt idx="116">
                  <c:v>-1.1021184000000002</c:v>
                </c:pt>
                <c:pt idx="117">
                  <c:v>-1.1305315299999998</c:v>
                </c:pt>
                <c:pt idx="118">
                  <c:v>-1.1258105299999999</c:v>
                </c:pt>
                <c:pt idx="119">
                  <c:v>-1.14646311</c:v>
                </c:pt>
                <c:pt idx="120">
                  <c:v>-1.13240002</c:v>
                </c:pt>
                <c:pt idx="121">
                  <c:v>-1.15506446</c:v>
                </c:pt>
                <c:pt idx="122">
                  <c:v>-1.15158597</c:v>
                </c:pt>
                <c:pt idx="123">
                  <c:v>-1.2010770100000001</c:v>
                </c:pt>
                <c:pt idx="124">
                  <c:v>-1.18266794</c:v>
                </c:pt>
                <c:pt idx="125">
                  <c:v>-1.2063625199999999</c:v>
                </c:pt>
                <c:pt idx="126">
                  <c:v>-1.2044842</c:v>
                </c:pt>
                <c:pt idx="127">
                  <c:v>-1.1876287300000001</c:v>
                </c:pt>
                <c:pt idx="128">
                  <c:v>-1.1959605600000001</c:v>
                </c:pt>
                <c:pt idx="129">
                  <c:v>-1.22840858</c:v>
                </c:pt>
                <c:pt idx="130">
                  <c:v>-1.1591685</c:v>
                </c:pt>
                <c:pt idx="131">
                  <c:v>-1.1830009399999999</c:v>
                </c:pt>
                <c:pt idx="132">
                  <c:v>-1.1840621599999999</c:v>
                </c:pt>
                <c:pt idx="133">
                  <c:v>-1.17592845</c:v>
                </c:pt>
                <c:pt idx="134">
                  <c:v>-1.1889676599999999</c:v>
                </c:pt>
                <c:pt idx="135">
                  <c:v>-1.14967814</c:v>
                </c:pt>
                <c:pt idx="136">
                  <c:v>-1.16152327</c:v>
                </c:pt>
                <c:pt idx="137">
                  <c:v>-1.1524302099999999</c:v>
                </c:pt>
                <c:pt idx="138">
                  <c:v>-1.1819070200000001</c:v>
                </c:pt>
                <c:pt idx="139">
                  <c:v>-1.12528574</c:v>
                </c:pt>
                <c:pt idx="140">
                  <c:v>-1.11874848</c:v>
                </c:pt>
                <c:pt idx="141">
                  <c:v>-1.13034586</c:v>
                </c:pt>
                <c:pt idx="142">
                  <c:v>-1.0945621800000001</c:v>
                </c:pt>
                <c:pt idx="143">
                  <c:v>-1.0975980000000001</c:v>
                </c:pt>
                <c:pt idx="144">
                  <c:v>-1.0887508299999999</c:v>
                </c:pt>
                <c:pt idx="145">
                  <c:v>-1.0400540299999999</c:v>
                </c:pt>
                <c:pt idx="146">
                  <c:v>-1.07636183</c:v>
                </c:pt>
                <c:pt idx="147">
                  <c:v>-1.05017172</c:v>
                </c:pt>
                <c:pt idx="148">
                  <c:v>-1.0609438600000001</c:v>
                </c:pt>
                <c:pt idx="149">
                  <c:v>-1.0497122700000001</c:v>
                </c:pt>
                <c:pt idx="150">
                  <c:v>-1.0261524799999999</c:v>
                </c:pt>
                <c:pt idx="151">
                  <c:v>-1.03127653</c:v>
                </c:pt>
                <c:pt idx="152">
                  <c:v>-1.0246591700000001</c:v>
                </c:pt>
                <c:pt idx="153">
                  <c:v>-1.0017681299999999</c:v>
                </c:pt>
                <c:pt idx="154">
                  <c:v>-1.00498837</c:v>
                </c:pt>
                <c:pt idx="155">
                  <c:v>-0.99466209999999999</c:v>
                </c:pt>
                <c:pt idx="156">
                  <c:v>-0.9778252999999999</c:v>
                </c:pt>
                <c:pt idx="157">
                  <c:v>-0.9809673000000001</c:v>
                </c:pt>
                <c:pt idx="158">
                  <c:v>-0.9536370999999999</c:v>
                </c:pt>
                <c:pt idx="159">
                  <c:v>-0.96462720000000002</c:v>
                </c:pt>
                <c:pt idx="160">
                  <c:v>-0.94901419999999992</c:v>
                </c:pt>
                <c:pt idx="161">
                  <c:v>-0.9367338999999999</c:v>
                </c:pt>
                <c:pt idx="162">
                  <c:v>-0.92474780000000001</c:v>
                </c:pt>
                <c:pt idx="163">
                  <c:v>-0.94472240000000007</c:v>
                </c:pt>
                <c:pt idx="164">
                  <c:v>-0.94670579999999993</c:v>
                </c:pt>
                <c:pt idx="165">
                  <c:v>-0.90801939999999992</c:v>
                </c:pt>
                <c:pt idx="166">
                  <c:v>-0.91252559999999994</c:v>
                </c:pt>
                <c:pt idx="167">
                  <c:v>-0.9192724000000001</c:v>
                </c:pt>
                <c:pt idx="168">
                  <c:v>-0.93019260000000004</c:v>
                </c:pt>
                <c:pt idx="169">
                  <c:v>-0.87434569999999989</c:v>
                </c:pt>
                <c:pt idx="170">
                  <c:v>-0.86853509999999989</c:v>
                </c:pt>
                <c:pt idx="171">
                  <c:v>-0.92159579999999997</c:v>
                </c:pt>
                <c:pt idx="172">
                  <c:v>-0.9192807999999999</c:v>
                </c:pt>
                <c:pt idx="173">
                  <c:v>-0.9181204999999999</c:v>
                </c:pt>
                <c:pt idx="174">
                  <c:v>-0.94976409999999989</c:v>
                </c:pt>
                <c:pt idx="175">
                  <c:v>-0.95339229999999997</c:v>
                </c:pt>
                <c:pt idx="176">
                  <c:v>-0.95836870000000007</c:v>
                </c:pt>
                <c:pt idx="177">
                  <c:v>-0.98100619999999994</c:v>
                </c:pt>
                <c:pt idx="178">
                  <c:v>-0.99006149999999993</c:v>
                </c:pt>
                <c:pt idx="179">
                  <c:v>-1.0153705899999999</c:v>
                </c:pt>
                <c:pt idx="180">
                  <c:v>-1.0195909599999999</c:v>
                </c:pt>
                <c:pt idx="181">
                  <c:v>-1.017104</c:v>
                </c:pt>
                <c:pt idx="182">
                  <c:v>-1.04506086</c:v>
                </c:pt>
                <c:pt idx="183">
                  <c:v>-1.05443745</c:v>
                </c:pt>
                <c:pt idx="184">
                  <c:v>-1.06533929</c:v>
                </c:pt>
                <c:pt idx="185">
                  <c:v>-1.04653679</c:v>
                </c:pt>
                <c:pt idx="186">
                  <c:v>-1.0620240999999999</c:v>
                </c:pt>
                <c:pt idx="187">
                  <c:v>-1.0611117999999999</c:v>
                </c:pt>
                <c:pt idx="188">
                  <c:v>-1.09806553</c:v>
                </c:pt>
                <c:pt idx="189">
                  <c:v>-1.1218926499999999</c:v>
                </c:pt>
                <c:pt idx="190">
                  <c:v>-1.1010550299999999</c:v>
                </c:pt>
                <c:pt idx="191">
                  <c:v>-1.0967030499999999</c:v>
                </c:pt>
                <c:pt idx="192">
                  <c:v>-1.0721438299999999</c:v>
                </c:pt>
                <c:pt idx="193">
                  <c:v>-1.05549191</c:v>
                </c:pt>
                <c:pt idx="194">
                  <c:v>-1.0840094499999999</c:v>
                </c:pt>
                <c:pt idx="195">
                  <c:v>-1.0529633700000001</c:v>
                </c:pt>
                <c:pt idx="196">
                  <c:v>-1.0418365199999999</c:v>
                </c:pt>
                <c:pt idx="197">
                  <c:v>-1.06525614</c:v>
                </c:pt>
                <c:pt idx="198">
                  <c:v>-1.0796797599999999</c:v>
                </c:pt>
                <c:pt idx="199">
                  <c:v>-1.04551108</c:v>
                </c:pt>
                <c:pt idx="200">
                  <c:v>-1.04061636</c:v>
                </c:pt>
                <c:pt idx="201">
                  <c:v>-1.03855572</c:v>
                </c:pt>
                <c:pt idx="202">
                  <c:v>-1.04250975</c:v>
                </c:pt>
                <c:pt idx="203">
                  <c:v>-0.99447250000000009</c:v>
                </c:pt>
                <c:pt idx="204">
                  <c:v>-1.02019664</c:v>
                </c:pt>
                <c:pt idx="205">
                  <c:v>-0.99710490000000007</c:v>
                </c:pt>
                <c:pt idx="206">
                  <c:v>-1.0186833900000001</c:v>
                </c:pt>
                <c:pt idx="207">
                  <c:v>-0.97867820000000005</c:v>
                </c:pt>
                <c:pt idx="208">
                  <c:v>-0.99535109999999993</c:v>
                </c:pt>
                <c:pt idx="209">
                  <c:v>-0.98929810000000007</c:v>
                </c:pt>
                <c:pt idx="210">
                  <c:v>-0.98321759999999991</c:v>
                </c:pt>
                <c:pt idx="211">
                  <c:v>-0.96683520000000001</c:v>
                </c:pt>
                <c:pt idx="212">
                  <c:v>-0.96311330000000006</c:v>
                </c:pt>
                <c:pt idx="213">
                  <c:v>-0.98289690000000007</c:v>
                </c:pt>
                <c:pt idx="214">
                  <c:v>-0.97404209999999991</c:v>
                </c:pt>
                <c:pt idx="215">
                  <c:v>-0.99121989999999993</c:v>
                </c:pt>
                <c:pt idx="216">
                  <c:v>-0.97863300000000009</c:v>
                </c:pt>
                <c:pt idx="217">
                  <c:v>-1.00040379</c:v>
                </c:pt>
                <c:pt idx="218">
                  <c:v>-0.9705104</c:v>
                </c:pt>
                <c:pt idx="219">
                  <c:v>-0.99332540000000003</c:v>
                </c:pt>
                <c:pt idx="220">
                  <c:v>-0.98574720000000005</c:v>
                </c:pt>
                <c:pt idx="221">
                  <c:v>-1.0067414100000001</c:v>
                </c:pt>
                <c:pt idx="222">
                  <c:v>-0.99973430000000008</c:v>
                </c:pt>
                <c:pt idx="223">
                  <c:v>-0.97222070000000005</c:v>
                </c:pt>
                <c:pt idx="224">
                  <c:v>-1.0131012500000001</c:v>
                </c:pt>
                <c:pt idx="225">
                  <c:v>-1.0027807900000001</c:v>
                </c:pt>
                <c:pt idx="226">
                  <c:v>-1.01091383</c:v>
                </c:pt>
                <c:pt idx="227">
                  <c:v>-1.0084064000000001</c:v>
                </c:pt>
                <c:pt idx="228">
                  <c:v>-1.0377134099999998</c:v>
                </c:pt>
                <c:pt idx="229">
                  <c:v>-1.0302612099999999</c:v>
                </c:pt>
                <c:pt idx="230">
                  <c:v>-0.99215279999999995</c:v>
                </c:pt>
                <c:pt idx="231">
                  <c:v>-1.0319485500000001</c:v>
                </c:pt>
                <c:pt idx="232">
                  <c:v>-0.98144589999999998</c:v>
                </c:pt>
                <c:pt idx="233">
                  <c:v>-1.0071679200000001</c:v>
                </c:pt>
                <c:pt idx="234">
                  <c:v>-1.0515212300000001</c:v>
                </c:pt>
                <c:pt idx="235">
                  <c:v>-1.00565327</c:v>
                </c:pt>
                <c:pt idx="236">
                  <c:v>-0.98237179999999991</c:v>
                </c:pt>
                <c:pt idx="237">
                  <c:v>-0.98175400000000002</c:v>
                </c:pt>
                <c:pt idx="238">
                  <c:v>-0.99216740000000003</c:v>
                </c:pt>
                <c:pt idx="239">
                  <c:v>-0.98572930000000003</c:v>
                </c:pt>
                <c:pt idx="240">
                  <c:v>-0.9426892</c:v>
                </c:pt>
                <c:pt idx="241">
                  <c:v>-0.9921065</c:v>
                </c:pt>
                <c:pt idx="242">
                  <c:v>-0.96943080000000004</c:v>
                </c:pt>
                <c:pt idx="243">
                  <c:v>-0.95730760000000004</c:v>
                </c:pt>
                <c:pt idx="244">
                  <c:v>-0.9803366</c:v>
                </c:pt>
                <c:pt idx="245">
                  <c:v>-0.96688550000000006</c:v>
                </c:pt>
                <c:pt idx="246">
                  <c:v>-0.93977759999999999</c:v>
                </c:pt>
                <c:pt idx="247">
                  <c:v>-0.94807979999999992</c:v>
                </c:pt>
                <c:pt idx="248">
                  <c:v>-0.95148729999999992</c:v>
                </c:pt>
                <c:pt idx="249">
                  <c:v>-0.95488940000000011</c:v>
                </c:pt>
                <c:pt idx="250">
                  <c:v>-0.90529550000000003</c:v>
                </c:pt>
                <c:pt idx="251">
                  <c:v>-0.96100509999999995</c:v>
                </c:pt>
                <c:pt idx="252">
                  <c:v>-0.94244259999999991</c:v>
                </c:pt>
                <c:pt idx="253">
                  <c:v>-0.86751040000000001</c:v>
                </c:pt>
                <c:pt idx="254">
                  <c:v>-0.79433709999999991</c:v>
                </c:pt>
                <c:pt idx="255">
                  <c:v>-0.71052399999999993</c:v>
                </c:pt>
                <c:pt idx="256">
                  <c:v>-0.70092120000000002</c:v>
                </c:pt>
                <c:pt idx="257">
                  <c:v>-0.69123810000000008</c:v>
                </c:pt>
                <c:pt idx="258">
                  <c:v>-0.68147460000000004</c:v>
                </c:pt>
                <c:pt idx="259">
                  <c:v>-0.67167090000000007</c:v>
                </c:pt>
                <c:pt idx="260">
                  <c:v>-0.7069744</c:v>
                </c:pt>
                <c:pt idx="261">
                  <c:v>-0.7274699</c:v>
                </c:pt>
                <c:pt idx="262">
                  <c:v>-0.71528269999999994</c:v>
                </c:pt>
                <c:pt idx="263">
                  <c:v>-0.80271249999999994</c:v>
                </c:pt>
                <c:pt idx="264">
                  <c:v>-0.65562220000000004</c:v>
                </c:pt>
                <c:pt idx="265">
                  <c:v>-0.63490770000000007</c:v>
                </c:pt>
                <c:pt idx="266">
                  <c:v>-0.61466029999999994</c:v>
                </c:pt>
                <c:pt idx="267">
                  <c:v>-0.60941010000000007</c:v>
                </c:pt>
                <c:pt idx="268">
                  <c:v>-0.60042719999999994</c:v>
                </c:pt>
                <c:pt idx="269">
                  <c:v>-0.59268480000000001</c:v>
                </c:pt>
                <c:pt idx="270">
                  <c:v>-0.58491310000000007</c:v>
                </c:pt>
                <c:pt idx="271">
                  <c:v>-0.60588740000000008</c:v>
                </c:pt>
                <c:pt idx="272">
                  <c:v>-0.61591970000000007</c:v>
                </c:pt>
                <c:pt idx="273">
                  <c:v>-0.63339480000000004</c:v>
                </c:pt>
                <c:pt idx="274">
                  <c:v>-0.63795329999999995</c:v>
                </c:pt>
                <c:pt idx="275">
                  <c:v>-0.63359889999999996</c:v>
                </c:pt>
                <c:pt idx="276">
                  <c:v>-0.72617899999999991</c:v>
                </c:pt>
                <c:pt idx="277">
                  <c:v>-0.63313829999999993</c:v>
                </c:pt>
                <c:pt idx="278">
                  <c:v>-0.60216840000000005</c:v>
                </c:pt>
                <c:pt idx="279">
                  <c:v>-0.60321200000000008</c:v>
                </c:pt>
                <c:pt idx="280">
                  <c:v>-0.54752540000000005</c:v>
                </c:pt>
                <c:pt idx="281">
                  <c:v>-0.52253959999999999</c:v>
                </c:pt>
                <c:pt idx="282">
                  <c:v>-0.40391939999999993</c:v>
                </c:pt>
                <c:pt idx="283">
                  <c:v>-0.4261668999999999</c:v>
                </c:pt>
                <c:pt idx="284">
                  <c:v>-0.49771879999999991</c:v>
                </c:pt>
                <c:pt idx="285">
                  <c:v>-0.53004950000000006</c:v>
                </c:pt>
                <c:pt idx="286">
                  <c:v>-0.52875749999999999</c:v>
                </c:pt>
                <c:pt idx="287">
                  <c:v>-0.53443409999999991</c:v>
                </c:pt>
                <c:pt idx="288">
                  <c:v>-0.48830679999999993</c:v>
                </c:pt>
                <c:pt idx="289">
                  <c:v>-0.48855530000000003</c:v>
                </c:pt>
                <c:pt idx="290">
                  <c:v>-0.48338600000000009</c:v>
                </c:pt>
                <c:pt idx="291">
                  <c:v>-0.49472129999999992</c:v>
                </c:pt>
                <c:pt idx="292">
                  <c:v>-0.49710790000000005</c:v>
                </c:pt>
                <c:pt idx="293">
                  <c:v>-0.48196670000000008</c:v>
                </c:pt>
                <c:pt idx="294">
                  <c:v>-0.46877290000000005</c:v>
                </c:pt>
                <c:pt idx="295">
                  <c:v>-0.47692859999999992</c:v>
                </c:pt>
                <c:pt idx="296">
                  <c:v>-0.40178010000000008</c:v>
                </c:pt>
                <c:pt idx="297">
                  <c:v>-0.47767110000000002</c:v>
                </c:pt>
                <c:pt idx="298">
                  <c:v>-0.43684110000000009</c:v>
                </c:pt>
                <c:pt idx="299">
                  <c:v>-0.49477890000000002</c:v>
                </c:pt>
                <c:pt idx="300">
                  <c:v>-0.46719559999999993</c:v>
                </c:pt>
                <c:pt idx="301">
                  <c:v>-0.49792900000000007</c:v>
                </c:pt>
                <c:pt idx="302">
                  <c:v>-0.49793709999999991</c:v>
                </c:pt>
                <c:pt idx="303">
                  <c:v>-0.50053609999999993</c:v>
                </c:pt>
                <c:pt idx="304">
                  <c:v>-0.46558039999999989</c:v>
                </c:pt>
                <c:pt idx="305">
                  <c:v>-0.50060400000000005</c:v>
                </c:pt>
                <c:pt idx="306">
                  <c:v>-0.51701090000000005</c:v>
                </c:pt>
                <c:pt idx="307">
                  <c:v>-0.48313139999999999</c:v>
                </c:pt>
                <c:pt idx="308">
                  <c:v>-0.50674029999999992</c:v>
                </c:pt>
                <c:pt idx="309">
                  <c:v>-0.50811709999999999</c:v>
                </c:pt>
                <c:pt idx="310">
                  <c:v>-0.49844010000000005</c:v>
                </c:pt>
                <c:pt idx="311">
                  <c:v>-0.52853599999999989</c:v>
                </c:pt>
                <c:pt idx="312">
                  <c:v>-0.48870279999999999</c:v>
                </c:pt>
                <c:pt idx="313">
                  <c:v>-0.49704379999999992</c:v>
                </c:pt>
                <c:pt idx="314">
                  <c:v>-0.49602480000000004</c:v>
                </c:pt>
                <c:pt idx="315">
                  <c:v>-0.50309190000000004</c:v>
                </c:pt>
                <c:pt idx="316">
                  <c:v>-0.5281366999999999</c:v>
                </c:pt>
                <c:pt idx="317">
                  <c:v>-0.48511529999999992</c:v>
                </c:pt>
                <c:pt idx="318">
                  <c:v>-0.56183800000000006</c:v>
                </c:pt>
                <c:pt idx="319">
                  <c:v>-0.48914459999999993</c:v>
                </c:pt>
                <c:pt idx="320">
                  <c:v>-0.52404969999999995</c:v>
                </c:pt>
                <c:pt idx="321">
                  <c:v>-0.52830259999999996</c:v>
                </c:pt>
                <c:pt idx="322">
                  <c:v>-0.55052469999999998</c:v>
                </c:pt>
                <c:pt idx="323">
                  <c:v>-0.50427069999999996</c:v>
                </c:pt>
                <c:pt idx="324">
                  <c:v>-0.5362842000000001</c:v>
                </c:pt>
                <c:pt idx="325">
                  <c:v>-0.5169322999999999</c:v>
                </c:pt>
                <c:pt idx="326">
                  <c:v>-0.56630019999999992</c:v>
                </c:pt>
                <c:pt idx="327">
                  <c:v>-0.55214849999999993</c:v>
                </c:pt>
                <c:pt idx="328">
                  <c:v>-0.53850989999999999</c:v>
                </c:pt>
                <c:pt idx="329">
                  <c:v>-0.56266949999999993</c:v>
                </c:pt>
                <c:pt idx="330">
                  <c:v>-0.58638349999999995</c:v>
                </c:pt>
                <c:pt idx="331">
                  <c:v>-0.54808530000000011</c:v>
                </c:pt>
              </c:numCache>
            </c:numRef>
          </c:yVal>
          <c:smooth val="1"/>
        </c:ser>
        <c:ser>
          <c:idx val="4"/>
          <c:order val="4"/>
          <c:tx>
            <c:strRef>
              <c:f>Sheet3!$O$1</c:f>
              <c:strCache>
                <c:ptCount val="1"/>
                <c:pt idx="0">
                  <c:v>CeIIISulfate</c:v>
                </c:pt>
              </c:strCache>
            </c:strRef>
          </c:tx>
          <c:spPr>
            <a:ln w="19050">
              <a:solidFill>
                <a:srgbClr val="33CCCC"/>
              </a:solidFill>
            </a:ln>
          </c:spPr>
          <c:marker>
            <c:symbol val="none"/>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Sheet3!$O$2:$O$333</c:f>
              <c:numCache>
                <c:formatCode>0.00E+00</c:formatCode>
                <c:ptCount val="332"/>
                <c:pt idx="0">
                  <c:v>-0.98237264099999999</c:v>
                </c:pt>
                <c:pt idx="1">
                  <c:v>-0.98457477800000004</c:v>
                </c:pt>
                <c:pt idx="2">
                  <c:v>-0.98619089599999998</c:v>
                </c:pt>
                <c:pt idx="3">
                  <c:v>-0.98812040300000004</c:v>
                </c:pt>
                <c:pt idx="4">
                  <c:v>-0.98987046599999995</c:v>
                </c:pt>
                <c:pt idx="5">
                  <c:v>-0.99081249400000004</c:v>
                </c:pt>
                <c:pt idx="6">
                  <c:v>-0.99296915919999995</c:v>
                </c:pt>
                <c:pt idx="7">
                  <c:v>-0.99503342910000003</c:v>
                </c:pt>
                <c:pt idx="8">
                  <c:v>-0.99620229770000002</c:v>
                </c:pt>
                <c:pt idx="9">
                  <c:v>-0.99741768590000002</c:v>
                </c:pt>
                <c:pt idx="10">
                  <c:v>-0.99796402279999996</c:v>
                </c:pt>
                <c:pt idx="11">
                  <c:v>-1.00038550141</c:v>
                </c:pt>
                <c:pt idx="12">
                  <c:v>-1.00093488572</c:v>
                </c:pt>
                <c:pt idx="13">
                  <c:v>-1.0023322095</c:v>
                </c:pt>
                <c:pt idx="14">
                  <c:v>-1.0028881021</c:v>
                </c:pt>
                <c:pt idx="15">
                  <c:v>-1.0041991831999999</c:v>
                </c:pt>
                <c:pt idx="16">
                  <c:v>-1.0036498118999999</c:v>
                </c:pt>
                <c:pt idx="17">
                  <c:v>-1.0035497563</c:v>
                </c:pt>
                <c:pt idx="18">
                  <c:v>-1.0021223841</c:v>
                </c:pt>
                <c:pt idx="19">
                  <c:v>-0.99924577696000005</c:v>
                </c:pt>
                <c:pt idx="20">
                  <c:v>-0.98910838300000004</c:v>
                </c:pt>
                <c:pt idx="21">
                  <c:v>-0.96421743999999998</c:v>
                </c:pt>
                <c:pt idx="22">
                  <c:v>-0.96633701400000005</c:v>
                </c:pt>
                <c:pt idx="23">
                  <c:v>-0.96627807399999999</c:v>
                </c:pt>
                <c:pt idx="24">
                  <c:v>-0.96008899000000003</c:v>
                </c:pt>
                <c:pt idx="25">
                  <c:v>-0.96110137799999995</c:v>
                </c:pt>
                <c:pt idx="26">
                  <c:v>-0.95950543099999996</c:v>
                </c:pt>
                <c:pt idx="27">
                  <c:v>-0.95894149399999995</c:v>
                </c:pt>
                <c:pt idx="28">
                  <c:v>-0.95829536100000001</c:v>
                </c:pt>
                <c:pt idx="29">
                  <c:v>-0.95297014599999996</c:v>
                </c:pt>
                <c:pt idx="30">
                  <c:v>-0.94839141900000001</c:v>
                </c:pt>
                <c:pt idx="31">
                  <c:v>-0.94661858399999999</c:v>
                </c:pt>
                <c:pt idx="32">
                  <c:v>-0.94629008100000001</c:v>
                </c:pt>
                <c:pt idx="33">
                  <c:v>-0.94069568800000003</c:v>
                </c:pt>
                <c:pt idx="34">
                  <c:v>-0.93893881099999998</c:v>
                </c:pt>
                <c:pt idx="35">
                  <c:v>-0.93839765799999997</c:v>
                </c:pt>
                <c:pt idx="36">
                  <c:v>-0.93161186399999996</c:v>
                </c:pt>
                <c:pt idx="37">
                  <c:v>-0.93136132599999999</c:v>
                </c:pt>
                <c:pt idx="38">
                  <c:v>-0.92695852599999995</c:v>
                </c:pt>
                <c:pt idx="39">
                  <c:v>-0.92403764700000002</c:v>
                </c:pt>
                <c:pt idx="40">
                  <c:v>-0.91624782000000005</c:v>
                </c:pt>
                <c:pt idx="41">
                  <c:v>-0.91451545700000003</c:v>
                </c:pt>
                <c:pt idx="42">
                  <c:v>-0.90885021300000002</c:v>
                </c:pt>
                <c:pt idx="43">
                  <c:v>-0.901145945</c:v>
                </c:pt>
                <c:pt idx="44">
                  <c:v>-0.89944723000000004</c:v>
                </c:pt>
                <c:pt idx="45">
                  <c:v>-0.89124305999999998</c:v>
                </c:pt>
                <c:pt idx="46">
                  <c:v>-0.88324462000000004</c:v>
                </c:pt>
                <c:pt idx="47">
                  <c:v>-0.87543172000000002</c:v>
                </c:pt>
                <c:pt idx="48">
                  <c:v>-0.86839078000000003</c:v>
                </c:pt>
                <c:pt idx="49">
                  <c:v>-0.86065959999999997</c:v>
                </c:pt>
                <c:pt idx="50">
                  <c:v>-0.84359755000000003</c:v>
                </c:pt>
                <c:pt idx="51">
                  <c:v>-0.83881097999999998</c:v>
                </c:pt>
                <c:pt idx="52">
                  <c:v>-0.82737764000000003</c:v>
                </c:pt>
                <c:pt idx="53">
                  <c:v>-0.79819008000000002</c:v>
                </c:pt>
                <c:pt idx="54">
                  <c:v>-0.78964559000000001</c:v>
                </c:pt>
                <c:pt idx="55">
                  <c:v>-0.77035513999999994</c:v>
                </c:pt>
                <c:pt idx="56">
                  <c:v>-0.75218562</c:v>
                </c:pt>
                <c:pt idx="57">
                  <c:v>-0.72930066999999998</c:v>
                </c:pt>
                <c:pt idx="58">
                  <c:v>-0.70719153999999995</c:v>
                </c:pt>
                <c:pt idx="59">
                  <c:v>-0.68227911000000008</c:v>
                </c:pt>
                <c:pt idx="60">
                  <c:v>-0.65212731999999995</c:v>
                </c:pt>
                <c:pt idx="61">
                  <c:v>-0.63344827999999997</c:v>
                </c:pt>
                <c:pt idx="62">
                  <c:v>-0.59940495000000005</c:v>
                </c:pt>
                <c:pt idx="63">
                  <c:v>-0.56196613000000006</c:v>
                </c:pt>
                <c:pt idx="64">
                  <c:v>-0.52289012999999995</c:v>
                </c:pt>
                <c:pt idx="65">
                  <c:v>-0.47859784999999999</c:v>
                </c:pt>
                <c:pt idx="66">
                  <c:v>-0.41636004999999998</c:v>
                </c:pt>
                <c:pt idx="67">
                  <c:v>-0.35771481000000005</c:v>
                </c:pt>
                <c:pt idx="68">
                  <c:v>-0.27379567999999999</c:v>
                </c:pt>
                <c:pt idx="69">
                  <c:v>-0.16441905000000001</c:v>
                </c:pt>
                <c:pt idx="70">
                  <c:v>-5.2318920000000046E-2</c:v>
                </c:pt>
                <c:pt idx="71">
                  <c:v>9.0910700000000011E-2</c:v>
                </c:pt>
                <c:pt idx="72">
                  <c:v>0.27172909999999995</c:v>
                </c:pt>
                <c:pt idx="73">
                  <c:v>0.45609480000000002</c:v>
                </c:pt>
                <c:pt idx="74">
                  <c:v>0.66601329999999992</c:v>
                </c:pt>
                <c:pt idx="75">
                  <c:v>0.92292339999999995</c:v>
                </c:pt>
                <c:pt idx="76">
                  <c:v>1.1137098999999999</c:v>
                </c:pt>
                <c:pt idx="77">
                  <c:v>1.3504109</c:v>
                </c:pt>
                <c:pt idx="78">
                  <c:v>1.5300848</c:v>
                </c:pt>
                <c:pt idx="79">
                  <c:v>1.6482614999999998</c:v>
                </c:pt>
                <c:pt idx="80">
                  <c:v>1.7216491999999999</c:v>
                </c:pt>
                <c:pt idx="81">
                  <c:v>1.7843566000000002</c:v>
                </c:pt>
                <c:pt idx="82">
                  <c:v>1.7280107</c:v>
                </c:pt>
                <c:pt idx="83">
                  <c:v>1.6316633999999999</c:v>
                </c:pt>
                <c:pt idx="84">
                  <c:v>1.4819613999999999</c:v>
                </c:pt>
                <c:pt idx="85">
                  <c:v>1.3415849</c:v>
                </c:pt>
                <c:pt idx="86">
                  <c:v>1.1285786</c:v>
                </c:pt>
                <c:pt idx="87">
                  <c:v>0.97568579999999994</c:v>
                </c:pt>
                <c:pt idx="88">
                  <c:v>0.87258170000000002</c:v>
                </c:pt>
                <c:pt idx="89">
                  <c:v>0.74957790000000002</c:v>
                </c:pt>
                <c:pt idx="90">
                  <c:v>0.63728380000000007</c:v>
                </c:pt>
                <c:pt idx="91">
                  <c:v>0.53405560000000007</c:v>
                </c:pt>
                <c:pt idx="92">
                  <c:v>0.44626689999999991</c:v>
                </c:pt>
                <c:pt idx="93">
                  <c:v>0.35499849999999999</c:v>
                </c:pt>
                <c:pt idx="94">
                  <c:v>0.28501460000000001</c:v>
                </c:pt>
                <c:pt idx="95">
                  <c:v>0.2283265000000001</c:v>
                </c:pt>
                <c:pt idx="96">
                  <c:v>0.17129259999999991</c:v>
                </c:pt>
                <c:pt idx="97">
                  <c:v>0.13597590000000004</c:v>
                </c:pt>
                <c:pt idx="98">
                  <c:v>9.092100000000003E-2</c:v>
                </c:pt>
                <c:pt idx="99">
                  <c:v>6.7352599999999985E-2</c:v>
                </c:pt>
                <c:pt idx="100">
                  <c:v>1.5540000000000109E-2</c:v>
                </c:pt>
                <c:pt idx="101">
                  <c:v>1.8284399999999978E-2</c:v>
                </c:pt>
                <c:pt idx="102">
                  <c:v>-1.2752839999999988E-2</c:v>
                </c:pt>
                <c:pt idx="103">
                  <c:v>-1.8477419999999967E-2</c:v>
                </c:pt>
                <c:pt idx="104">
                  <c:v>-2.532646999999999E-2</c:v>
                </c:pt>
                <c:pt idx="105">
                  <c:v>-4.1644530000000013E-2</c:v>
                </c:pt>
                <c:pt idx="106">
                  <c:v>-4.6089620000000053E-2</c:v>
                </c:pt>
                <c:pt idx="107">
                  <c:v>-4.5756499999999978E-2</c:v>
                </c:pt>
                <c:pt idx="108">
                  <c:v>-6.6986160000000017E-2</c:v>
                </c:pt>
                <c:pt idx="109">
                  <c:v>-7.5073880000000037E-2</c:v>
                </c:pt>
                <c:pt idx="110">
                  <c:v>-5.9271749999999956E-2</c:v>
                </c:pt>
                <c:pt idx="111">
                  <c:v>-7.6405170000000022E-2</c:v>
                </c:pt>
                <c:pt idx="112">
                  <c:v>-8.894882000000004E-2</c:v>
                </c:pt>
                <c:pt idx="113">
                  <c:v>-6.4584019999999964E-2</c:v>
                </c:pt>
                <c:pt idx="114">
                  <c:v>-7.4429520000000027E-2</c:v>
                </c:pt>
                <c:pt idx="115">
                  <c:v>-0.10035715000000001</c:v>
                </c:pt>
                <c:pt idx="116">
                  <c:v>-0.10385042</c:v>
                </c:pt>
                <c:pt idx="117">
                  <c:v>-8.6669560000000034E-2</c:v>
                </c:pt>
                <c:pt idx="118">
                  <c:v>-0.10747806999999998</c:v>
                </c:pt>
                <c:pt idx="119">
                  <c:v>-0.10630406000000003</c:v>
                </c:pt>
                <c:pt idx="120">
                  <c:v>-0.11344061999999999</c:v>
                </c:pt>
                <c:pt idx="121">
                  <c:v>-0.11816486000000004</c:v>
                </c:pt>
                <c:pt idx="122">
                  <c:v>-0.13945189999999996</c:v>
                </c:pt>
                <c:pt idx="123">
                  <c:v>-0.12699238000000002</c:v>
                </c:pt>
                <c:pt idx="124">
                  <c:v>-0.14706079000000005</c:v>
                </c:pt>
                <c:pt idx="125">
                  <c:v>-0.14217323000000004</c:v>
                </c:pt>
                <c:pt idx="126">
                  <c:v>-0.14367547000000003</c:v>
                </c:pt>
                <c:pt idx="127">
                  <c:v>-0.14094457999999999</c:v>
                </c:pt>
                <c:pt idx="128">
                  <c:v>-0.14406898000000001</c:v>
                </c:pt>
                <c:pt idx="129">
                  <c:v>-0.14519636000000002</c:v>
                </c:pt>
                <c:pt idx="130">
                  <c:v>-0.15058221999999999</c:v>
                </c:pt>
                <c:pt idx="131">
                  <c:v>-0.15572841000000004</c:v>
                </c:pt>
                <c:pt idx="132">
                  <c:v>-0.15006680999999999</c:v>
                </c:pt>
                <c:pt idx="133">
                  <c:v>-0.13770526000000005</c:v>
                </c:pt>
                <c:pt idx="134">
                  <c:v>-0.15255635000000001</c:v>
                </c:pt>
                <c:pt idx="135">
                  <c:v>-0.13575853999999998</c:v>
                </c:pt>
                <c:pt idx="136">
                  <c:v>-0.11779815999999999</c:v>
                </c:pt>
                <c:pt idx="137">
                  <c:v>-0.12483354999999996</c:v>
                </c:pt>
                <c:pt idx="138">
                  <c:v>-0.11604674000000004</c:v>
                </c:pt>
                <c:pt idx="139">
                  <c:v>-0.13098767</c:v>
                </c:pt>
                <c:pt idx="140">
                  <c:v>-0.11291171</c:v>
                </c:pt>
                <c:pt idx="141">
                  <c:v>-9.4905629999999963E-2</c:v>
                </c:pt>
                <c:pt idx="142">
                  <c:v>-9.6811690000000006E-2</c:v>
                </c:pt>
                <c:pt idx="143">
                  <c:v>-7.6885199999999987E-2</c:v>
                </c:pt>
                <c:pt idx="144">
                  <c:v>-8.0030810000000008E-2</c:v>
                </c:pt>
                <c:pt idx="145">
                  <c:v>-5.6450600000000017E-2</c:v>
                </c:pt>
                <c:pt idx="146">
                  <c:v>-3.3100820000000031E-2</c:v>
                </c:pt>
                <c:pt idx="147">
                  <c:v>-5.5289880000000013E-2</c:v>
                </c:pt>
                <c:pt idx="148">
                  <c:v>-1.5260080000000009E-2</c:v>
                </c:pt>
                <c:pt idx="149">
                  <c:v>5.9852000000000238E-3</c:v>
                </c:pt>
                <c:pt idx="150">
                  <c:v>2.3414999999999964E-3</c:v>
                </c:pt>
                <c:pt idx="151">
                  <c:v>2.5183299999999909E-2</c:v>
                </c:pt>
                <c:pt idx="152">
                  <c:v>1.2147700000000095E-2</c:v>
                </c:pt>
                <c:pt idx="153">
                  <c:v>3.4845900000000096E-2</c:v>
                </c:pt>
                <c:pt idx="154">
                  <c:v>5.5131299999999994E-2</c:v>
                </c:pt>
                <c:pt idx="155">
                  <c:v>6.349629999999995E-2</c:v>
                </c:pt>
                <c:pt idx="156">
                  <c:v>8.9358199999999943E-2</c:v>
                </c:pt>
                <c:pt idx="157">
                  <c:v>7.542049999999989E-2</c:v>
                </c:pt>
                <c:pt idx="158">
                  <c:v>0.10415740000000007</c:v>
                </c:pt>
                <c:pt idx="159">
                  <c:v>9.9737600000000093E-2</c:v>
                </c:pt>
                <c:pt idx="160">
                  <c:v>0.13317610000000002</c:v>
                </c:pt>
                <c:pt idx="161">
                  <c:v>0.14863770000000009</c:v>
                </c:pt>
                <c:pt idx="162">
                  <c:v>0.13615310000000003</c:v>
                </c:pt>
                <c:pt idx="163">
                  <c:v>0.1323593999999999</c:v>
                </c:pt>
                <c:pt idx="164">
                  <c:v>0.14440980000000003</c:v>
                </c:pt>
                <c:pt idx="165">
                  <c:v>0.15780919999999998</c:v>
                </c:pt>
                <c:pt idx="166">
                  <c:v>0.15597159999999999</c:v>
                </c:pt>
                <c:pt idx="167">
                  <c:v>0.17162549999999999</c:v>
                </c:pt>
                <c:pt idx="168">
                  <c:v>0.17944730000000009</c:v>
                </c:pt>
                <c:pt idx="169">
                  <c:v>0.16470319999999994</c:v>
                </c:pt>
                <c:pt idx="170">
                  <c:v>0.16392099999999998</c:v>
                </c:pt>
                <c:pt idx="171">
                  <c:v>0.15201320000000007</c:v>
                </c:pt>
                <c:pt idx="172">
                  <c:v>0.14669379999999999</c:v>
                </c:pt>
                <c:pt idx="173">
                  <c:v>0.13258320000000001</c:v>
                </c:pt>
                <c:pt idx="174">
                  <c:v>0.13401339999999995</c:v>
                </c:pt>
                <c:pt idx="175">
                  <c:v>0.11367440000000006</c:v>
                </c:pt>
                <c:pt idx="176">
                  <c:v>0.10952040000000007</c:v>
                </c:pt>
                <c:pt idx="177">
                  <c:v>9.2182399999999998E-2</c:v>
                </c:pt>
                <c:pt idx="178">
                  <c:v>6.643829999999995E-2</c:v>
                </c:pt>
                <c:pt idx="179">
                  <c:v>5.0628799999999918E-2</c:v>
                </c:pt>
                <c:pt idx="180">
                  <c:v>3.9028400000000074E-2</c:v>
                </c:pt>
                <c:pt idx="181">
                  <c:v>2.6345800000000086E-2</c:v>
                </c:pt>
                <c:pt idx="182">
                  <c:v>1.435199999999992E-2</c:v>
                </c:pt>
                <c:pt idx="183">
                  <c:v>-9.6041799999999622E-3</c:v>
                </c:pt>
                <c:pt idx="184">
                  <c:v>-4.6941600000000028E-3</c:v>
                </c:pt>
                <c:pt idx="185">
                  <c:v>-1.2820830000000005E-2</c:v>
                </c:pt>
                <c:pt idx="186">
                  <c:v>-1.4290290000000039E-2</c:v>
                </c:pt>
                <c:pt idx="187">
                  <c:v>-2.937734000000003E-2</c:v>
                </c:pt>
                <c:pt idx="188">
                  <c:v>-6.4114699999999969E-2</c:v>
                </c:pt>
                <c:pt idx="189">
                  <c:v>-3.8118589999999952E-2</c:v>
                </c:pt>
                <c:pt idx="190">
                  <c:v>-4.6673349999999947E-2</c:v>
                </c:pt>
                <c:pt idx="191">
                  <c:v>-5.622033999999998E-2</c:v>
                </c:pt>
                <c:pt idx="192">
                  <c:v>-6.1483940000000015E-2</c:v>
                </c:pt>
                <c:pt idx="193">
                  <c:v>-4.4926649999999957E-2</c:v>
                </c:pt>
                <c:pt idx="194">
                  <c:v>-3.6753939999999985E-2</c:v>
                </c:pt>
                <c:pt idx="195">
                  <c:v>-4.169301999999997E-2</c:v>
                </c:pt>
                <c:pt idx="196">
                  <c:v>-4.6628629999999949E-2</c:v>
                </c:pt>
                <c:pt idx="197">
                  <c:v>-8.8597099999999651E-3</c:v>
                </c:pt>
                <c:pt idx="198">
                  <c:v>-1.7784449999999952E-2</c:v>
                </c:pt>
                <c:pt idx="199">
                  <c:v>-1.7827049999999955E-2</c:v>
                </c:pt>
                <c:pt idx="200">
                  <c:v>-1.5947469999999964E-2</c:v>
                </c:pt>
                <c:pt idx="201">
                  <c:v>-1.8713399999999991E-3</c:v>
                </c:pt>
                <c:pt idx="202">
                  <c:v>-1.3119999999999798E-3</c:v>
                </c:pt>
                <c:pt idx="203">
                  <c:v>-1.3141810000000032E-2</c:v>
                </c:pt>
                <c:pt idx="204">
                  <c:v>1.251499999999961E-3</c:v>
                </c:pt>
                <c:pt idx="205">
                  <c:v>2.729680000000001E-2</c:v>
                </c:pt>
                <c:pt idx="206">
                  <c:v>1.4955899999999911E-2</c:v>
                </c:pt>
                <c:pt idx="207">
                  <c:v>2.8581799999999991E-2</c:v>
                </c:pt>
                <c:pt idx="208">
                  <c:v>2.2597200000000095E-2</c:v>
                </c:pt>
                <c:pt idx="209">
                  <c:v>2.7108799999999933E-2</c:v>
                </c:pt>
                <c:pt idx="210">
                  <c:v>4.3651200000000001E-2</c:v>
                </c:pt>
                <c:pt idx="211">
                  <c:v>4.6159499999999909E-2</c:v>
                </c:pt>
                <c:pt idx="212">
                  <c:v>3.268889999999991E-2</c:v>
                </c:pt>
                <c:pt idx="213">
                  <c:v>3.9825100000000058E-2</c:v>
                </c:pt>
                <c:pt idx="214">
                  <c:v>4.4432100000000085E-2</c:v>
                </c:pt>
                <c:pt idx="215">
                  <c:v>2.7392000000000083E-2</c:v>
                </c:pt>
                <c:pt idx="216">
                  <c:v>3.247510000000009E-2</c:v>
                </c:pt>
                <c:pt idx="217">
                  <c:v>5.4480899999999943E-2</c:v>
                </c:pt>
                <c:pt idx="218">
                  <c:v>3.7324499999999983E-2</c:v>
                </c:pt>
                <c:pt idx="219">
                  <c:v>3.2784300000000099E-2</c:v>
                </c:pt>
                <c:pt idx="220">
                  <c:v>3.0195900000000053E-2</c:v>
                </c:pt>
                <c:pt idx="221">
                  <c:v>3.1469600000000097E-2</c:v>
                </c:pt>
                <c:pt idx="222">
                  <c:v>1.5266699999999966E-2</c:v>
                </c:pt>
                <c:pt idx="223">
                  <c:v>7.979699999999923E-3</c:v>
                </c:pt>
                <c:pt idx="224">
                  <c:v>-7.2977499999999917E-3</c:v>
                </c:pt>
                <c:pt idx="225">
                  <c:v>-1.2511400000000394E-3</c:v>
                </c:pt>
                <c:pt idx="226">
                  <c:v>-3.1751599999999547E-3</c:v>
                </c:pt>
                <c:pt idx="227">
                  <c:v>-3.1134400000000007E-2</c:v>
                </c:pt>
                <c:pt idx="228">
                  <c:v>-2.8529209999999972E-2</c:v>
                </c:pt>
                <c:pt idx="229">
                  <c:v>-3.2376190000000027E-2</c:v>
                </c:pt>
                <c:pt idx="230">
                  <c:v>-2.7099870000000026E-2</c:v>
                </c:pt>
                <c:pt idx="231">
                  <c:v>-1.0150219999999988E-2</c:v>
                </c:pt>
                <c:pt idx="232">
                  <c:v>-2.6116469999999947E-2</c:v>
                </c:pt>
                <c:pt idx="233">
                  <c:v>-3.0741539999999956E-2</c:v>
                </c:pt>
                <c:pt idx="234">
                  <c:v>8.9259999999999895E-3</c:v>
                </c:pt>
                <c:pt idx="235">
                  <c:v>9.5437000000000438E-3</c:v>
                </c:pt>
                <c:pt idx="236">
                  <c:v>9.8572999999999578E-3</c:v>
                </c:pt>
                <c:pt idx="237">
                  <c:v>-3.5886699999999605E-3</c:v>
                </c:pt>
                <c:pt idx="238">
                  <c:v>9.1806000000000942E-3</c:v>
                </c:pt>
                <c:pt idx="239">
                  <c:v>1.7527099999999907E-2</c:v>
                </c:pt>
                <c:pt idx="240">
                  <c:v>1.5534500000000007E-2</c:v>
                </c:pt>
                <c:pt idx="241">
                  <c:v>1.5301199999999904E-2</c:v>
                </c:pt>
                <c:pt idx="242">
                  <c:v>2.2542300000000015E-2</c:v>
                </c:pt>
                <c:pt idx="243">
                  <c:v>1.1902999999999997E-2</c:v>
                </c:pt>
                <c:pt idx="244">
                  <c:v>1.0594800000000015E-2</c:v>
                </c:pt>
                <c:pt idx="245">
                  <c:v>1.0431899999999938E-2</c:v>
                </c:pt>
                <c:pt idx="246">
                  <c:v>1.157790000000003E-2</c:v>
                </c:pt>
                <c:pt idx="247">
                  <c:v>2.8623000000000953E-3</c:v>
                </c:pt>
                <c:pt idx="248">
                  <c:v>3.154060000000003E-2</c:v>
                </c:pt>
                <c:pt idx="249">
                  <c:v>1.6888500000000084E-2</c:v>
                </c:pt>
                <c:pt idx="250">
                  <c:v>5.2385999999999822E-3</c:v>
                </c:pt>
                <c:pt idx="251">
                  <c:v>1.4171999999998963E-3</c:v>
                </c:pt>
                <c:pt idx="252">
                  <c:v>2.1676199999999923E-2</c:v>
                </c:pt>
                <c:pt idx="253">
                  <c:v>4.6384999999999899E-3</c:v>
                </c:pt>
                <c:pt idx="254">
                  <c:v>-8.6119300000000454E-3</c:v>
                </c:pt>
                <c:pt idx="255">
                  <c:v>8.608799999999972E-3</c:v>
                </c:pt>
                <c:pt idx="256">
                  <c:v>2.5974799999999965E-2</c:v>
                </c:pt>
                <c:pt idx="257">
                  <c:v>-3.8689699999999716E-3</c:v>
                </c:pt>
                <c:pt idx="258">
                  <c:v>-1.0817579999999993E-2</c:v>
                </c:pt>
                <c:pt idx="259">
                  <c:v>-1.1718870000000048E-2</c:v>
                </c:pt>
                <c:pt idx="260">
                  <c:v>-7.0232900000000154E-3</c:v>
                </c:pt>
                <c:pt idx="261">
                  <c:v>8.1671000000000937E-3</c:v>
                </c:pt>
                <c:pt idx="262">
                  <c:v>-1.8459999999997923E-4</c:v>
                </c:pt>
                <c:pt idx="263">
                  <c:v>-6.5454769999999995E-2</c:v>
                </c:pt>
                <c:pt idx="264">
                  <c:v>-1.3880540000000052E-2</c:v>
                </c:pt>
                <c:pt idx="265">
                  <c:v>7.5727999999999351E-3</c:v>
                </c:pt>
                <c:pt idx="266">
                  <c:v>-9.1792699999999616E-3</c:v>
                </c:pt>
                <c:pt idx="267">
                  <c:v>-7.089930000000022E-3</c:v>
                </c:pt>
                <c:pt idx="268">
                  <c:v>-7.7928600000000126E-3</c:v>
                </c:pt>
                <c:pt idx="269">
                  <c:v>-2.2339099999999501E-3</c:v>
                </c:pt>
                <c:pt idx="270">
                  <c:v>8.0297000000000285E-3</c:v>
                </c:pt>
                <c:pt idx="271">
                  <c:v>-5.3746999999999545E-3</c:v>
                </c:pt>
                <c:pt idx="272">
                  <c:v>-1.0379620000000034E-2</c:v>
                </c:pt>
                <c:pt idx="273">
                  <c:v>5.8659999999999268E-3</c:v>
                </c:pt>
                <c:pt idx="274">
                  <c:v>-1.4931059999999996E-2</c:v>
                </c:pt>
                <c:pt idx="275">
                  <c:v>1.7986999999999309E-3</c:v>
                </c:pt>
                <c:pt idx="276">
                  <c:v>-6.2139179999999961E-2</c:v>
                </c:pt>
                <c:pt idx="277">
                  <c:v>-1.5688909999999945E-2</c:v>
                </c:pt>
                <c:pt idx="278">
                  <c:v>-9.3334099999999864E-3</c:v>
                </c:pt>
                <c:pt idx="279">
                  <c:v>-1.3949989999999968E-2</c:v>
                </c:pt>
                <c:pt idx="280">
                  <c:v>-5.7316299999999876E-3</c:v>
                </c:pt>
                <c:pt idx="281">
                  <c:v>2.6909400000000083E-2</c:v>
                </c:pt>
                <c:pt idx="282">
                  <c:v>-8.7747599999999926E-3</c:v>
                </c:pt>
                <c:pt idx="283">
                  <c:v>9.5830999999999555E-3</c:v>
                </c:pt>
                <c:pt idx="284">
                  <c:v>1.2751500000000027E-2</c:v>
                </c:pt>
                <c:pt idx="285">
                  <c:v>1.5775000000000095E-2</c:v>
                </c:pt>
                <c:pt idx="286">
                  <c:v>1.7728600000000094E-2</c:v>
                </c:pt>
                <c:pt idx="287">
                  <c:v>-9.3913899999999995E-3</c:v>
                </c:pt>
                <c:pt idx="288">
                  <c:v>-3.9524600000000465E-3</c:v>
                </c:pt>
                <c:pt idx="289">
                  <c:v>-2.2565839999999948E-2</c:v>
                </c:pt>
                <c:pt idx="290">
                  <c:v>-1.1267479999999996E-2</c:v>
                </c:pt>
                <c:pt idx="291">
                  <c:v>1.37624999999999E-2</c:v>
                </c:pt>
                <c:pt idx="292">
                  <c:v>-1.0796160000000055E-2</c:v>
                </c:pt>
                <c:pt idx="293">
                  <c:v>1.0905500000000012E-2</c:v>
                </c:pt>
                <c:pt idx="294">
                  <c:v>2.0484000000000613E-3</c:v>
                </c:pt>
                <c:pt idx="295">
                  <c:v>1.1179199999999945E-2</c:v>
                </c:pt>
                <c:pt idx="296">
                  <c:v>6.3351099999999994E-2</c:v>
                </c:pt>
                <c:pt idx="297">
                  <c:v>-2.221229999999963E-3</c:v>
                </c:pt>
                <c:pt idx="298">
                  <c:v>3.3368700000000029E-2</c:v>
                </c:pt>
                <c:pt idx="299">
                  <c:v>-3.0181000000000235E-3</c:v>
                </c:pt>
                <c:pt idx="300">
                  <c:v>8.9163999999999355E-3</c:v>
                </c:pt>
                <c:pt idx="301">
                  <c:v>4.0807000000000482E-3</c:v>
                </c:pt>
                <c:pt idx="302">
                  <c:v>1.0890499999999914E-2</c:v>
                </c:pt>
                <c:pt idx="303">
                  <c:v>1.689800000000008E-2</c:v>
                </c:pt>
                <c:pt idx="304">
                  <c:v>2.6767999999999237E-3</c:v>
                </c:pt>
                <c:pt idx="305">
                  <c:v>-1.676090000000019E-3</c:v>
                </c:pt>
                <c:pt idx="306">
                  <c:v>-5.0714499999999774E-3</c:v>
                </c:pt>
                <c:pt idx="307">
                  <c:v>-1.6822659999999989E-2</c:v>
                </c:pt>
                <c:pt idx="308">
                  <c:v>5.1193000000000488E-3</c:v>
                </c:pt>
                <c:pt idx="309">
                  <c:v>-1.9882449999999996E-2</c:v>
                </c:pt>
                <c:pt idx="310">
                  <c:v>-1.0546539999999993E-2</c:v>
                </c:pt>
                <c:pt idx="311">
                  <c:v>-4.7297800000000167E-3</c:v>
                </c:pt>
                <c:pt idx="312">
                  <c:v>-5.2195699999999512E-3</c:v>
                </c:pt>
                <c:pt idx="313">
                  <c:v>-8.516080000000037E-3</c:v>
                </c:pt>
                <c:pt idx="314">
                  <c:v>1.4904299999999981E-2</c:v>
                </c:pt>
                <c:pt idx="315">
                  <c:v>-1.3961769999999984E-2</c:v>
                </c:pt>
                <c:pt idx="316">
                  <c:v>1.4172300000000027E-2</c:v>
                </c:pt>
                <c:pt idx="317">
                  <c:v>-1.9717580000000012E-2</c:v>
                </c:pt>
                <c:pt idx="318">
                  <c:v>-3.3618200000000042E-2</c:v>
                </c:pt>
                <c:pt idx="319">
                  <c:v>-5.3699000000000385E-3</c:v>
                </c:pt>
                <c:pt idx="320">
                  <c:v>-1.116872999999996E-2</c:v>
                </c:pt>
                <c:pt idx="321">
                  <c:v>-1.1282079999999972E-2</c:v>
                </c:pt>
                <c:pt idx="322">
                  <c:v>-2.0369100000000029E-2</c:v>
                </c:pt>
                <c:pt idx="323">
                  <c:v>-1.5607209999999982E-2</c:v>
                </c:pt>
                <c:pt idx="324">
                  <c:v>-1.2224420000000014E-2</c:v>
                </c:pt>
                <c:pt idx="325">
                  <c:v>1.1060000000000514E-3</c:v>
                </c:pt>
                <c:pt idx="326">
                  <c:v>7.6928999999998915E-3</c:v>
                </c:pt>
                <c:pt idx="327">
                  <c:v>9.540000000000104E-3</c:v>
                </c:pt>
                <c:pt idx="328">
                  <c:v>3.3774500000000041E-2</c:v>
                </c:pt>
                <c:pt idx="329">
                  <c:v>-7.1427499999999755E-3</c:v>
                </c:pt>
                <c:pt idx="330">
                  <c:v>-2.6170580000000054E-2</c:v>
                </c:pt>
                <c:pt idx="331">
                  <c:v>-2.7865200000000034E-2</c:v>
                </c:pt>
              </c:numCache>
            </c:numRef>
          </c:yVal>
          <c:smooth val="1"/>
        </c:ser>
        <c:ser>
          <c:idx val="5"/>
          <c:order val="5"/>
          <c:tx>
            <c:strRef>
              <c:f>Sheet3!$P$1</c:f>
              <c:strCache>
                <c:ptCount val="1"/>
                <c:pt idx="0">
                  <c:v>RE005BIVs3_CeIII_LaBa</c:v>
                </c:pt>
              </c:strCache>
            </c:strRef>
          </c:tx>
          <c:spPr>
            <a:ln>
              <a:noFill/>
            </a:ln>
          </c:spPr>
          <c:marker>
            <c:symbol val="circle"/>
            <c:size val="2"/>
            <c:spPr>
              <a:noFill/>
              <a:ln>
                <a:solidFill>
                  <a:srgbClr val="33CCCC"/>
                </a:solidFill>
              </a:ln>
            </c:spPr>
          </c:marker>
          <c:xVal>
            <c:numRef>
              <c:f>Sheet3!$J$2:$J$333</c:f>
              <c:numCache>
                <c:formatCode>General</c:formatCode>
                <c:ptCount val="332"/>
                <c:pt idx="0">
                  <c:v>5494</c:v>
                </c:pt>
                <c:pt idx="1">
                  <c:v>5504</c:v>
                </c:pt>
                <c:pt idx="2">
                  <c:v>5514</c:v>
                </c:pt>
                <c:pt idx="3">
                  <c:v>5524</c:v>
                </c:pt>
                <c:pt idx="4">
                  <c:v>5534</c:v>
                </c:pt>
                <c:pt idx="5">
                  <c:v>5544</c:v>
                </c:pt>
                <c:pt idx="6">
                  <c:v>5554</c:v>
                </c:pt>
                <c:pt idx="7">
                  <c:v>5564</c:v>
                </c:pt>
                <c:pt idx="8">
                  <c:v>5574</c:v>
                </c:pt>
                <c:pt idx="9">
                  <c:v>5584</c:v>
                </c:pt>
                <c:pt idx="10">
                  <c:v>5594</c:v>
                </c:pt>
                <c:pt idx="11">
                  <c:v>5604</c:v>
                </c:pt>
                <c:pt idx="12">
                  <c:v>5614</c:v>
                </c:pt>
                <c:pt idx="13">
                  <c:v>5624</c:v>
                </c:pt>
                <c:pt idx="14">
                  <c:v>5634</c:v>
                </c:pt>
                <c:pt idx="15">
                  <c:v>5644</c:v>
                </c:pt>
                <c:pt idx="16">
                  <c:v>5654</c:v>
                </c:pt>
                <c:pt idx="17">
                  <c:v>5664</c:v>
                </c:pt>
                <c:pt idx="18">
                  <c:v>5674</c:v>
                </c:pt>
                <c:pt idx="19">
                  <c:v>5684</c:v>
                </c:pt>
                <c:pt idx="20">
                  <c:v>5694</c:v>
                </c:pt>
                <c:pt idx="21">
                  <c:v>5704</c:v>
                </c:pt>
                <c:pt idx="22">
                  <c:v>5704.35</c:v>
                </c:pt>
                <c:pt idx="23">
                  <c:v>5704.7</c:v>
                </c:pt>
                <c:pt idx="24">
                  <c:v>5705.05</c:v>
                </c:pt>
                <c:pt idx="25">
                  <c:v>5705.4</c:v>
                </c:pt>
                <c:pt idx="26">
                  <c:v>5705.75</c:v>
                </c:pt>
                <c:pt idx="27">
                  <c:v>5706.1</c:v>
                </c:pt>
                <c:pt idx="28">
                  <c:v>5706.45</c:v>
                </c:pt>
                <c:pt idx="29">
                  <c:v>5706.8</c:v>
                </c:pt>
                <c:pt idx="30">
                  <c:v>5707.15</c:v>
                </c:pt>
                <c:pt idx="31">
                  <c:v>5707.5</c:v>
                </c:pt>
                <c:pt idx="32">
                  <c:v>5707.85</c:v>
                </c:pt>
                <c:pt idx="33">
                  <c:v>5708.2</c:v>
                </c:pt>
                <c:pt idx="34">
                  <c:v>5708.55</c:v>
                </c:pt>
                <c:pt idx="35">
                  <c:v>5708.9</c:v>
                </c:pt>
                <c:pt idx="36">
                  <c:v>5709.25</c:v>
                </c:pt>
                <c:pt idx="37">
                  <c:v>5709.6</c:v>
                </c:pt>
                <c:pt idx="38">
                  <c:v>5709.95</c:v>
                </c:pt>
                <c:pt idx="39">
                  <c:v>5710.3</c:v>
                </c:pt>
                <c:pt idx="40">
                  <c:v>5710.65</c:v>
                </c:pt>
                <c:pt idx="41">
                  <c:v>5711</c:v>
                </c:pt>
                <c:pt idx="42">
                  <c:v>5711.35</c:v>
                </c:pt>
                <c:pt idx="43">
                  <c:v>5711.7</c:v>
                </c:pt>
                <c:pt idx="44">
                  <c:v>5712.05</c:v>
                </c:pt>
                <c:pt idx="45">
                  <c:v>5712.4</c:v>
                </c:pt>
                <c:pt idx="46">
                  <c:v>5712.75</c:v>
                </c:pt>
                <c:pt idx="47">
                  <c:v>5713.1</c:v>
                </c:pt>
                <c:pt idx="48">
                  <c:v>5713.45</c:v>
                </c:pt>
                <c:pt idx="49">
                  <c:v>5713.8</c:v>
                </c:pt>
                <c:pt idx="50">
                  <c:v>5714.15</c:v>
                </c:pt>
                <c:pt idx="51">
                  <c:v>5714.5</c:v>
                </c:pt>
                <c:pt idx="52">
                  <c:v>5714.85</c:v>
                </c:pt>
                <c:pt idx="53">
                  <c:v>5715.2</c:v>
                </c:pt>
                <c:pt idx="54">
                  <c:v>5715.55</c:v>
                </c:pt>
                <c:pt idx="55">
                  <c:v>5715.9</c:v>
                </c:pt>
                <c:pt idx="56">
                  <c:v>5716.25</c:v>
                </c:pt>
                <c:pt idx="57">
                  <c:v>5716.6</c:v>
                </c:pt>
                <c:pt idx="58">
                  <c:v>5716.95</c:v>
                </c:pt>
                <c:pt idx="59">
                  <c:v>5717.3</c:v>
                </c:pt>
                <c:pt idx="60">
                  <c:v>5717.65</c:v>
                </c:pt>
                <c:pt idx="61">
                  <c:v>5718</c:v>
                </c:pt>
                <c:pt idx="62">
                  <c:v>5718.35</c:v>
                </c:pt>
                <c:pt idx="63">
                  <c:v>5718.7</c:v>
                </c:pt>
                <c:pt idx="64">
                  <c:v>5719.05</c:v>
                </c:pt>
                <c:pt idx="65">
                  <c:v>5719.4</c:v>
                </c:pt>
                <c:pt idx="66">
                  <c:v>5719.75</c:v>
                </c:pt>
                <c:pt idx="67">
                  <c:v>5720.1</c:v>
                </c:pt>
                <c:pt idx="68">
                  <c:v>5720.45</c:v>
                </c:pt>
                <c:pt idx="69">
                  <c:v>5720.8</c:v>
                </c:pt>
                <c:pt idx="70">
                  <c:v>5721.15</c:v>
                </c:pt>
                <c:pt idx="71">
                  <c:v>5721.5</c:v>
                </c:pt>
                <c:pt idx="72">
                  <c:v>5721.85</c:v>
                </c:pt>
                <c:pt idx="73">
                  <c:v>5722.2</c:v>
                </c:pt>
                <c:pt idx="74">
                  <c:v>5722.55</c:v>
                </c:pt>
                <c:pt idx="75">
                  <c:v>5722.9</c:v>
                </c:pt>
                <c:pt idx="76">
                  <c:v>5723.25</c:v>
                </c:pt>
                <c:pt idx="77">
                  <c:v>5723.6</c:v>
                </c:pt>
                <c:pt idx="78">
                  <c:v>5723.95</c:v>
                </c:pt>
                <c:pt idx="79">
                  <c:v>5724.3</c:v>
                </c:pt>
                <c:pt idx="80">
                  <c:v>5724.65</c:v>
                </c:pt>
                <c:pt idx="81">
                  <c:v>5725</c:v>
                </c:pt>
                <c:pt idx="82">
                  <c:v>5725.35</c:v>
                </c:pt>
                <c:pt idx="83">
                  <c:v>5725.7</c:v>
                </c:pt>
                <c:pt idx="84">
                  <c:v>5726.05</c:v>
                </c:pt>
                <c:pt idx="85">
                  <c:v>5726.4</c:v>
                </c:pt>
                <c:pt idx="86">
                  <c:v>5726.75</c:v>
                </c:pt>
                <c:pt idx="87">
                  <c:v>5727.1</c:v>
                </c:pt>
                <c:pt idx="88">
                  <c:v>5727.45</c:v>
                </c:pt>
                <c:pt idx="89">
                  <c:v>5727.8</c:v>
                </c:pt>
                <c:pt idx="90">
                  <c:v>5728.15</c:v>
                </c:pt>
                <c:pt idx="91">
                  <c:v>5728.5</c:v>
                </c:pt>
                <c:pt idx="92">
                  <c:v>5728.85</c:v>
                </c:pt>
                <c:pt idx="93">
                  <c:v>5729.2</c:v>
                </c:pt>
                <c:pt idx="94">
                  <c:v>5729.55</c:v>
                </c:pt>
                <c:pt idx="95">
                  <c:v>5729.9</c:v>
                </c:pt>
                <c:pt idx="96">
                  <c:v>5730.25</c:v>
                </c:pt>
                <c:pt idx="97">
                  <c:v>5730.6</c:v>
                </c:pt>
                <c:pt idx="98">
                  <c:v>5730.95</c:v>
                </c:pt>
                <c:pt idx="99">
                  <c:v>5731.3</c:v>
                </c:pt>
                <c:pt idx="100">
                  <c:v>5731.65</c:v>
                </c:pt>
                <c:pt idx="101">
                  <c:v>5732</c:v>
                </c:pt>
                <c:pt idx="102">
                  <c:v>5732.35</c:v>
                </c:pt>
                <c:pt idx="103">
                  <c:v>5732.7</c:v>
                </c:pt>
                <c:pt idx="104">
                  <c:v>5733.05</c:v>
                </c:pt>
                <c:pt idx="105">
                  <c:v>5733.4</c:v>
                </c:pt>
                <c:pt idx="106">
                  <c:v>5733.75</c:v>
                </c:pt>
                <c:pt idx="107">
                  <c:v>5734.1</c:v>
                </c:pt>
                <c:pt idx="108">
                  <c:v>5734.45</c:v>
                </c:pt>
                <c:pt idx="109">
                  <c:v>5734.8</c:v>
                </c:pt>
                <c:pt idx="110">
                  <c:v>5735.15</c:v>
                </c:pt>
                <c:pt idx="111">
                  <c:v>5735.5</c:v>
                </c:pt>
                <c:pt idx="112">
                  <c:v>5735.85</c:v>
                </c:pt>
                <c:pt idx="113">
                  <c:v>5736.2</c:v>
                </c:pt>
                <c:pt idx="114">
                  <c:v>5736.55</c:v>
                </c:pt>
                <c:pt idx="115">
                  <c:v>5736.9</c:v>
                </c:pt>
                <c:pt idx="116">
                  <c:v>5737.25</c:v>
                </c:pt>
                <c:pt idx="117">
                  <c:v>5737.6</c:v>
                </c:pt>
                <c:pt idx="118">
                  <c:v>5737.95</c:v>
                </c:pt>
                <c:pt idx="119">
                  <c:v>5738.3</c:v>
                </c:pt>
                <c:pt idx="120">
                  <c:v>5738.65</c:v>
                </c:pt>
                <c:pt idx="121">
                  <c:v>5739</c:v>
                </c:pt>
                <c:pt idx="122">
                  <c:v>5739.35</c:v>
                </c:pt>
                <c:pt idx="123">
                  <c:v>5739.7</c:v>
                </c:pt>
                <c:pt idx="124">
                  <c:v>5740.05</c:v>
                </c:pt>
                <c:pt idx="125">
                  <c:v>5740.4</c:v>
                </c:pt>
                <c:pt idx="126">
                  <c:v>5740.75</c:v>
                </c:pt>
                <c:pt idx="127">
                  <c:v>5741.1</c:v>
                </c:pt>
                <c:pt idx="128">
                  <c:v>5741.45</c:v>
                </c:pt>
                <c:pt idx="129">
                  <c:v>5741.8</c:v>
                </c:pt>
                <c:pt idx="130">
                  <c:v>5742.15</c:v>
                </c:pt>
                <c:pt idx="131">
                  <c:v>5742.5</c:v>
                </c:pt>
                <c:pt idx="132">
                  <c:v>5742.85</c:v>
                </c:pt>
                <c:pt idx="133">
                  <c:v>5743.2</c:v>
                </c:pt>
                <c:pt idx="134">
                  <c:v>5743.55</c:v>
                </c:pt>
                <c:pt idx="135">
                  <c:v>5743.9</c:v>
                </c:pt>
                <c:pt idx="136">
                  <c:v>5744.25</c:v>
                </c:pt>
                <c:pt idx="137">
                  <c:v>5744.6</c:v>
                </c:pt>
                <c:pt idx="138">
                  <c:v>5744.95</c:v>
                </c:pt>
                <c:pt idx="139">
                  <c:v>5745.3</c:v>
                </c:pt>
                <c:pt idx="140">
                  <c:v>5745.65</c:v>
                </c:pt>
                <c:pt idx="141">
                  <c:v>5746</c:v>
                </c:pt>
                <c:pt idx="142">
                  <c:v>5746.35</c:v>
                </c:pt>
                <c:pt idx="143">
                  <c:v>5746.7</c:v>
                </c:pt>
                <c:pt idx="144">
                  <c:v>5747.05</c:v>
                </c:pt>
                <c:pt idx="145">
                  <c:v>5747.4</c:v>
                </c:pt>
                <c:pt idx="146">
                  <c:v>5747.75</c:v>
                </c:pt>
                <c:pt idx="147">
                  <c:v>5748.1</c:v>
                </c:pt>
                <c:pt idx="148">
                  <c:v>5748.45</c:v>
                </c:pt>
                <c:pt idx="149">
                  <c:v>5748.8</c:v>
                </c:pt>
                <c:pt idx="150">
                  <c:v>5749.15</c:v>
                </c:pt>
                <c:pt idx="151">
                  <c:v>5749.5</c:v>
                </c:pt>
                <c:pt idx="152">
                  <c:v>5749.85</c:v>
                </c:pt>
                <c:pt idx="153">
                  <c:v>5750.2</c:v>
                </c:pt>
                <c:pt idx="154">
                  <c:v>5750.55</c:v>
                </c:pt>
                <c:pt idx="155">
                  <c:v>5750.9</c:v>
                </c:pt>
                <c:pt idx="156">
                  <c:v>5751.25</c:v>
                </c:pt>
                <c:pt idx="157">
                  <c:v>5751.6</c:v>
                </c:pt>
                <c:pt idx="158">
                  <c:v>5751.95</c:v>
                </c:pt>
                <c:pt idx="159">
                  <c:v>5752.3</c:v>
                </c:pt>
                <c:pt idx="160">
                  <c:v>5752.65</c:v>
                </c:pt>
                <c:pt idx="161">
                  <c:v>5753</c:v>
                </c:pt>
                <c:pt idx="162">
                  <c:v>5753.35</c:v>
                </c:pt>
                <c:pt idx="163">
                  <c:v>5753.7</c:v>
                </c:pt>
                <c:pt idx="164">
                  <c:v>5754</c:v>
                </c:pt>
                <c:pt idx="165">
                  <c:v>5754.37</c:v>
                </c:pt>
                <c:pt idx="166">
                  <c:v>5755.01</c:v>
                </c:pt>
                <c:pt idx="167">
                  <c:v>5755.67</c:v>
                </c:pt>
                <c:pt idx="168">
                  <c:v>5756.34</c:v>
                </c:pt>
                <c:pt idx="169">
                  <c:v>5757.04</c:v>
                </c:pt>
                <c:pt idx="170">
                  <c:v>5757.75</c:v>
                </c:pt>
                <c:pt idx="171">
                  <c:v>5758.49</c:v>
                </c:pt>
                <c:pt idx="172">
                  <c:v>5759.24</c:v>
                </c:pt>
                <c:pt idx="173">
                  <c:v>5760.01</c:v>
                </c:pt>
                <c:pt idx="174">
                  <c:v>5760.8</c:v>
                </c:pt>
                <c:pt idx="175">
                  <c:v>5761.61</c:v>
                </c:pt>
                <c:pt idx="176">
                  <c:v>5762.44</c:v>
                </c:pt>
                <c:pt idx="177">
                  <c:v>5763.29</c:v>
                </c:pt>
                <c:pt idx="178">
                  <c:v>5764.16</c:v>
                </c:pt>
                <c:pt idx="179">
                  <c:v>5765.04</c:v>
                </c:pt>
                <c:pt idx="180">
                  <c:v>5765.95</c:v>
                </c:pt>
                <c:pt idx="181">
                  <c:v>5766.87</c:v>
                </c:pt>
                <c:pt idx="182">
                  <c:v>5767.81</c:v>
                </c:pt>
                <c:pt idx="183">
                  <c:v>5768.77</c:v>
                </c:pt>
                <c:pt idx="184">
                  <c:v>5769.75</c:v>
                </c:pt>
                <c:pt idx="185">
                  <c:v>5770.76</c:v>
                </c:pt>
                <c:pt idx="186">
                  <c:v>5771.78</c:v>
                </c:pt>
                <c:pt idx="187">
                  <c:v>5772.81</c:v>
                </c:pt>
                <c:pt idx="188">
                  <c:v>5773.87</c:v>
                </c:pt>
                <c:pt idx="189">
                  <c:v>5774.94</c:v>
                </c:pt>
                <c:pt idx="190">
                  <c:v>5776.04</c:v>
                </c:pt>
                <c:pt idx="191">
                  <c:v>5777.16</c:v>
                </c:pt>
                <c:pt idx="192">
                  <c:v>5778.29</c:v>
                </c:pt>
                <c:pt idx="193">
                  <c:v>5779.44</c:v>
                </c:pt>
                <c:pt idx="194">
                  <c:v>5780.61</c:v>
                </c:pt>
                <c:pt idx="195">
                  <c:v>5781.81</c:v>
                </c:pt>
                <c:pt idx="196">
                  <c:v>5783.01</c:v>
                </c:pt>
                <c:pt idx="197">
                  <c:v>5784.24</c:v>
                </c:pt>
                <c:pt idx="198">
                  <c:v>5785.49</c:v>
                </c:pt>
                <c:pt idx="199">
                  <c:v>5786.76</c:v>
                </c:pt>
                <c:pt idx="200">
                  <c:v>5788.05</c:v>
                </c:pt>
                <c:pt idx="201">
                  <c:v>5789.35</c:v>
                </c:pt>
                <c:pt idx="202">
                  <c:v>5790.67</c:v>
                </c:pt>
                <c:pt idx="203">
                  <c:v>5792.02</c:v>
                </c:pt>
                <c:pt idx="204">
                  <c:v>5793.38</c:v>
                </c:pt>
                <c:pt idx="205">
                  <c:v>5794.76</c:v>
                </c:pt>
                <c:pt idx="206">
                  <c:v>5796.16</c:v>
                </c:pt>
                <c:pt idx="207">
                  <c:v>5797.58</c:v>
                </c:pt>
                <c:pt idx="208">
                  <c:v>5799.02</c:v>
                </c:pt>
                <c:pt idx="209">
                  <c:v>5800.47</c:v>
                </c:pt>
                <c:pt idx="210">
                  <c:v>5801.95</c:v>
                </c:pt>
                <c:pt idx="211">
                  <c:v>5803.45</c:v>
                </c:pt>
                <c:pt idx="212">
                  <c:v>5804.96</c:v>
                </c:pt>
                <c:pt idx="213">
                  <c:v>5806.5</c:v>
                </c:pt>
                <c:pt idx="214">
                  <c:v>5808.05</c:v>
                </c:pt>
                <c:pt idx="215">
                  <c:v>5809.62</c:v>
                </c:pt>
                <c:pt idx="216">
                  <c:v>5811.21</c:v>
                </c:pt>
                <c:pt idx="217">
                  <c:v>5812.82</c:v>
                </c:pt>
                <c:pt idx="218">
                  <c:v>5814.45</c:v>
                </c:pt>
                <c:pt idx="219">
                  <c:v>5816.1</c:v>
                </c:pt>
                <c:pt idx="220">
                  <c:v>5817.76</c:v>
                </c:pt>
                <c:pt idx="221">
                  <c:v>5819.45</c:v>
                </c:pt>
                <c:pt idx="222">
                  <c:v>5821.15</c:v>
                </c:pt>
                <c:pt idx="223">
                  <c:v>5822.87</c:v>
                </c:pt>
                <c:pt idx="224">
                  <c:v>5824.62</c:v>
                </c:pt>
                <c:pt idx="225">
                  <c:v>5826.38</c:v>
                </c:pt>
                <c:pt idx="226">
                  <c:v>5828.17</c:v>
                </c:pt>
                <c:pt idx="227">
                  <c:v>5829.96</c:v>
                </c:pt>
                <c:pt idx="228">
                  <c:v>5831.79</c:v>
                </c:pt>
                <c:pt idx="229">
                  <c:v>5833.62</c:v>
                </c:pt>
                <c:pt idx="230">
                  <c:v>5835.48</c:v>
                </c:pt>
                <c:pt idx="231">
                  <c:v>5837.35</c:v>
                </c:pt>
                <c:pt idx="232">
                  <c:v>5839.25</c:v>
                </c:pt>
                <c:pt idx="233">
                  <c:v>5841.17</c:v>
                </c:pt>
                <c:pt idx="234">
                  <c:v>5845.05</c:v>
                </c:pt>
                <c:pt idx="235">
                  <c:v>5849.01</c:v>
                </c:pt>
                <c:pt idx="236">
                  <c:v>5851.02</c:v>
                </c:pt>
                <c:pt idx="237">
                  <c:v>5853.05</c:v>
                </c:pt>
                <c:pt idx="238">
                  <c:v>5855.1</c:v>
                </c:pt>
                <c:pt idx="239">
                  <c:v>5857.17</c:v>
                </c:pt>
                <c:pt idx="240">
                  <c:v>5859.25</c:v>
                </c:pt>
                <c:pt idx="241">
                  <c:v>5861.35</c:v>
                </c:pt>
                <c:pt idx="242">
                  <c:v>5863.48</c:v>
                </c:pt>
                <c:pt idx="243">
                  <c:v>5865.63</c:v>
                </c:pt>
                <c:pt idx="244">
                  <c:v>5867.79</c:v>
                </c:pt>
                <c:pt idx="245">
                  <c:v>5869.97</c:v>
                </c:pt>
                <c:pt idx="246">
                  <c:v>5872.17</c:v>
                </c:pt>
                <c:pt idx="247">
                  <c:v>5874.39</c:v>
                </c:pt>
                <c:pt idx="248">
                  <c:v>5876.62</c:v>
                </c:pt>
                <c:pt idx="249">
                  <c:v>5878.88</c:v>
                </c:pt>
                <c:pt idx="250">
                  <c:v>5881.16</c:v>
                </c:pt>
                <c:pt idx="251">
                  <c:v>5883.46</c:v>
                </c:pt>
                <c:pt idx="252">
                  <c:v>5885.77</c:v>
                </c:pt>
                <c:pt idx="253">
                  <c:v>5888.1</c:v>
                </c:pt>
                <c:pt idx="254">
                  <c:v>5890.46</c:v>
                </c:pt>
                <c:pt idx="255">
                  <c:v>5892.83</c:v>
                </c:pt>
                <c:pt idx="256">
                  <c:v>5895.22</c:v>
                </c:pt>
                <c:pt idx="257">
                  <c:v>5897.63</c:v>
                </c:pt>
                <c:pt idx="258">
                  <c:v>5900.06</c:v>
                </c:pt>
                <c:pt idx="259">
                  <c:v>5902.5</c:v>
                </c:pt>
                <c:pt idx="260">
                  <c:v>5904.97</c:v>
                </c:pt>
                <c:pt idx="261">
                  <c:v>5907.46</c:v>
                </c:pt>
                <c:pt idx="262">
                  <c:v>5909.96</c:v>
                </c:pt>
                <c:pt idx="263">
                  <c:v>5912.49</c:v>
                </c:pt>
                <c:pt idx="264">
                  <c:v>5915.03</c:v>
                </c:pt>
                <c:pt idx="265">
                  <c:v>5917.59</c:v>
                </c:pt>
                <c:pt idx="266">
                  <c:v>5920.17</c:v>
                </c:pt>
                <c:pt idx="267">
                  <c:v>5922.77</c:v>
                </c:pt>
                <c:pt idx="268">
                  <c:v>5925.4</c:v>
                </c:pt>
                <c:pt idx="269">
                  <c:v>5928.04</c:v>
                </c:pt>
                <c:pt idx="270">
                  <c:v>5930.69</c:v>
                </c:pt>
                <c:pt idx="271">
                  <c:v>5933.36</c:v>
                </c:pt>
                <c:pt idx="272">
                  <c:v>5936.06</c:v>
                </c:pt>
                <c:pt idx="273">
                  <c:v>5938.77</c:v>
                </c:pt>
                <c:pt idx="274">
                  <c:v>5941.51</c:v>
                </c:pt>
                <c:pt idx="275">
                  <c:v>5944.26</c:v>
                </c:pt>
                <c:pt idx="276">
                  <c:v>5947.04</c:v>
                </c:pt>
                <c:pt idx="277">
                  <c:v>5949.83</c:v>
                </c:pt>
                <c:pt idx="278">
                  <c:v>5952.64</c:v>
                </c:pt>
                <c:pt idx="279">
                  <c:v>5955.46</c:v>
                </c:pt>
                <c:pt idx="280">
                  <c:v>5958.31</c:v>
                </c:pt>
                <c:pt idx="281">
                  <c:v>5961.18</c:v>
                </c:pt>
                <c:pt idx="282">
                  <c:v>5964.06</c:v>
                </c:pt>
                <c:pt idx="283">
                  <c:v>5969.89</c:v>
                </c:pt>
                <c:pt idx="284">
                  <c:v>5972.84</c:v>
                </c:pt>
                <c:pt idx="285">
                  <c:v>5975.8</c:v>
                </c:pt>
                <c:pt idx="286">
                  <c:v>5978.78</c:v>
                </c:pt>
                <c:pt idx="287">
                  <c:v>5981.78</c:v>
                </c:pt>
                <c:pt idx="288">
                  <c:v>5984.8</c:v>
                </c:pt>
                <c:pt idx="289">
                  <c:v>5987.83</c:v>
                </c:pt>
                <c:pt idx="290">
                  <c:v>5990.9</c:v>
                </c:pt>
                <c:pt idx="291">
                  <c:v>5993.97</c:v>
                </c:pt>
                <c:pt idx="292">
                  <c:v>5997.07</c:v>
                </c:pt>
                <c:pt idx="293">
                  <c:v>6000.19</c:v>
                </c:pt>
                <c:pt idx="294">
                  <c:v>6003.32</c:v>
                </c:pt>
                <c:pt idx="295">
                  <c:v>6006.47</c:v>
                </c:pt>
                <c:pt idx="296">
                  <c:v>6009.64</c:v>
                </c:pt>
                <c:pt idx="297">
                  <c:v>6012.83</c:v>
                </c:pt>
                <c:pt idx="298">
                  <c:v>6019.27</c:v>
                </c:pt>
                <c:pt idx="299">
                  <c:v>6022.52</c:v>
                </c:pt>
                <c:pt idx="300">
                  <c:v>6025.79</c:v>
                </c:pt>
                <c:pt idx="301">
                  <c:v>6029.07</c:v>
                </c:pt>
                <c:pt idx="302">
                  <c:v>6032.38</c:v>
                </c:pt>
                <c:pt idx="303">
                  <c:v>6035.71</c:v>
                </c:pt>
                <c:pt idx="304">
                  <c:v>6039.04</c:v>
                </c:pt>
                <c:pt idx="305">
                  <c:v>6042.4</c:v>
                </c:pt>
                <c:pt idx="306">
                  <c:v>6045.79</c:v>
                </c:pt>
                <c:pt idx="307">
                  <c:v>6049.19</c:v>
                </c:pt>
                <c:pt idx="308">
                  <c:v>6052.61</c:v>
                </c:pt>
                <c:pt idx="309">
                  <c:v>6056.04</c:v>
                </c:pt>
                <c:pt idx="310">
                  <c:v>6059.5</c:v>
                </c:pt>
                <c:pt idx="311">
                  <c:v>6062.98</c:v>
                </c:pt>
                <c:pt idx="312">
                  <c:v>6066.48</c:v>
                </c:pt>
                <c:pt idx="313">
                  <c:v>6070</c:v>
                </c:pt>
                <c:pt idx="314">
                  <c:v>6073.53</c:v>
                </c:pt>
                <c:pt idx="315">
                  <c:v>6077.08</c:v>
                </c:pt>
                <c:pt idx="316">
                  <c:v>6080.65</c:v>
                </c:pt>
                <c:pt idx="317">
                  <c:v>6084.24</c:v>
                </c:pt>
                <c:pt idx="318">
                  <c:v>6087.85</c:v>
                </c:pt>
                <c:pt idx="319">
                  <c:v>6091.48</c:v>
                </c:pt>
                <c:pt idx="320">
                  <c:v>6095.13</c:v>
                </c:pt>
                <c:pt idx="321">
                  <c:v>6098.79</c:v>
                </c:pt>
                <c:pt idx="322">
                  <c:v>6102.48</c:v>
                </c:pt>
                <c:pt idx="323">
                  <c:v>6106.19</c:v>
                </c:pt>
                <c:pt idx="324">
                  <c:v>6109.91</c:v>
                </c:pt>
                <c:pt idx="325">
                  <c:v>6113.66</c:v>
                </c:pt>
                <c:pt idx="326">
                  <c:v>6117.41</c:v>
                </c:pt>
                <c:pt idx="327">
                  <c:v>6121.2</c:v>
                </c:pt>
                <c:pt idx="328">
                  <c:v>6125</c:v>
                </c:pt>
                <c:pt idx="329">
                  <c:v>6128.82</c:v>
                </c:pt>
                <c:pt idx="330">
                  <c:v>6132.66</c:v>
                </c:pt>
                <c:pt idx="331">
                  <c:v>6136.52</c:v>
                </c:pt>
              </c:numCache>
            </c:numRef>
          </c:xVal>
          <c:yVal>
            <c:numRef>
              <c:f>Sheet3!$P$2:$P$333</c:f>
              <c:numCache>
                <c:formatCode>0.00E+00</c:formatCode>
                <c:ptCount val="332"/>
                <c:pt idx="0">
                  <c:v>2.9960924999999999E-2</c:v>
                </c:pt>
                <c:pt idx="1">
                  <c:v>-2.8663515000000001E-2</c:v>
                </c:pt>
                <c:pt idx="2">
                  <c:v>9.9987131000000007E-3</c:v>
                </c:pt>
                <c:pt idx="3">
                  <c:v>2.1915486000000001E-2</c:v>
                </c:pt>
                <c:pt idx="4">
                  <c:v>-1.3720955999999999E-2</c:v>
                </c:pt>
                <c:pt idx="5">
                  <c:v>-2.3101461E-2</c:v>
                </c:pt>
                <c:pt idx="6">
                  <c:v>-7.3755896999999999E-3</c:v>
                </c:pt>
                <c:pt idx="7">
                  <c:v>-4.2271134000000004E-3</c:v>
                </c:pt>
                <c:pt idx="8">
                  <c:v>6.5578499E-3</c:v>
                </c:pt>
                <c:pt idx="9">
                  <c:v>-5.4423852000000002E-3</c:v>
                </c:pt>
                <c:pt idx="10">
                  <c:v>-1.560343E-2</c:v>
                </c:pt>
                <c:pt idx="11">
                  <c:v>1.5667898999999999E-3</c:v>
                </c:pt>
                <c:pt idx="12">
                  <c:v>-5.6582202000000003E-3</c:v>
                </c:pt>
                <c:pt idx="13">
                  <c:v>5.3059200000000001E-2</c:v>
                </c:pt>
                <c:pt idx="14">
                  <c:v>-1.9878542999999999E-2</c:v>
                </c:pt>
                <c:pt idx="15">
                  <c:v>-4.8248387999999998E-5</c:v>
                </c:pt>
                <c:pt idx="16">
                  <c:v>-8.7455790999999995E-3</c:v>
                </c:pt>
                <c:pt idx="17">
                  <c:v>-1.7377282000000001E-2</c:v>
                </c:pt>
                <c:pt idx="18">
                  <c:v>-4.2092787999999997E-3</c:v>
                </c:pt>
                <c:pt idx="19">
                  <c:v>1.2001807E-2</c:v>
                </c:pt>
                <c:pt idx="20">
                  <c:v>3.7773192E-3</c:v>
                </c:pt>
                <c:pt idx="21">
                  <c:v>1.5112049000000001E-2</c:v>
                </c:pt>
                <c:pt idx="22">
                  <c:v>7.9055758999999996E-3</c:v>
                </c:pt>
                <c:pt idx="23">
                  <c:v>1.3598719E-2</c:v>
                </c:pt>
                <c:pt idx="24">
                  <c:v>1.4068539999999999E-2</c:v>
                </c:pt>
                <c:pt idx="25">
                  <c:v>3.7056206000000001E-2</c:v>
                </c:pt>
                <c:pt idx="26">
                  <c:v>3.9564790000000002E-2</c:v>
                </c:pt>
                <c:pt idx="27">
                  <c:v>2.3224226000000001E-2</c:v>
                </c:pt>
                <c:pt idx="28">
                  <c:v>2.3408943000000001E-2</c:v>
                </c:pt>
                <c:pt idx="29">
                  <c:v>3.1598092000000001E-2</c:v>
                </c:pt>
                <c:pt idx="30">
                  <c:v>4.7264500000000001E-2</c:v>
                </c:pt>
                <c:pt idx="31">
                  <c:v>2.7265996000000001E-2</c:v>
                </c:pt>
                <c:pt idx="32">
                  <c:v>3.4051142E-2</c:v>
                </c:pt>
                <c:pt idx="33">
                  <c:v>4.1390358000000002E-2</c:v>
                </c:pt>
                <c:pt idx="34">
                  <c:v>4.0348588999999997E-2</c:v>
                </c:pt>
                <c:pt idx="35">
                  <c:v>5.1351123999999998E-2</c:v>
                </c:pt>
                <c:pt idx="36">
                  <c:v>5.3181912999999997E-2</c:v>
                </c:pt>
                <c:pt idx="37">
                  <c:v>5.0219725E-2</c:v>
                </c:pt>
                <c:pt idx="38">
                  <c:v>5.6913422999999998E-2</c:v>
                </c:pt>
                <c:pt idx="39">
                  <c:v>5.9427385999999999E-2</c:v>
                </c:pt>
                <c:pt idx="40">
                  <c:v>3.5146942E-2</c:v>
                </c:pt>
                <c:pt idx="41">
                  <c:v>7.3169815999999999E-2</c:v>
                </c:pt>
                <c:pt idx="42">
                  <c:v>5.7942771999999997E-2</c:v>
                </c:pt>
                <c:pt idx="43">
                  <c:v>6.9800618999999994E-2</c:v>
                </c:pt>
                <c:pt idx="44">
                  <c:v>6.6386568000000007E-2</c:v>
                </c:pt>
                <c:pt idx="45">
                  <c:v>6.8066737000000002E-2</c:v>
                </c:pt>
                <c:pt idx="46">
                  <c:v>7.2124566000000001E-2</c:v>
                </c:pt>
                <c:pt idx="47">
                  <c:v>6.5047196000000002E-2</c:v>
                </c:pt>
                <c:pt idx="48">
                  <c:v>9.0068247000000004E-2</c:v>
                </c:pt>
                <c:pt idx="49">
                  <c:v>0.11260943</c:v>
                </c:pt>
                <c:pt idx="50">
                  <c:v>0.12963142999999999</c:v>
                </c:pt>
                <c:pt idx="51">
                  <c:v>0.13174194</c:v>
                </c:pt>
                <c:pt idx="52">
                  <c:v>0.13657438999999999</c:v>
                </c:pt>
                <c:pt idx="53">
                  <c:v>0.1451132</c:v>
                </c:pt>
                <c:pt idx="54">
                  <c:v>0.17488418999999999</c:v>
                </c:pt>
                <c:pt idx="55">
                  <c:v>0.19105625000000001</c:v>
                </c:pt>
                <c:pt idx="56">
                  <c:v>0.21213425999999999</c:v>
                </c:pt>
                <c:pt idx="57">
                  <c:v>0.22581570000000001</c:v>
                </c:pt>
                <c:pt idx="58">
                  <c:v>0.2434617</c:v>
                </c:pt>
                <c:pt idx="59">
                  <c:v>0.25829969000000003</c:v>
                </c:pt>
                <c:pt idx="60">
                  <c:v>0.30027637000000001</c:v>
                </c:pt>
                <c:pt idx="61">
                  <c:v>0.33219908999999997</c:v>
                </c:pt>
                <c:pt idx="62">
                  <c:v>0.33952755000000001</c:v>
                </c:pt>
                <c:pt idx="63">
                  <c:v>0.35908857999999999</c:v>
                </c:pt>
                <c:pt idx="64">
                  <c:v>0.42913994999999999</c:v>
                </c:pt>
                <c:pt idx="65">
                  <c:v>0.46379535999999999</c:v>
                </c:pt>
                <c:pt idx="66">
                  <c:v>0.52564325999999995</c:v>
                </c:pt>
                <c:pt idx="67">
                  <c:v>0.59742675999999995</c:v>
                </c:pt>
                <c:pt idx="68">
                  <c:v>0.67149647999999995</c:v>
                </c:pt>
                <c:pt idx="69">
                  <c:v>0.83559455000000005</c:v>
                </c:pt>
                <c:pt idx="70">
                  <c:v>0.95388768000000002</c:v>
                </c:pt>
                <c:pt idx="71">
                  <c:v>1.1157964</c:v>
                </c:pt>
                <c:pt idx="72">
                  <c:v>1.3202931</c:v>
                </c:pt>
                <c:pt idx="73">
                  <c:v>1.5819300000000001</c:v>
                </c:pt>
                <c:pt idx="74">
                  <c:v>1.7826598</c:v>
                </c:pt>
                <c:pt idx="75">
                  <c:v>2.0237345000000002</c:v>
                </c:pt>
                <c:pt idx="76">
                  <c:v>2.1974331999999999</c:v>
                </c:pt>
                <c:pt idx="77">
                  <c:v>2.3802067999999998</c:v>
                </c:pt>
                <c:pt idx="78">
                  <c:v>2.4929793</c:v>
                </c:pt>
                <c:pt idx="79">
                  <c:v>2.5709369</c:v>
                </c:pt>
                <c:pt idx="80">
                  <c:v>2.6148916999999998</c:v>
                </c:pt>
                <c:pt idx="81">
                  <c:v>2.5760855999999999</c:v>
                </c:pt>
                <c:pt idx="82">
                  <c:v>2.5189252999999998</c:v>
                </c:pt>
                <c:pt idx="83">
                  <c:v>2.4147389000000001</c:v>
                </c:pt>
                <c:pt idx="84">
                  <c:v>2.2718267999999999</c:v>
                </c:pt>
                <c:pt idx="85">
                  <c:v>2.1556715</c:v>
                </c:pt>
                <c:pt idx="86">
                  <c:v>2.0601512</c:v>
                </c:pt>
                <c:pt idx="87">
                  <c:v>1.9415268000000001</c:v>
                </c:pt>
                <c:pt idx="88">
                  <c:v>1.803526</c:v>
                </c:pt>
                <c:pt idx="89">
                  <c:v>1.6990007</c:v>
                </c:pt>
                <c:pt idx="90">
                  <c:v>1.6024315</c:v>
                </c:pt>
                <c:pt idx="91">
                  <c:v>1.5356798</c:v>
                </c:pt>
                <c:pt idx="92">
                  <c:v>1.4439466000000001</c:v>
                </c:pt>
                <c:pt idx="93">
                  <c:v>1.3861300000000001</c:v>
                </c:pt>
                <c:pt idx="94">
                  <c:v>1.3077266999999999</c:v>
                </c:pt>
                <c:pt idx="95">
                  <c:v>1.2423736999999999</c:v>
                </c:pt>
                <c:pt idx="96">
                  <c:v>1.1645783000000001</c:v>
                </c:pt>
                <c:pt idx="97">
                  <c:v>1.1701839000000001</c:v>
                </c:pt>
                <c:pt idx="98">
                  <c:v>1.1073915000000001</c:v>
                </c:pt>
                <c:pt idx="99">
                  <c:v>1.0639323000000001</c:v>
                </c:pt>
                <c:pt idx="100">
                  <c:v>1.0673485</c:v>
                </c:pt>
                <c:pt idx="101">
                  <c:v>1.0234536000000001</c:v>
                </c:pt>
                <c:pt idx="102">
                  <c:v>1.0028028</c:v>
                </c:pt>
                <c:pt idx="103">
                  <c:v>0.97509964000000005</c:v>
                </c:pt>
                <c:pt idx="104">
                  <c:v>0.99604170999999997</c:v>
                </c:pt>
                <c:pt idx="105">
                  <c:v>0.98249695000000004</c:v>
                </c:pt>
                <c:pt idx="106">
                  <c:v>0.96226029999999996</c:v>
                </c:pt>
                <c:pt idx="107">
                  <c:v>0.95731706999999999</c:v>
                </c:pt>
                <c:pt idx="108">
                  <c:v>0.97235802999999998</c:v>
                </c:pt>
                <c:pt idx="109">
                  <c:v>0.97012598000000005</c:v>
                </c:pt>
                <c:pt idx="110">
                  <c:v>0.93815702999999995</c:v>
                </c:pt>
                <c:pt idx="111">
                  <c:v>0.92731269000000005</c:v>
                </c:pt>
                <c:pt idx="112">
                  <c:v>0.92687733000000005</c:v>
                </c:pt>
                <c:pt idx="113">
                  <c:v>0.92829245999999999</c:v>
                </c:pt>
                <c:pt idx="114">
                  <c:v>0.94869661000000005</c:v>
                </c:pt>
                <c:pt idx="115">
                  <c:v>0.92981016999999999</c:v>
                </c:pt>
                <c:pt idx="116">
                  <c:v>0.92631936000000004</c:v>
                </c:pt>
                <c:pt idx="117">
                  <c:v>0.90005787999999998</c:v>
                </c:pt>
                <c:pt idx="118">
                  <c:v>0.91051565000000001</c:v>
                </c:pt>
                <c:pt idx="119">
                  <c:v>0.90130124</c:v>
                </c:pt>
                <c:pt idx="120">
                  <c:v>0.88094625000000004</c:v>
                </c:pt>
                <c:pt idx="121">
                  <c:v>0.86556175000000002</c:v>
                </c:pt>
                <c:pt idx="122">
                  <c:v>0.88023691999999998</c:v>
                </c:pt>
                <c:pt idx="123">
                  <c:v>0.87766597000000002</c:v>
                </c:pt>
                <c:pt idx="124">
                  <c:v>0.86414272000000003</c:v>
                </c:pt>
                <c:pt idx="125">
                  <c:v>0.87188931999999997</c:v>
                </c:pt>
                <c:pt idx="126">
                  <c:v>0.85753765000000004</c:v>
                </c:pt>
                <c:pt idx="127">
                  <c:v>0.87223432999999995</c:v>
                </c:pt>
                <c:pt idx="128">
                  <c:v>0.88813059999999999</c:v>
                </c:pt>
                <c:pt idx="129">
                  <c:v>0.90581279999999997</c:v>
                </c:pt>
                <c:pt idx="130">
                  <c:v>0.86539832000000005</c:v>
                </c:pt>
                <c:pt idx="131">
                  <c:v>0.83453750999999998</c:v>
                </c:pt>
                <c:pt idx="132">
                  <c:v>0.87365093999999999</c:v>
                </c:pt>
                <c:pt idx="133">
                  <c:v>0.84593704000000003</c:v>
                </c:pt>
                <c:pt idx="134">
                  <c:v>0.87009057000000001</c:v>
                </c:pt>
                <c:pt idx="135">
                  <c:v>0.86715920999999996</c:v>
                </c:pt>
                <c:pt idx="136">
                  <c:v>0.87576648999999995</c:v>
                </c:pt>
                <c:pt idx="137">
                  <c:v>0.92369124999999996</c:v>
                </c:pt>
                <c:pt idx="138">
                  <c:v>0.89208272</c:v>
                </c:pt>
                <c:pt idx="139">
                  <c:v>0.89686531000000003</c:v>
                </c:pt>
                <c:pt idx="140">
                  <c:v>0.90499921000000005</c:v>
                </c:pt>
                <c:pt idx="141">
                  <c:v>0.91482759999999996</c:v>
                </c:pt>
                <c:pt idx="142">
                  <c:v>0.89291261</c:v>
                </c:pt>
                <c:pt idx="143">
                  <c:v>0.90959425999999999</c:v>
                </c:pt>
                <c:pt idx="144">
                  <c:v>0.89043886000000005</c:v>
                </c:pt>
                <c:pt idx="145">
                  <c:v>0.91415128999999995</c:v>
                </c:pt>
                <c:pt idx="146">
                  <c:v>0.92641112999999997</c:v>
                </c:pt>
                <c:pt idx="147">
                  <c:v>0.94031167000000004</c:v>
                </c:pt>
                <c:pt idx="148">
                  <c:v>0.93556209999999995</c:v>
                </c:pt>
                <c:pt idx="149">
                  <c:v>0.95357782000000002</c:v>
                </c:pt>
                <c:pt idx="150">
                  <c:v>0.94505196999999996</c:v>
                </c:pt>
                <c:pt idx="151">
                  <c:v>0.96388534000000003</c:v>
                </c:pt>
                <c:pt idx="152">
                  <c:v>0.98367086000000004</c:v>
                </c:pt>
                <c:pt idx="153">
                  <c:v>0.95652716999999998</c:v>
                </c:pt>
                <c:pt idx="154">
                  <c:v>1.0222844</c:v>
                </c:pt>
                <c:pt idx="155">
                  <c:v>1.0108805999999999</c:v>
                </c:pt>
                <c:pt idx="156">
                  <c:v>1.0137212</c:v>
                </c:pt>
                <c:pt idx="157">
                  <c:v>1.0194398</c:v>
                </c:pt>
                <c:pt idx="158">
                  <c:v>1.0079606999999999</c:v>
                </c:pt>
                <c:pt idx="159">
                  <c:v>1.0198064</c:v>
                </c:pt>
                <c:pt idx="160">
                  <c:v>1.0231043</c:v>
                </c:pt>
                <c:pt idx="161">
                  <c:v>1.0486778999999999</c:v>
                </c:pt>
                <c:pt idx="162">
                  <c:v>1.0371558000000001</c:v>
                </c:pt>
                <c:pt idx="163">
                  <c:v>1.0388668000000001</c:v>
                </c:pt>
                <c:pt idx="164">
                  <c:v>1.0445869000000001</c:v>
                </c:pt>
                <c:pt idx="165">
                  <c:v>1.0970738</c:v>
                </c:pt>
                <c:pt idx="166">
                  <c:v>1.0458942</c:v>
                </c:pt>
                <c:pt idx="167">
                  <c:v>1.0956418999999999</c:v>
                </c:pt>
                <c:pt idx="168">
                  <c:v>1.0581400000000001</c:v>
                </c:pt>
                <c:pt idx="169">
                  <c:v>1.0926598000000001</c:v>
                </c:pt>
                <c:pt idx="170">
                  <c:v>1.0645297</c:v>
                </c:pt>
                <c:pt idx="171">
                  <c:v>1.0690554000000001</c:v>
                </c:pt>
                <c:pt idx="172">
                  <c:v>1.0900609000000001</c:v>
                </c:pt>
                <c:pt idx="173">
                  <c:v>1.0665476</c:v>
                </c:pt>
                <c:pt idx="174">
                  <c:v>1.0265740999999999</c:v>
                </c:pt>
                <c:pt idx="175">
                  <c:v>1.0699966999999999</c:v>
                </c:pt>
                <c:pt idx="176">
                  <c:v>1.0268288000000001</c:v>
                </c:pt>
                <c:pt idx="177">
                  <c:v>1.0344367999999999</c:v>
                </c:pt>
                <c:pt idx="178">
                  <c:v>1.0349016</c:v>
                </c:pt>
                <c:pt idx="179">
                  <c:v>1.0337447</c:v>
                </c:pt>
                <c:pt idx="180">
                  <c:v>1.0219617000000001</c:v>
                </c:pt>
                <c:pt idx="181">
                  <c:v>1.0080031</c:v>
                </c:pt>
                <c:pt idx="182">
                  <c:v>1.0110919</c:v>
                </c:pt>
                <c:pt idx="183">
                  <c:v>1.0056551</c:v>
                </c:pt>
                <c:pt idx="184">
                  <c:v>0.99337081000000005</c:v>
                </c:pt>
                <c:pt idx="185">
                  <c:v>1.0084169000000001</c:v>
                </c:pt>
                <c:pt idx="186">
                  <c:v>0.97664971</c:v>
                </c:pt>
                <c:pt idx="187">
                  <c:v>0.98016842000000004</c:v>
                </c:pt>
                <c:pt idx="188">
                  <c:v>0.99900546000000001</c:v>
                </c:pt>
                <c:pt idx="189">
                  <c:v>0.97635472999999995</c:v>
                </c:pt>
                <c:pt idx="190">
                  <c:v>0.95645086000000001</c:v>
                </c:pt>
                <c:pt idx="191">
                  <c:v>0.96971099000000005</c:v>
                </c:pt>
                <c:pt idx="192">
                  <c:v>0.98102674999999995</c:v>
                </c:pt>
                <c:pt idx="193">
                  <c:v>0.95033584999999998</c:v>
                </c:pt>
                <c:pt idx="194">
                  <c:v>0.96905450999999998</c:v>
                </c:pt>
                <c:pt idx="195">
                  <c:v>0.99040708</c:v>
                </c:pt>
                <c:pt idx="196">
                  <c:v>0.9877087</c:v>
                </c:pt>
                <c:pt idx="197">
                  <c:v>0.98361509999999996</c:v>
                </c:pt>
                <c:pt idx="198">
                  <c:v>0.97577259999999999</c:v>
                </c:pt>
                <c:pt idx="199">
                  <c:v>0.97840411999999999</c:v>
                </c:pt>
                <c:pt idx="200">
                  <c:v>1.0027793</c:v>
                </c:pt>
                <c:pt idx="201">
                  <c:v>0.97761931999999996</c:v>
                </c:pt>
                <c:pt idx="202">
                  <c:v>0.96822657000000001</c:v>
                </c:pt>
                <c:pt idx="203">
                  <c:v>1.0050886999999999</c:v>
                </c:pt>
                <c:pt idx="204">
                  <c:v>0.98194194000000001</c:v>
                </c:pt>
                <c:pt idx="205">
                  <c:v>0.99901691000000004</c:v>
                </c:pt>
                <c:pt idx="206">
                  <c:v>0.99334319999999998</c:v>
                </c:pt>
                <c:pt idx="207">
                  <c:v>1.0227862000000001</c:v>
                </c:pt>
                <c:pt idx="208">
                  <c:v>1.0242357</c:v>
                </c:pt>
                <c:pt idx="209">
                  <c:v>0.99737133</c:v>
                </c:pt>
                <c:pt idx="210">
                  <c:v>1.0193277999999999</c:v>
                </c:pt>
                <c:pt idx="211">
                  <c:v>1.0128173</c:v>
                </c:pt>
                <c:pt idx="212">
                  <c:v>0.97581974000000005</c:v>
                </c:pt>
                <c:pt idx="213">
                  <c:v>1.0188807</c:v>
                </c:pt>
                <c:pt idx="214">
                  <c:v>1.0217879000000001</c:v>
                </c:pt>
                <c:pt idx="215">
                  <c:v>0.99570647999999995</c:v>
                </c:pt>
                <c:pt idx="216">
                  <c:v>1.0148710000000001</c:v>
                </c:pt>
                <c:pt idx="217">
                  <c:v>1.0166230999999999</c:v>
                </c:pt>
                <c:pt idx="218">
                  <c:v>0.99054850999999999</c:v>
                </c:pt>
                <c:pt idx="219">
                  <c:v>1.0223182</c:v>
                </c:pt>
                <c:pt idx="220">
                  <c:v>1.0183883</c:v>
                </c:pt>
                <c:pt idx="221">
                  <c:v>1.0112825999999999</c:v>
                </c:pt>
                <c:pt idx="222">
                  <c:v>1.0157077999999999</c:v>
                </c:pt>
                <c:pt idx="223">
                  <c:v>1.020553</c:v>
                </c:pt>
                <c:pt idx="224">
                  <c:v>1.0192154</c:v>
                </c:pt>
                <c:pt idx="225">
                  <c:v>0.99441069999999998</c:v>
                </c:pt>
                <c:pt idx="226">
                  <c:v>1.0008364000000001</c:v>
                </c:pt>
                <c:pt idx="227">
                  <c:v>0.99230225000000005</c:v>
                </c:pt>
                <c:pt idx="228">
                  <c:v>0.97930958000000001</c:v>
                </c:pt>
                <c:pt idx="229">
                  <c:v>1.0101154000000001</c:v>
                </c:pt>
                <c:pt idx="230">
                  <c:v>0.99957370000000001</c:v>
                </c:pt>
                <c:pt idx="231">
                  <c:v>1.0141724999999999</c:v>
                </c:pt>
                <c:pt idx="232">
                  <c:v>1.0022494</c:v>
                </c:pt>
                <c:pt idx="233">
                  <c:v>0.98475367000000003</c:v>
                </c:pt>
                <c:pt idx="234">
                  <c:v>1.0629496</c:v>
                </c:pt>
                <c:pt idx="235">
                  <c:v>1.0160073999999999</c:v>
                </c:pt>
                <c:pt idx="236">
                  <c:v>0.99218061999999996</c:v>
                </c:pt>
                <c:pt idx="237">
                  <c:v>0.98274313000000002</c:v>
                </c:pt>
                <c:pt idx="238">
                  <c:v>0.99135912000000004</c:v>
                </c:pt>
                <c:pt idx="239">
                  <c:v>1.0199114</c:v>
                </c:pt>
                <c:pt idx="240">
                  <c:v>0.98054184</c:v>
                </c:pt>
                <c:pt idx="241">
                  <c:v>1.0031534</c:v>
                </c:pt>
                <c:pt idx="242">
                  <c:v>0.98851646999999998</c:v>
                </c:pt>
                <c:pt idx="243">
                  <c:v>0.97724752000000004</c:v>
                </c:pt>
                <c:pt idx="244">
                  <c:v>1.0089838</c:v>
                </c:pt>
                <c:pt idx="245">
                  <c:v>0.97283889999999995</c:v>
                </c:pt>
                <c:pt idx="246">
                  <c:v>0.97968602999999999</c:v>
                </c:pt>
                <c:pt idx="247">
                  <c:v>0.97313912000000002</c:v>
                </c:pt>
                <c:pt idx="248">
                  <c:v>0.99985550000000001</c:v>
                </c:pt>
                <c:pt idx="249">
                  <c:v>0.98401947000000001</c:v>
                </c:pt>
                <c:pt idx="250">
                  <c:v>0.97501028000000001</c:v>
                </c:pt>
                <c:pt idx="251">
                  <c:v>1.0123068</c:v>
                </c:pt>
                <c:pt idx="252">
                  <c:v>0.99300498999999998</c:v>
                </c:pt>
                <c:pt idx="253">
                  <c:v>1.0135752</c:v>
                </c:pt>
                <c:pt idx="254">
                  <c:v>1.1233325999999999</c:v>
                </c:pt>
                <c:pt idx="255">
                  <c:v>1.3185973</c:v>
                </c:pt>
                <c:pt idx="256">
                  <c:v>2.0877018000000001</c:v>
                </c:pt>
                <c:pt idx="257">
                  <c:v>1.6529142999999999</c:v>
                </c:pt>
                <c:pt idx="258">
                  <c:v>1.3562628999999999</c:v>
                </c:pt>
                <c:pt idx="259">
                  <c:v>1.2751262000000001</c:v>
                </c:pt>
                <c:pt idx="260">
                  <c:v>1.1919972000000001</c:v>
                </c:pt>
                <c:pt idx="261">
                  <c:v>1.2129747</c:v>
                </c:pt>
                <c:pt idx="262">
                  <c:v>1.2152350999999999</c:v>
                </c:pt>
                <c:pt idx="263">
                  <c:v>1.1299558999999999</c:v>
                </c:pt>
                <c:pt idx="264">
                  <c:v>1.2139721999999999</c:v>
                </c:pt>
                <c:pt idx="265">
                  <c:v>1.2448144000000001</c:v>
                </c:pt>
                <c:pt idx="266">
                  <c:v>1.2565766</c:v>
                </c:pt>
                <c:pt idx="267">
                  <c:v>1.2941332000000001</c:v>
                </c:pt>
                <c:pt idx="268">
                  <c:v>1.2841830000000001</c:v>
                </c:pt>
                <c:pt idx="269">
                  <c:v>1.2786468</c:v>
                </c:pt>
                <c:pt idx="270">
                  <c:v>1.2983640000000001</c:v>
                </c:pt>
                <c:pt idx="271">
                  <c:v>1.2604369</c:v>
                </c:pt>
                <c:pt idx="272">
                  <c:v>1.2943057</c:v>
                </c:pt>
                <c:pt idx="273">
                  <c:v>1.2576491000000001</c:v>
                </c:pt>
                <c:pt idx="274">
                  <c:v>1.2414103999999999</c:v>
                </c:pt>
                <c:pt idx="275">
                  <c:v>1.297107</c:v>
                </c:pt>
                <c:pt idx="276">
                  <c:v>1.1774841</c:v>
                </c:pt>
                <c:pt idx="277">
                  <c:v>1.2384103</c:v>
                </c:pt>
                <c:pt idx="278">
                  <c:v>1.2749471999999999</c:v>
                </c:pt>
                <c:pt idx="279">
                  <c:v>1.2827345000000001</c:v>
                </c:pt>
                <c:pt idx="280">
                  <c:v>1.2940324999999999</c:v>
                </c:pt>
                <c:pt idx="281">
                  <c:v>1.3827932999999999</c:v>
                </c:pt>
                <c:pt idx="282">
                  <c:v>1.3784205</c:v>
                </c:pt>
                <c:pt idx="283">
                  <c:v>1.3695685</c:v>
                </c:pt>
                <c:pt idx="284">
                  <c:v>1.2938046000000001</c:v>
                </c:pt>
                <c:pt idx="285">
                  <c:v>1.2644134</c:v>
                </c:pt>
                <c:pt idx="286">
                  <c:v>1.2802574</c:v>
                </c:pt>
                <c:pt idx="287">
                  <c:v>1.2981568000000001</c:v>
                </c:pt>
                <c:pt idx="288">
                  <c:v>1.2612521999999999</c:v>
                </c:pt>
                <c:pt idx="289">
                  <c:v>1.2827322000000001</c:v>
                </c:pt>
                <c:pt idx="290">
                  <c:v>1.2889199</c:v>
                </c:pt>
                <c:pt idx="291">
                  <c:v>1.2937411000000001</c:v>
                </c:pt>
                <c:pt idx="292">
                  <c:v>1.2891090000000001</c:v>
                </c:pt>
                <c:pt idx="293">
                  <c:v>1.3081463</c:v>
                </c:pt>
                <c:pt idx="294">
                  <c:v>1.2947546000000001</c:v>
                </c:pt>
                <c:pt idx="295">
                  <c:v>1.3061297999999999</c:v>
                </c:pt>
                <c:pt idx="296">
                  <c:v>1.3152955</c:v>
                </c:pt>
                <c:pt idx="297">
                  <c:v>1.3245191000000001</c:v>
                </c:pt>
                <c:pt idx="298">
                  <c:v>1.3363366999999999</c:v>
                </c:pt>
                <c:pt idx="299">
                  <c:v>1.2875627999999999</c:v>
                </c:pt>
                <c:pt idx="300">
                  <c:v>1.2709684000000001</c:v>
                </c:pt>
                <c:pt idx="301">
                  <c:v>1.2699662</c:v>
                </c:pt>
                <c:pt idx="302">
                  <c:v>1.2609360999999999</c:v>
                </c:pt>
                <c:pt idx="303">
                  <c:v>1.2562746</c:v>
                </c:pt>
                <c:pt idx="304">
                  <c:v>1.2667773</c:v>
                </c:pt>
                <c:pt idx="305">
                  <c:v>1.2157009000000001</c:v>
                </c:pt>
                <c:pt idx="306">
                  <c:v>1.2966527000000001</c:v>
                </c:pt>
                <c:pt idx="307">
                  <c:v>1.2190519</c:v>
                </c:pt>
                <c:pt idx="308">
                  <c:v>1.2334003</c:v>
                </c:pt>
                <c:pt idx="309">
                  <c:v>1.2099458000000001</c:v>
                </c:pt>
                <c:pt idx="310">
                  <c:v>1.2353927</c:v>
                </c:pt>
                <c:pt idx="311">
                  <c:v>1.2477898999999999</c:v>
                </c:pt>
                <c:pt idx="312">
                  <c:v>1.1947534</c:v>
                </c:pt>
                <c:pt idx="313">
                  <c:v>1.2090666000000001</c:v>
                </c:pt>
                <c:pt idx="314">
                  <c:v>1.2106551999999999</c:v>
                </c:pt>
                <c:pt idx="315">
                  <c:v>1.1801406000000001</c:v>
                </c:pt>
                <c:pt idx="316">
                  <c:v>1.2701232</c:v>
                </c:pt>
                <c:pt idx="317">
                  <c:v>1.2248916000000001</c:v>
                </c:pt>
                <c:pt idx="318">
                  <c:v>1.2156213</c:v>
                </c:pt>
                <c:pt idx="319">
                  <c:v>1.2077555</c:v>
                </c:pt>
                <c:pt idx="320">
                  <c:v>1.2299929000000001</c:v>
                </c:pt>
                <c:pt idx="321">
                  <c:v>1.1937222999999999</c:v>
                </c:pt>
                <c:pt idx="322">
                  <c:v>1.1761375000000001</c:v>
                </c:pt>
                <c:pt idx="323">
                  <c:v>1.1648524</c:v>
                </c:pt>
                <c:pt idx="324">
                  <c:v>1.1436883</c:v>
                </c:pt>
                <c:pt idx="325">
                  <c:v>1.1076916000000001</c:v>
                </c:pt>
                <c:pt idx="326">
                  <c:v>1.0969346</c:v>
                </c:pt>
                <c:pt idx="327">
                  <c:v>1.0268984000000001</c:v>
                </c:pt>
                <c:pt idx="328">
                  <c:v>1.0083829</c:v>
                </c:pt>
                <c:pt idx="329">
                  <c:v>0.98837788999999998</c:v>
                </c:pt>
                <c:pt idx="330">
                  <c:v>0.97565692000000004</c:v>
                </c:pt>
                <c:pt idx="331">
                  <c:v>0.91174142000000002</c:v>
                </c:pt>
              </c:numCache>
            </c:numRef>
          </c:yVal>
          <c:smooth val="1"/>
        </c:ser>
        <c:dLbls>
          <c:showLegendKey val="0"/>
          <c:showVal val="0"/>
          <c:showCatName val="0"/>
          <c:showSerName val="0"/>
          <c:showPercent val="0"/>
          <c:showBubbleSize val="0"/>
        </c:dLbls>
        <c:axId val="128454880"/>
        <c:axId val="128455272"/>
      </c:scatterChart>
      <c:valAx>
        <c:axId val="128454880"/>
        <c:scaling>
          <c:orientation val="minMax"/>
          <c:max val="5800"/>
          <c:min val="5700"/>
        </c:scaling>
        <c:delete val="0"/>
        <c:axPos val="b"/>
        <c:title>
          <c:tx>
            <c:rich>
              <a:bodyPr/>
              <a:lstStyle/>
              <a:p>
                <a:pPr>
                  <a:defRPr/>
                </a:pPr>
                <a:r>
                  <a:rPr lang="en-US" dirty="0"/>
                  <a:t>Energy (eV)</a:t>
                </a:r>
              </a:p>
            </c:rich>
          </c:tx>
          <c:layout/>
          <c:overlay val="0"/>
        </c:title>
        <c:numFmt formatCode="General" sourceLinked="1"/>
        <c:majorTickMark val="in"/>
        <c:minorTickMark val="none"/>
        <c:tickLblPos val="nextTo"/>
        <c:spPr>
          <a:ln>
            <a:solidFill>
              <a:schemeClr val="tx1"/>
            </a:solidFill>
          </a:ln>
        </c:spPr>
        <c:crossAx val="128455272"/>
        <c:crossesAt val="-6"/>
        <c:crossBetween val="midCat"/>
        <c:majorUnit val="20"/>
      </c:valAx>
      <c:valAx>
        <c:axId val="128455272"/>
        <c:scaling>
          <c:orientation val="minMax"/>
          <c:max val="3"/>
          <c:min val="-5"/>
        </c:scaling>
        <c:delete val="1"/>
        <c:axPos val="l"/>
        <c:title>
          <c:tx>
            <c:rich>
              <a:bodyPr rot="-5400000" vert="horz"/>
              <a:lstStyle/>
              <a:p>
                <a:pPr>
                  <a:defRPr/>
                </a:pPr>
                <a:r>
                  <a:rPr lang="en-US" dirty="0"/>
                  <a:t>Normalized</a:t>
                </a:r>
                <a:r>
                  <a:rPr lang="en-US" baseline="0" dirty="0"/>
                  <a:t> mue(E)</a:t>
                </a:r>
                <a:endParaRPr lang="en-US" dirty="0"/>
              </a:p>
            </c:rich>
          </c:tx>
          <c:layout/>
          <c:overlay val="0"/>
        </c:title>
        <c:numFmt formatCode="General" sourceLinked="0"/>
        <c:majorTickMark val="out"/>
        <c:minorTickMark val="none"/>
        <c:tickLblPos val="nextTo"/>
        <c:crossAx val="128454880"/>
        <c:crosses val="autoZero"/>
        <c:crossBetween val="midCat"/>
      </c:valAx>
      <c:spPr>
        <a:noFill/>
        <a:ln w="9525">
          <a:solidFill>
            <a:schemeClr val="tx1"/>
          </a:solidFill>
        </a:ln>
      </c:spPr>
    </c:plotArea>
    <c:plotVisOnly val="1"/>
    <c:dispBlanksAs val="gap"/>
    <c:showDLblsOverMax val="0"/>
  </c:chart>
  <c:spPr>
    <a:solidFill>
      <a:sysClr val="window" lastClr="FFFFFF"/>
    </a:solidFill>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0.72398</cdr:x>
      <cdr:y>0.13163</cdr:y>
    </cdr:from>
    <cdr:to>
      <cdr:x>0.92188</cdr:x>
      <cdr:y>0.21701</cdr:y>
    </cdr:to>
    <cdr:sp macro="" textlink="">
      <cdr:nvSpPr>
        <cdr:cNvPr id="2" name="TextBox 1"/>
        <cdr:cNvSpPr txBox="1"/>
      </cdr:nvSpPr>
      <cdr:spPr>
        <a:xfrm xmlns:a="http://schemas.openxmlformats.org/drawingml/2006/main">
          <a:off x="3310052" y="361081"/>
          <a:ext cx="904761" cy="234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RE005IVs3</a:t>
          </a:r>
        </a:p>
      </cdr:txBody>
    </cdr:sp>
  </cdr:relSizeAnchor>
  <cdr:relSizeAnchor xmlns:cdr="http://schemas.openxmlformats.org/drawingml/2006/chartDrawing">
    <cdr:from>
      <cdr:x>0.80019</cdr:x>
      <cdr:y>0.50669</cdr:y>
    </cdr:from>
    <cdr:to>
      <cdr:x>0.96686</cdr:x>
      <cdr:y>0.56718</cdr:y>
    </cdr:to>
    <cdr:sp macro="" textlink="">
      <cdr:nvSpPr>
        <cdr:cNvPr id="4" name="TextBox 1"/>
        <cdr:cNvSpPr txBox="1"/>
      </cdr:nvSpPr>
      <cdr:spPr>
        <a:xfrm xmlns:a="http://schemas.openxmlformats.org/drawingml/2006/main">
          <a:off x="3357401" y="1498541"/>
          <a:ext cx="699307" cy="178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CeO</a:t>
          </a:r>
          <a:r>
            <a:rPr lang="en-US" sz="1100" baseline="-25000" dirty="0">
              <a:latin typeface="Arial" panose="020B0604020202020204" pitchFamily="34" charset="0"/>
              <a:cs typeface="Arial" panose="020B0604020202020204" pitchFamily="34" charset="0"/>
            </a:rPr>
            <a:t>2</a:t>
          </a:r>
        </a:p>
      </cdr:txBody>
    </cdr:sp>
  </cdr:relSizeAnchor>
  <cdr:relSizeAnchor xmlns:cdr="http://schemas.openxmlformats.org/drawingml/2006/chartDrawing">
    <cdr:from>
      <cdr:x>0.70564</cdr:x>
      <cdr:y>0.59301</cdr:y>
    </cdr:from>
    <cdr:to>
      <cdr:x>0.95006</cdr:x>
      <cdr:y>0.67472</cdr:y>
    </cdr:to>
    <cdr:sp macro="" textlink="">
      <cdr:nvSpPr>
        <cdr:cNvPr id="5" name="TextBox 1"/>
        <cdr:cNvSpPr txBox="1"/>
      </cdr:nvSpPr>
      <cdr:spPr>
        <a:xfrm xmlns:a="http://schemas.openxmlformats.org/drawingml/2006/main">
          <a:off x="2960680" y="1753823"/>
          <a:ext cx="1025533" cy="2416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CeIV Sulfate</a:t>
          </a:r>
          <a:endParaRPr lang="en-US" sz="1100" baseline="-25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0.65519</cdr:x>
      <cdr:y>0.32285</cdr:y>
    </cdr:from>
    <cdr:to>
      <cdr:x>0.9546</cdr:x>
      <cdr:y>0.38486</cdr:y>
    </cdr:to>
    <cdr:sp macro="" textlink="">
      <cdr:nvSpPr>
        <cdr:cNvPr id="6" name="TextBox 1"/>
        <cdr:cNvSpPr txBox="1"/>
      </cdr:nvSpPr>
      <cdr:spPr>
        <a:xfrm xmlns:a="http://schemas.openxmlformats.org/drawingml/2006/main">
          <a:off x="2749028" y="954826"/>
          <a:ext cx="1256235" cy="1834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CeIII Phosphate</a:t>
          </a:r>
          <a:endParaRPr lang="en-US" sz="1100" baseline="-25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0.71169</cdr:x>
      <cdr:y>0.24392</cdr:y>
    </cdr:from>
    <cdr:to>
      <cdr:x>0.97766</cdr:x>
      <cdr:y>0.30441</cdr:y>
    </cdr:to>
    <cdr:sp macro="" textlink="">
      <cdr:nvSpPr>
        <cdr:cNvPr id="7" name="TextBox 1"/>
        <cdr:cNvSpPr txBox="1"/>
      </cdr:nvSpPr>
      <cdr:spPr>
        <a:xfrm xmlns:a="http://schemas.openxmlformats.org/drawingml/2006/main">
          <a:off x="2986066" y="721397"/>
          <a:ext cx="1115947" cy="1789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CeIII Sulfate</a:t>
          </a:r>
          <a:endParaRPr lang="en-US" sz="1100" baseline="-25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0.69058</cdr:x>
      <cdr:y>0.4133</cdr:y>
    </cdr:from>
    <cdr:to>
      <cdr:x>0.95656</cdr:x>
      <cdr:y>0.47379</cdr:y>
    </cdr:to>
    <cdr:sp macro="" textlink="">
      <cdr:nvSpPr>
        <cdr:cNvPr id="8" name="TextBox 1"/>
        <cdr:cNvSpPr txBox="1"/>
      </cdr:nvSpPr>
      <cdr:spPr>
        <a:xfrm xmlns:a="http://schemas.openxmlformats.org/drawingml/2006/main">
          <a:off x="2897492" y="1222335"/>
          <a:ext cx="1115990" cy="1789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CeIII</a:t>
          </a:r>
          <a:r>
            <a:rPr lang="en-US" sz="1100" baseline="0" dirty="0">
              <a:latin typeface="Arial" panose="020B0604020202020204" pitchFamily="34" charset="0"/>
              <a:cs typeface="Arial" panose="020B0604020202020204" pitchFamily="34" charset="0"/>
            </a:rPr>
            <a:t> Chloride</a:t>
          </a:r>
          <a:endParaRPr lang="en-US" sz="1100" baseline="-25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0.29085</cdr:x>
      <cdr:y>0.0432</cdr:y>
    </cdr:from>
    <cdr:to>
      <cdr:x>0.29479</cdr:x>
      <cdr:y>0.75845</cdr:y>
    </cdr:to>
    <cdr:cxnSp macro="">
      <cdr:nvCxnSpPr>
        <cdr:cNvPr id="10" name="Straight Connector 9"/>
        <cdr:cNvCxnSpPr/>
      </cdr:nvCxnSpPr>
      <cdr:spPr>
        <a:xfrm xmlns:a="http://schemas.openxmlformats.org/drawingml/2006/main">
          <a:off x="1329781" y="127764"/>
          <a:ext cx="18007" cy="2115375"/>
        </a:xfrm>
        <a:prstGeom xmlns:a="http://schemas.openxmlformats.org/drawingml/2006/main" prst="line">
          <a:avLst/>
        </a:prstGeom>
        <a:ln xmlns:a="http://schemas.openxmlformats.org/drawingml/2006/main">
          <a:solidFill>
            <a:srgbClr val="0000FF"/>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0.31915</cdr:x>
      <cdr:y>0.03333</cdr:y>
    </cdr:from>
    <cdr:to>
      <cdr:x>0.33021</cdr:x>
      <cdr:y>0.76812</cdr:y>
    </cdr:to>
    <cdr:cxnSp macro="">
      <cdr:nvCxnSpPr>
        <cdr:cNvPr id="11" name="Straight Connector 10"/>
        <cdr:cNvCxnSpPr/>
      </cdr:nvCxnSpPr>
      <cdr:spPr>
        <a:xfrm xmlns:a="http://schemas.openxmlformats.org/drawingml/2006/main">
          <a:off x="1459169" y="98568"/>
          <a:ext cx="50544" cy="2173146"/>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0.17713</cdr:x>
      <cdr:y>0.03019</cdr:y>
    </cdr:from>
    <cdr:to>
      <cdr:x>0.29909</cdr:x>
      <cdr:y>0.11019</cdr:y>
    </cdr:to>
    <cdr:sp macro="" textlink="">
      <cdr:nvSpPr>
        <cdr:cNvPr id="12" name="TextBox 11"/>
        <cdr:cNvSpPr txBox="1"/>
      </cdr:nvSpPr>
      <cdr:spPr>
        <a:xfrm xmlns:a="http://schemas.openxmlformats.org/drawingml/2006/main">
          <a:off x="809838" y="89299"/>
          <a:ext cx="557601" cy="23660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0000FF"/>
              </a:solidFill>
              <a:latin typeface="Arial" panose="020B0604020202020204" pitchFamily="34" charset="0"/>
              <a:cs typeface="Arial" panose="020B0604020202020204" pitchFamily="34" charset="0"/>
            </a:rPr>
            <a:t>CeIII</a:t>
          </a:r>
        </a:p>
      </cdr:txBody>
    </cdr:sp>
  </cdr:relSizeAnchor>
  <cdr:relSizeAnchor xmlns:cdr="http://schemas.openxmlformats.org/drawingml/2006/chartDrawing">
    <cdr:from>
      <cdr:x>0.31343</cdr:x>
      <cdr:y>0.0433</cdr:y>
    </cdr:from>
    <cdr:to>
      <cdr:x>0.4408</cdr:x>
      <cdr:y>0.1233</cdr:y>
    </cdr:to>
    <cdr:sp macro="" textlink="">
      <cdr:nvSpPr>
        <cdr:cNvPr id="13" name="TextBox 1"/>
        <cdr:cNvSpPr txBox="1"/>
      </cdr:nvSpPr>
      <cdr:spPr>
        <a:xfrm xmlns:a="http://schemas.openxmlformats.org/drawingml/2006/main">
          <a:off x="1433017" y="128064"/>
          <a:ext cx="582336" cy="23660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FF0000"/>
              </a:solidFill>
              <a:latin typeface="Arial" panose="020B0604020202020204" pitchFamily="34" charset="0"/>
              <a:cs typeface="Arial" panose="020B0604020202020204" pitchFamily="34" charset="0"/>
            </a:rPr>
            <a:t>CeIV</a:t>
          </a:r>
        </a:p>
      </cdr:txBody>
    </cdr:sp>
  </cdr:relSizeAnchor>
  <cdr:relSizeAnchor xmlns:cdr="http://schemas.openxmlformats.org/drawingml/2006/chartDrawing">
    <cdr:from>
      <cdr:x>0.41061</cdr:x>
      <cdr:y>0.34156</cdr:y>
    </cdr:from>
    <cdr:to>
      <cdr:x>0.43094</cdr:x>
      <cdr:y>0.39916</cdr:y>
    </cdr:to>
    <cdr:cxnSp macro="">
      <cdr:nvCxnSpPr>
        <cdr:cNvPr id="15" name="Straight Arrow Connector 14"/>
        <cdr:cNvCxnSpPr/>
      </cdr:nvCxnSpPr>
      <cdr:spPr>
        <a:xfrm xmlns:a="http://schemas.openxmlformats.org/drawingml/2006/main" flipH="1">
          <a:off x="1722827" y="1010155"/>
          <a:ext cx="85300" cy="170353"/>
        </a:xfrm>
        <a:prstGeom xmlns:a="http://schemas.openxmlformats.org/drawingml/2006/main" prst="straightConnector1">
          <a:avLst/>
        </a:prstGeom>
        <a:ln xmlns:a="http://schemas.openxmlformats.org/drawingml/2006/main">
          <a:solidFill>
            <a:srgbClr val="00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0.40385</cdr:x>
      <cdr:y>0.43293</cdr:y>
    </cdr:from>
    <cdr:to>
      <cdr:x>0.41943</cdr:x>
      <cdr:y>0.4772</cdr:y>
    </cdr:to>
    <cdr:cxnSp macro="">
      <cdr:nvCxnSpPr>
        <cdr:cNvPr id="16" name="Straight Arrow Connector 15"/>
        <cdr:cNvCxnSpPr/>
      </cdr:nvCxnSpPr>
      <cdr:spPr>
        <a:xfrm xmlns:a="http://schemas.openxmlformats.org/drawingml/2006/main" flipH="1">
          <a:off x="1694460" y="1280389"/>
          <a:ext cx="65371" cy="130930"/>
        </a:xfrm>
        <a:prstGeom xmlns:a="http://schemas.openxmlformats.org/drawingml/2006/main" prst="straightConnector1">
          <a:avLst/>
        </a:prstGeom>
        <a:ln xmlns:a="http://schemas.openxmlformats.org/drawingml/2006/main">
          <a:solidFill>
            <a:srgbClr val="0099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0.43246</cdr:x>
      <cdr:y>0.33143</cdr:y>
    </cdr:from>
    <cdr:to>
      <cdr:x>0.68684</cdr:x>
      <cdr:y>0.41143</cdr:y>
    </cdr:to>
    <cdr:sp macro="" textlink="">
      <cdr:nvSpPr>
        <cdr:cNvPr id="19" name="TextBox 1"/>
        <cdr:cNvSpPr txBox="1"/>
      </cdr:nvSpPr>
      <cdr:spPr>
        <a:xfrm xmlns:a="http://schemas.openxmlformats.org/drawingml/2006/main">
          <a:off x="1814513" y="980196"/>
          <a:ext cx="1067319" cy="23660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00FF"/>
              </a:solidFill>
              <a:latin typeface="Arial" panose="020B0604020202020204" pitchFamily="34" charset="0"/>
              <a:cs typeface="Arial" panose="020B0604020202020204" pitchFamily="34" charset="0"/>
            </a:rPr>
            <a:t>Post-edge hump</a:t>
          </a:r>
        </a:p>
      </cdr:txBody>
    </cdr:sp>
  </cdr:relSizeAnchor>
  <cdr:relSizeAnchor xmlns:cdr="http://schemas.openxmlformats.org/drawingml/2006/chartDrawing">
    <cdr:from>
      <cdr:x>0.41203</cdr:x>
      <cdr:y>0.41297</cdr:y>
    </cdr:from>
    <cdr:to>
      <cdr:x>0.69699</cdr:x>
      <cdr:y>0.49297</cdr:y>
    </cdr:to>
    <cdr:sp macro="" textlink="">
      <cdr:nvSpPr>
        <cdr:cNvPr id="20" name="TextBox 1"/>
        <cdr:cNvSpPr txBox="1"/>
      </cdr:nvSpPr>
      <cdr:spPr>
        <a:xfrm xmlns:a="http://schemas.openxmlformats.org/drawingml/2006/main">
          <a:off x="1728789" y="1221355"/>
          <a:ext cx="1195604" cy="23660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dirty="0">
              <a:solidFill>
                <a:srgbClr val="0099FF"/>
              </a:solidFill>
              <a:latin typeface="Arial" panose="020B0604020202020204" pitchFamily="34" charset="0"/>
              <a:cs typeface="Arial" panose="020B0604020202020204" pitchFamily="34" charset="0"/>
            </a:rPr>
            <a:t>Post-edge hump</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2"/>
            <a:ext cx="31089600" cy="9550400"/>
          </a:xfrm>
        </p:spPr>
        <p:txBody>
          <a:bodyPr anchor="b"/>
          <a:lstStyle>
            <a:lvl1pPr algn="ctr">
              <a:defRPr sz="24000"/>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AC4B95-63B8-4949-B949-57FDF7F038C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178662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C4B95-63B8-4949-B949-57FDF7F038C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384792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1460500"/>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2" y="1460500"/>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C4B95-63B8-4949-B949-57FDF7F038C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394005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AC4B95-63B8-4949-B949-57FDF7F038C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84758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8"/>
            <a:ext cx="31546800" cy="11410948"/>
          </a:xfrm>
        </p:spPr>
        <p:txBody>
          <a:bodyPr anchor="b"/>
          <a:lstStyle>
            <a:lvl1pPr>
              <a:defRPr sz="24000"/>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AC4B95-63B8-4949-B949-57FDF7F038C8}"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219320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AC4B95-63B8-4949-B949-57FDF7F038C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174208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6"/>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2"/>
            <a:ext cx="15473360"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2" y="6724652"/>
            <a:ext cx="15549564"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2"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AC4B95-63B8-4949-B949-57FDF7F038C8}"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128970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AC4B95-63B8-4949-B949-57FDF7F038C8}"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264517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C4B95-63B8-4949-B949-57FDF7F038C8}"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17915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6"/>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C4B95-63B8-4949-B949-57FDF7F038C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93611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6"/>
            <a:ext cx="1851660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AC4B95-63B8-4949-B949-57FDF7F038C8}"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A1DF0-DA68-444B-942E-E8EEEE65FC5D}" type="slidenum">
              <a:rPr lang="en-US" smtClean="0"/>
              <a:t>‹#›</a:t>
            </a:fld>
            <a:endParaRPr lang="en-US"/>
          </a:p>
        </p:txBody>
      </p:sp>
    </p:spTree>
    <p:extLst>
      <p:ext uri="{BB962C8B-B14F-4D97-AF65-F5344CB8AC3E}">
        <p14:creationId xmlns:p14="http://schemas.microsoft.com/office/powerpoint/2010/main" val="198824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6"/>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6"/>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40AC4B95-63B8-4949-B949-57FDF7F038C8}" type="datetimeFigureOut">
              <a:rPr lang="en-US" smtClean="0"/>
              <a:t>4/14/2016</a:t>
            </a:fld>
            <a:endParaRPr lang="en-US"/>
          </a:p>
        </p:txBody>
      </p:sp>
      <p:sp>
        <p:nvSpPr>
          <p:cNvPr id="5" name="Footer Placeholder 4"/>
          <p:cNvSpPr>
            <a:spLocks noGrp="1"/>
          </p:cNvSpPr>
          <p:nvPr>
            <p:ph type="ftr" sz="quarter" idx="3"/>
          </p:nvPr>
        </p:nvSpPr>
        <p:spPr>
          <a:xfrm>
            <a:off x="12115800" y="25425406"/>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6"/>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B86A1DF0-DA68-444B-942E-E8EEEE65FC5D}" type="slidenum">
              <a:rPr lang="en-US" smtClean="0"/>
              <a:t>‹#›</a:t>
            </a:fld>
            <a:endParaRPr lang="en-US"/>
          </a:p>
        </p:txBody>
      </p:sp>
    </p:spTree>
    <p:extLst>
      <p:ext uri="{BB962C8B-B14F-4D97-AF65-F5344CB8AC3E}">
        <p14:creationId xmlns:p14="http://schemas.microsoft.com/office/powerpoint/2010/main" val="145666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tiff"/><Relationship Id="rId3" Type="http://schemas.openxmlformats.org/officeDocument/2006/relationships/image" Target="../media/image2.png"/><Relationship Id="rId7" Type="http://schemas.openxmlformats.org/officeDocument/2006/relationships/image" Target="../media/image6.tiff"/><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5" Type="http://schemas.openxmlformats.org/officeDocument/2006/relationships/image" Target="../media/image13.jpe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506692" y="661290"/>
            <a:ext cx="326783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8000" b="1" dirty="0">
                <a:solidFill>
                  <a:srgbClr val="002060"/>
                </a:solidFill>
              </a:rPr>
              <a:t>Characterization and Recovery of Rare Earths from Coal and By-Products</a:t>
            </a:r>
            <a:endParaRPr lang="en-US" altLang="en-US" sz="8000" b="1" dirty="0">
              <a:solidFill>
                <a:srgbClr val="002060"/>
              </a:solidFill>
              <a:latin typeface="+mj-lt"/>
            </a:endParaRPr>
          </a:p>
        </p:txBody>
      </p:sp>
      <p:sp>
        <p:nvSpPr>
          <p:cNvPr id="6" name="Title 1"/>
          <p:cNvSpPr txBox="1">
            <a:spLocks/>
          </p:cNvSpPr>
          <p:nvPr/>
        </p:nvSpPr>
        <p:spPr>
          <a:xfrm>
            <a:off x="592385" y="3112994"/>
            <a:ext cx="11446944" cy="17281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tx2"/>
                </a:solidFill>
              </a:rPr>
              <a:t>Rare Earth Element </a:t>
            </a:r>
            <a:r>
              <a:rPr lang="en-US" sz="5400" b="1" dirty="0">
                <a:solidFill>
                  <a:schemeClr val="tx2"/>
                </a:solidFill>
              </a:rPr>
              <a:t>Challenges</a:t>
            </a:r>
          </a:p>
        </p:txBody>
      </p:sp>
      <p:sp>
        <p:nvSpPr>
          <p:cNvPr id="7" name="Content Placeholder 1"/>
          <p:cNvSpPr txBox="1">
            <a:spLocks/>
          </p:cNvSpPr>
          <p:nvPr/>
        </p:nvSpPr>
        <p:spPr>
          <a:xfrm>
            <a:off x="643955" y="4619800"/>
            <a:ext cx="11548744" cy="6677953"/>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marL="685800" indent="-685800" algn="l">
              <a:lnSpc>
                <a:spcPct val="100000"/>
              </a:lnSpc>
              <a:spcBef>
                <a:spcPts val="0"/>
              </a:spcBef>
              <a:buClr>
                <a:srgbClr val="FF0000"/>
              </a:buClr>
              <a:buFont typeface="Arial" panose="020B0604020202020204" pitchFamily="34" charset="0"/>
              <a:buChar char="•"/>
            </a:pPr>
            <a:r>
              <a:rPr lang="en-US" sz="3200" dirty="0" smtClean="0">
                <a:solidFill>
                  <a:schemeClr val="tx2"/>
                </a:solidFill>
              </a:rPr>
              <a:t>Roughly 87% of REEs came from China in 2014</a:t>
            </a:r>
          </a:p>
          <a:p>
            <a:pPr marL="685800" indent="-685800" algn="l">
              <a:lnSpc>
                <a:spcPct val="100000"/>
              </a:lnSpc>
              <a:spcBef>
                <a:spcPts val="0"/>
              </a:spcBef>
              <a:buClr>
                <a:srgbClr val="FF0000"/>
              </a:buClr>
              <a:buFont typeface="Arial" panose="020B0604020202020204" pitchFamily="34" charset="0"/>
              <a:buChar char="•"/>
            </a:pPr>
            <a:r>
              <a:rPr lang="en-US" sz="3200" dirty="0" smtClean="0">
                <a:solidFill>
                  <a:schemeClr val="tx2"/>
                </a:solidFill>
              </a:rPr>
              <a:t>Potential national security and supply risk for critical rare earths for defense and clean energy</a:t>
            </a:r>
          </a:p>
          <a:p>
            <a:pPr marL="2400300" lvl="1" indent="-571500" algn="l">
              <a:lnSpc>
                <a:spcPct val="100000"/>
              </a:lnSpc>
              <a:spcBef>
                <a:spcPts val="0"/>
              </a:spcBef>
              <a:buClr>
                <a:srgbClr val="FF0000"/>
              </a:buClr>
              <a:buFont typeface="Arial" panose="020B0604020202020204" pitchFamily="34" charset="0"/>
              <a:buChar char="•"/>
            </a:pPr>
            <a:r>
              <a:rPr lang="en-US" sz="2800" dirty="0" smtClean="0">
                <a:solidFill>
                  <a:schemeClr val="tx2"/>
                </a:solidFill>
              </a:rPr>
              <a:t>Y, </a:t>
            </a:r>
            <a:r>
              <a:rPr lang="en-US" sz="2800" dirty="0" err="1" smtClean="0">
                <a:solidFill>
                  <a:schemeClr val="tx2"/>
                </a:solidFill>
              </a:rPr>
              <a:t>Nd</a:t>
            </a:r>
            <a:r>
              <a:rPr lang="en-US" sz="2800" dirty="0" smtClean="0">
                <a:solidFill>
                  <a:schemeClr val="tx2"/>
                </a:solidFill>
              </a:rPr>
              <a:t>, </a:t>
            </a:r>
            <a:r>
              <a:rPr lang="en-US" sz="2800" dirty="0" err="1" smtClean="0">
                <a:solidFill>
                  <a:schemeClr val="tx2"/>
                </a:solidFill>
              </a:rPr>
              <a:t>Eu</a:t>
            </a:r>
            <a:r>
              <a:rPr lang="en-US" sz="2800" dirty="0" smtClean="0">
                <a:solidFill>
                  <a:schemeClr val="tx2"/>
                </a:solidFill>
              </a:rPr>
              <a:t>, </a:t>
            </a:r>
            <a:r>
              <a:rPr lang="en-US" sz="2800" dirty="0" err="1" smtClean="0">
                <a:solidFill>
                  <a:schemeClr val="tx2"/>
                </a:solidFill>
              </a:rPr>
              <a:t>Dy</a:t>
            </a:r>
            <a:r>
              <a:rPr lang="en-US" sz="2800" dirty="0" smtClean="0">
                <a:solidFill>
                  <a:schemeClr val="tx2"/>
                </a:solidFill>
              </a:rPr>
              <a:t>, Tb</a:t>
            </a:r>
          </a:p>
          <a:p>
            <a:pPr marL="685800" indent="-685800" algn="l">
              <a:lnSpc>
                <a:spcPct val="100000"/>
              </a:lnSpc>
              <a:spcBef>
                <a:spcPts val="0"/>
              </a:spcBef>
              <a:buClr>
                <a:srgbClr val="FF0000"/>
              </a:buClr>
              <a:buFont typeface="Arial" panose="020B0604020202020204" pitchFamily="34" charset="0"/>
              <a:buChar char="•"/>
            </a:pPr>
            <a:r>
              <a:rPr lang="en-US" sz="3200" dirty="0" smtClean="0">
                <a:solidFill>
                  <a:schemeClr val="tx2"/>
                </a:solidFill>
              </a:rPr>
              <a:t>Not typically found in concentrated ores</a:t>
            </a:r>
          </a:p>
          <a:p>
            <a:pPr marL="685800" indent="-685800" algn="l">
              <a:lnSpc>
                <a:spcPct val="100000"/>
              </a:lnSpc>
              <a:spcBef>
                <a:spcPts val="0"/>
              </a:spcBef>
              <a:buClr>
                <a:srgbClr val="FF0000"/>
              </a:buClr>
              <a:buFont typeface="Arial" panose="020B0604020202020204" pitchFamily="34" charset="0"/>
              <a:buChar char="•"/>
            </a:pPr>
            <a:r>
              <a:rPr lang="en-US" sz="3200" dirty="0" smtClean="0">
                <a:solidFill>
                  <a:schemeClr val="tx2"/>
                </a:solidFill>
              </a:rPr>
              <a:t>Difficult to extract and separate</a:t>
            </a:r>
          </a:p>
          <a:p>
            <a:pPr marL="685800" indent="-685800" algn="l">
              <a:lnSpc>
                <a:spcPct val="100000"/>
              </a:lnSpc>
              <a:spcBef>
                <a:spcPts val="0"/>
              </a:spcBef>
              <a:buClr>
                <a:srgbClr val="FF0000"/>
              </a:buClr>
              <a:buFont typeface="Arial" panose="020B0604020202020204" pitchFamily="34" charset="0"/>
              <a:buChar char="•"/>
            </a:pPr>
            <a:r>
              <a:rPr lang="en-US" sz="3200" dirty="0" smtClean="0">
                <a:solidFill>
                  <a:schemeClr val="tx2"/>
                </a:solidFill>
              </a:rPr>
              <a:t>REs are not distributed evenly  </a:t>
            </a:r>
          </a:p>
          <a:p>
            <a:pPr marL="2400300" lvl="1" indent="-571500" algn="l">
              <a:lnSpc>
                <a:spcPct val="100000"/>
              </a:lnSpc>
              <a:spcBef>
                <a:spcPts val="0"/>
              </a:spcBef>
              <a:buClr>
                <a:srgbClr val="FF0000"/>
              </a:buClr>
              <a:buFont typeface="Arial" panose="020B0604020202020204" pitchFamily="34" charset="0"/>
              <a:buChar char="•"/>
            </a:pPr>
            <a:r>
              <a:rPr lang="en-US" sz="2800" dirty="0" smtClean="0">
                <a:solidFill>
                  <a:schemeClr val="tx2"/>
                </a:solidFill>
              </a:rPr>
              <a:t>Causes excess supply for some REs and shortages for other REs</a:t>
            </a:r>
          </a:p>
          <a:p>
            <a:pPr marL="2400300" lvl="1" indent="-571500" algn="l">
              <a:lnSpc>
                <a:spcPct val="100000"/>
              </a:lnSpc>
              <a:spcBef>
                <a:spcPts val="0"/>
              </a:spcBef>
              <a:buClr>
                <a:srgbClr val="FF0000"/>
              </a:buClr>
              <a:buFont typeface="Arial" panose="020B0604020202020204" pitchFamily="34" charset="0"/>
              <a:buChar char="•"/>
            </a:pPr>
            <a:r>
              <a:rPr lang="en-US" sz="2800" dirty="0" smtClean="0">
                <a:solidFill>
                  <a:schemeClr val="tx2"/>
                </a:solidFill>
              </a:rPr>
              <a:t>Price significantly different for individual REs</a:t>
            </a:r>
            <a:r>
              <a:rPr lang="en-US" sz="2400" dirty="0" smtClean="0">
                <a:solidFill>
                  <a:schemeClr val="tx2"/>
                </a:solidFill>
              </a:rPr>
              <a:t> </a:t>
            </a:r>
          </a:p>
          <a:p>
            <a:pPr lvl="1"/>
            <a:endParaRPr lang="en-US" sz="4400" dirty="0">
              <a:solidFill>
                <a:schemeClr val="tx2"/>
              </a:solidFill>
            </a:endParaRPr>
          </a:p>
        </p:txBody>
      </p:sp>
      <p:sp>
        <p:nvSpPr>
          <p:cNvPr id="8" name="Title 1"/>
          <p:cNvSpPr txBox="1">
            <a:spLocks/>
          </p:cNvSpPr>
          <p:nvPr/>
        </p:nvSpPr>
        <p:spPr>
          <a:xfrm>
            <a:off x="93886" y="16476675"/>
            <a:ext cx="11733784" cy="14986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tx2"/>
                </a:solidFill>
              </a:rPr>
              <a:t>REE Extraction Opportunities </a:t>
            </a:r>
          </a:p>
          <a:p>
            <a:r>
              <a:rPr lang="en-US" sz="5400" b="1" dirty="0">
                <a:solidFill>
                  <a:schemeClr val="tx2"/>
                </a:solidFill>
              </a:rPr>
              <a:t>for </a:t>
            </a:r>
            <a:r>
              <a:rPr lang="en-US" sz="5400" b="1" dirty="0" smtClean="0">
                <a:solidFill>
                  <a:schemeClr val="tx2"/>
                </a:solidFill>
              </a:rPr>
              <a:t>Coal and Coal By-Products  </a:t>
            </a:r>
            <a:endParaRPr lang="en-US" sz="5400" b="1" dirty="0">
              <a:solidFill>
                <a:schemeClr val="tx2"/>
              </a:solidFill>
            </a:endParaRPr>
          </a:p>
        </p:txBody>
      </p:sp>
      <p:sp>
        <p:nvSpPr>
          <p:cNvPr id="9" name="Content Placeholder 1"/>
          <p:cNvSpPr txBox="1">
            <a:spLocks/>
          </p:cNvSpPr>
          <p:nvPr/>
        </p:nvSpPr>
        <p:spPr>
          <a:xfrm>
            <a:off x="250690" y="18105432"/>
            <a:ext cx="11594984" cy="78463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00"/>
              </a:buClr>
            </a:pPr>
            <a:r>
              <a:rPr lang="en-US" sz="2700" dirty="0" smtClean="0">
                <a:solidFill>
                  <a:schemeClr val="tx2"/>
                </a:solidFill>
              </a:rPr>
              <a:t>Everything in the earth’s crust, good and bad, is found to some extent in coal and coal by-products</a:t>
            </a:r>
          </a:p>
          <a:p>
            <a:pPr>
              <a:buClr>
                <a:srgbClr val="FF0000"/>
              </a:buClr>
            </a:pPr>
            <a:r>
              <a:rPr lang="en-US" sz="2700" dirty="0" smtClean="0">
                <a:solidFill>
                  <a:schemeClr val="tx2"/>
                </a:solidFill>
              </a:rPr>
              <a:t>The US burns almost 1 Billion tons of coal a year </a:t>
            </a:r>
          </a:p>
          <a:p>
            <a:pPr lvl="1">
              <a:buClr>
                <a:srgbClr val="FF0000"/>
              </a:buClr>
            </a:pPr>
            <a:r>
              <a:rPr lang="en-US" sz="2500" dirty="0" smtClean="0">
                <a:solidFill>
                  <a:schemeClr val="tx2"/>
                </a:solidFill>
              </a:rPr>
              <a:t>Producing 100-150 million tons of coal ash with an average concentration of ~470ppm REE+Y</a:t>
            </a:r>
          </a:p>
          <a:p>
            <a:pPr lvl="1">
              <a:buClr>
                <a:srgbClr val="FF0000"/>
              </a:buClr>
            </a:pPr>
            <a:r>
              <a:rPr lang="en-US" sz="2500" dirty="0" smtClean="0">
                <a:solidFill>
                  <a:schemeClr val="tx2"/>
                </a:solidFill>
              </a:rPr>
              <a:t>Coal ash produced yearly based on average concentrations contains ~47,000-70,500 tons of REE+Y or 2 - 4 times the US consumption</a:t>
            </a:r>
          </a:p>
          <a:p>
            <a:pPr lvl="1">
              <a:buClr>
                <a:srgbClr val="FF0000"/>
              </a:buClr>
            </a:pPr>
            <a:r>
              <a:rPr lang="en-US" sz="2500" dirty="0" smtClean="0">
                <a:solidFill>
                  <a:schemeClr val="tx2"/>
                </a:solidFill>
              </a:rPr>
              <a:t>Coal mining and coal prep by-products could provide additional opportunities for REE extraction and recovery. </a:t>
            </a:r>
          </a:p>
          <a:p>
            <a:pPr lvl="1">
              <a:buClr>
                <a:srgbClr val="FF0000"/>
              </a:buClr>
            </a:pPr>
            <a:r>
              <a:rPr lang="en-US" sz="2500" dirty="0" smtClean="0">
                <a:solidFill>
                  <a:schemeClr val="tx2"/>
                </a:solidFill>
              </a:rPr>
              <a:t>Other critical or valuable elements could also be extracted from coal and coal by-products during the extraction of REEs</a:t>
            </a:r>
          </a:p>
          <a:p>
            <a:pPr lvl="1">
              <a:buClr>
                <a:srgbClr val="FF0000"/>
              </a:buClr>
            </a:pPr>
            <a:r>
              <a:rPr lang="en-US" sz="2500" dirty="0" smtClean="0">
                <a:solidFill>
                  <a:schemeClr val="tx2"/>
                </a:solidFill>
              </a:rPr>
              <a:t>Extraction of REEs from coal and coal by-products could provide a stable source of REEs and other critical metals</a:t>
            </a:r>
          </a:p>
          <a:p>
            <a:pPr lvl="1">
              <a:buClr>
                <a:srgbClr val="FF0000"/>
              </a:buClr>
            </a:pPr>
            <a:r>
              <a:rPr lang="en-US" sz="2500" dirty="0" smtClean="0">
                <a:solidFill>
                  <a:schemeClr val="tx2"/>
                </a:solidFill>
              </a:rPr>
              <a:t>Extraction of REEs could also be environmentally friendly by utilizing already mined materials and potentially treating and utilizing by-product materials</a:t>
            </a:r>
          </a:p>
          <a:p>
            <a:pPr lvl="1">
              <a:buClr>
                <a:srgbClr val="FF0000"/>
              </a:buClr>
            </a:pPr>
            <a:endParaRPr lang="en-US" sz="2500" dirty="0">
              <a:solidFill>
                <a:schemeClr val="tx2"/>
              </a:solidFill>
            </a:endParaRPr>
          </a:p>
        </p:txBody>
      </p:sp>
      <p:sp>
        <p:nvSpPr>
          <p:cNvPr id="32" name="Title 5"/>
          <p:cNvSpPr txBox="1">
            <a:spLocks/>
          </p:cNvSpPr>
          <p:nvPr/>
        </p:nvSpPr>
        <p:spPr>
          <a:xfrm>
            <a:off x="13305630" y="3473297"/>
            <a:ext cx="10019510" cy="1143000"/>
          </a:xfrm>
          <a:prstGeom prst="rect">
            <a:avLst/>
          </a:prstGeom>
        </p:spPr>
        <p:txBody>
          <a:bodyPr vert="horz" lIns="91440" tIns="45720" rIns="91440" bIns="45720" rtlCol="0" anchor="b">
            <a:normAutofit/>
          </a:bodyPr>
          <a:lstStyle>
            <a:defPPr>
              <a:defRPr lang="en-US"/>
            </a:defPPr>
            <a:lvl1pPr algn="ctr" defTabSz="3657600">
              <a:lnSpc>
                <a:spcPct val="90000"/>
              </a:lnSpc>
              <a:spcBef>
                <a:spcPct val="0"/>
              </a:spcBef>
              <a:buNone/>
              <a:defRPr sz="5400" b="1">
                <a:solidFill>
                  <a:schemeClr val="tx2"/>
                </a:solidFill>
                <a:latin typeface="+mj-lt"/>
                <a:ea typeface="+mj-ea"/>
                <a:cs typeface="+mj-cs"/>
              </a:defRPr>
            </a:lvl1pPr>
          </a:lstStyle>
          <a:p>
            <a:r>
              <a:rPr lang="en-US" dirty="0">
                <a:solidFill>
                  <a:srgbClr val="002060"/>
                </a:solidFill>
              </a:rPr>
              <a:t>Field Sampling Effort</a:t>
            </a:r>
          </a:p>
        </p:txBody>
      </p:sp>
      <p:sp>
        <p:nvSpPr>
          <p:cNvPr id="74" name="Title 5"/>
          <p:cNvSpPr txBox="1">
            <a:spLocks/>
          </p:cNvSpPr>
          <p:nvPr/>
        </p:nvSpPr>
        <p:spPr>
          <a:xfrm>
            <a:off x="25317376" y="18797440"/>
            <a:ext cx="10466143" cy="1397647"/>
          </a:xfrm>
          <a:prstGeom prst="rect">
            <a:avLst/>
          </a:prstGeom>
        </p:spPr>
        <p:txBody>
          <a:bodyPr vert="horz" lIns="91440" tIns="45720" rIns="91440" bIns="45720" rtlCol="0" anchor="b">
            <a:normAutofit/>
          </a:bodyPr>
          <a:lstStyle>
            <a:defPPr>
              <a:defRPr lang="en-US"/>
            </a:defPPr>
            <a:lvl1pPr algn="ctr" defTabSz="3657600">
              <a:lnSpc>
                <a:spcPct val="90000"/>
              </a:lnSpc>
              <a:spcBef>
                <a:spcPct val="0"/>
              </a:spcBef>
              <a:buNone/>
              <a:defRPr sz="5400" b="1">
                <a:solidFill>
                  <a:schemeClr val="tx2"/>
                </a:solidFill>
                <a:latin typeface="+mj-lt"/>
                <a:ea typeface="+mj-ea"/>
                <a:cs typeface="+mj-cs"/>
              </a:defRPr>
            </a:lvl1pPr>
          </a:lstStyle>
          <a:p>
            <a:r>
              <a:rPr lang="en-US" dirty="0" smtClean="0">
                <a:solidFill>
                  <a:srgbClr val="002060"/>
                </a:solidFill>
              </a:rPr>
              <a:t>Conclusions and Future Work  </a:t>
            </a:r>
            <a:endParaRPr lang="en-US" dirty="0">
              <a:solidFill>
                <a:srgbClr val="002060"/>
              </a:solidFill>
            </a:endParaRPr>
          </a:p>
        </p:txBody>
      </p:sp>
      <p:sp>
        <p:nvSpPr>
          <p:cNvPr id="76" name="Rectangle 75"/>
          <p:cNvSpPr/>
          <p:nvPr/>
        </p:nvSpPr>
        <p:spPr>
          <a:xfrm>
            <a:off x="28076828" y="23720412"/>
            <a:ext cx="4891660" cy="840230"/>
          </a:xfrm>
          <a:prstGeom prst="rect">
            <a:avLst/>
          </a:prstGeom>
        </p:spPr>
        <p:txBody>
          <a:bodyPr vert="horz" lIns="91440" tIns="45720" rIns="91440" bIns="45720" rtlCol="0" anchor="b">
            <a:normAutofit/>
          </a:bodyPr>
          <a:lstStyle/>
          <a:p>
            <a:pPr algn="ctr" defTabSz="3657600">
              <a:lnSpc>
                <a:spcPct val="90000"/>
              </a:lnSpc>
              <a:spcBef>
                <a:spcPct val="0"/>
              </a:spcBef>
            </a:pPr>
            <a:endParaRPr lang="en-US" sz="5400" b="1" dirty="0">
              <a:solidFill>
                <a:schemeClr val="tx2"/>
              </a:solidFill>
              <a:latin typeface="+mj-lt"/>
              <a:ea typeface="+mj-ea"/>
              <a:cs typeface="+mj-cs"/>
            </a:endParaRPr>
          </a:p>
        </p:txBody>
      </p:sp>
      <p:sp>
        <p:nvSpPr>
          <p:cNvPr id="77" name="TextBox 76"/>
          <p:cNvSpPr txBox="1"/>
          <p:nvPr/>
        </p:nvSpPr>
        <p:spPr>
          <a:xfrm>
            <a:off x="1373238" y="16253456"/>
            <a:ext cx="3602417" cy="200055"/>
          </a:xfrm>
          <a:prstGeom prst="rect">
            <a:avLst/>
          </a:prstGeom>
          <a:noFill/>
        </p:spPr>
        <p:txBody>
          <a:bodyPr wrap="square" rtlCol="0">
            <a:spAutoFit/>
          </a:bodyPr>
          <a:lstStyle/>
          <a:p>
            <a:r>
              <a:rPr lang="en-US" sz="700" dirty="0" smtClean="0"/>
              <a:t>2016 USGS Mineral Commodities Summary</a:t>
            </a:r>
            <a:endParaRPr lang="en-US" sz="700" dirty="0"/>
          </a:p>
        </p:txBody>
      </p:sp>
      <p:sp>
        <p:nvSpPr>
          <p:cNvPr id="79" name="Title 5"/>
          <p:cNvSpPr txBox="1">
            <a:spLocks/>
          </p:cNvSpPr>
          <p:nvPr/>
        </p:nvSpPr>
        <p:spPr>
          <a:xfrm>
            <a:off x="27271710" y="3518036"/>
            <a:ext cx="6357603" cy="1143000"/>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5400" b="1" dirty="0" smtClean="0">
                <a:solidFill>
                  <a:srgbClr val="002060"/>
                </a:solidFill>
              </a:rPr>
              <a:t>Separations</a:t>
            </a:r>
            <a:endParaRPr lang="en-US" sz="5400" b="1" dirty="0">
              <a:solidFill>
                <a:srgbClr val="002060"/>
              </a:solidFill>
            </a:endParaRPr>
          </a:p>
        </p:txBody>
      </p:sp>
      <p:sp>
        <p:nvSpPr>
          <p:cNvPr id="80" name="Title 5"/>
          <p:cNvSpPr txBox="1">
            <a:spLocks/>
          </p:cNvSpPr>
          <p:nvPr/>
        </p:nvSpPr>
        <p:spPr>
          <a:xfrm>
            <a:off x="6502400" y="2238429"/>
            <a:ext cx="21280170" cy="865721"/>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5400" b="1" dirty="0" smtClean="0"/>
              <a:t>Evan Granite, Elliot Roth, Mary Anne Alvin</a:t>
            </a:r>
            <a:endParaRPr lang="en-US" sz="5400" dirty="0"/>
          </a:p>
        </p:txBody>
      </p:sp>
      <p:pic>
        <p:nvPicPr>
          <p:cNvPr id="8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93" y="1"/>
            <a:ext cx="3008542" cy="231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857" y="26292507"/>
            <a:ext cx="19265721" cy="134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0033" y="25951740"/>
            <a:ext cx="5908100" cy="14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85" y="25759304"/>
            <a:ext cx="5908100" cy="14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254795" y="8989628"/>
            <a:ext cx="11572875" cy="4038600"/>
          </a:xfrm>
          <a:prstGeom prst="rect">
            <a:avLst/>
          </a:prstGeom>
        </p:spPr>
      </p:pic>
      <p:pic>
        <p:nvPicPr>
          <p:cNvPr id="3" name="Picture 2"/>
          <p:cNvPicPr>
            <a:picLocks noChangeAspect="1"/>
          </p:cNvPicPr>
          <p:nvPr/>
        </p:nvPicPr>
        <p:blipFill>
          <a:blip r:embed="rId6"/>
          <a:stretch>
            <a:fillRect/>
          </a:stretch>
        </p:blipFill>
        <p:spPr>
          <a:xfrm>
            <a:off x="1373238" y="13182293"/>
            <a:ext cx="9220200" cy="3048000"/>
          </a:xfrm>
          <a:prstGeom prst="rect">
            <a:avLst/>
          </a:prstGeom>
        </p:spPr>
      </p:pic>
      <p:sp>
        <p:nvSpPr>
          <p:cNvPr id="51" name="Rectangle 50"/>
          <p:cNvSpPr/>
          <p:nvPr/>
        </p:nvSpPr>
        <p:spPr>
          <a:xfrm>
            <a:off x="12210630" y="4886785"/>
            <a:ext cx="12516252" cy="4524315"/>
          </a:xfrm>
          <a:prstGeom prst="rect">
            <a:avLst/>
          </a:prstGeom>
        </p:spPr>
        <p:txBody>
          <a:bodyPr wrap="square">
            <a:spAutoFit/>
          </a:bodyPr>
          <a:lstStyle/>
          <a:p>
            <a:pPr marL="685800" indent="-685800" defTabSz="3657600">
              <a:buClr>
                <a:srgbClr val="FF0000"/>
              </a:buClr>
              <a:buFont typeface="Arial" panose="020B0604020202020204" pitchFamily="34" charset="0"/>
              <a:buChar char="•"/>
            </a:pPr>
            <a:r>
              <a:rPr lang="en-US" sz="3200" dirty="0">
                <a:solidFill>
                  <a:schemeClr val="tx2"/>
                </a:solidFill>
              </a:rPr>
              <a:t>Identification of Promising By-Products for Rare Earths</a:t>
            </a:r>
          </a:p>
          <a:p>
            <a:pPr marL="685800" indent="-685800" defTabSz="3657600">
              <a:buClr>
                <a:srgbClr val="FF0000"/>
              </a:buClr>
              <a:buFont typeface="Arial" panose="020B0604020202020204" pitchFamily="34" charset="0"/>
              <a:buChar char="•"/>
            </a:pPr>
            <a:r>
              <a:rPr lang="en-US" sz="3200" dirty="0" smtClean="0">
                <a:solidFill>
                  <a:schemeClr val="tx2"/>
                </a:solidFill>
              </a:rPr>
              <a:t>Rare </a:t>
            </a:r>
            <a:r>
              <a:rPr lang="en-US" sz="3200" dirty="0">
                <a:solidFill>
                  <a:schemeClr val="tx2"/>
                </a:solidFill>
              </a:rPr>
              <a:t>Earth Archive houses approximately 1,000 samples</a:t>
            </a:r>
          </a:p>
          <a:p>
            <a:pPr marL="685800" indent="-685800" defTabSz="3657600">
              <a:buClr>
                <a:srgbClr val="FF0000"/>
              </a:buClr>
              <a:buFont typeface="Arial" panose="020B0604020202020204" pitchFamily="34" charset="0"/>
              <a:buChar char="•"/>
            </a:pPr>
            <a:r>
              <a:rPr lang="en-US" sz="3200" dirty="0" smtClean="0">
                <a:solidFill>
                  <a:schemeClr val="tx2"/>
                </a:solidFill>
              </a:rPr>
              <a:t>470 </a:t>
            </a:r>
            <a:r>
              <a:rPr lang="en-US" sz="3200" dirty="0">
                <a:solidFill>
                  <a:schemeClr val="tx2"/>
                </a:solidFill>
              </a:rPr>
              <a:t>samples collected since June 30, 2015 (nearly all solids, a few aqueous)</a:t>
            </a:r>
          </a:p>
          <a:p>
            <a:pPr marL="685800" indent="-685800" defTabSz="3657600">
              <a:buClr>
                <a:srgbClr val="FF0000"/>
              </a:buClr>
              <a:buFont typeface="Arial" panose="020B0604020202020204" pitchFamily="34" charset="0"/>
              <a:buChar char="•"/>
            </a:pPr>
            <a:r>
              <a:rPr lang="en-US" sz="3200" dirty="0" smtClean="0">
                <a:solidFill>
                  <a:schemeClr val="tx2"/>
                </a:solidFill>
              </a:rPr>
              <a:t>164 </a:t>
            </a:r>
            <a:r>
              <a:rPr lang="en-US" sz="3200" dirty="0">
                <a:solidFill>
                  <a:schemeClr val="tx2"/>
                </a:solidFill>
              </a:rPr>
              <a:t>sample analyses uploaded onto EDX website   March </a:t>
            </a:r>
            <a:r>
              <a:rPr lang="en-US" sz="3200" dirty="0" smtClean="0">
                <a:solidFill>
                  <a:schemeClr val="tx2"/>
                </a:solidFill>
              </a:rPr>
              <a:t>2016</a:t>
            </a:r>
            <a:endParaRPr lang="en-US" sz="3200" dirty="0">
              <a:solidFill>
                <a:schemeClr val="tx2"/>
              </a:solidFill>
            </a:endParaRPr>
          </a:p>
          <a:p>
            <a:pPr marL="685800" indent="-685800" defTabSz="3657600">
              <a:buClr>
                <a:srgbClr val="FF0000"/>
              </a:buClr>
              <a:buFont typeface="Arial" panose="020B0604020202020204" pitchFamily="34" charset="0"/>
              <a:buChar char="•"/>
            </a:pPr>
            <a:r>
              <a:rPr lang="en-US" sz="3200" dirty="0">
                <a:solidFill>
                  <a:schemeClr val="tx2"/>
                </a:solidFill>
              </a:rPr>
              <a:t>Promising Materials identified with over 500 ppm RE+Y on dry whole basis</a:t>
            </a:r>
          </a:p>
          <a:p>
            <a:pPr marL="685800" indent="-685800" defTabSz="3657600">
              <a:buClr>
                <a:srgbClr val="FF0000"/>
              </a:buClr>
              <a:buFont typeface="Arial" panose="020B0604020202020204" pitchFamily="34" charset="0"/>
              <a:buChar char="•"/>
            </a:pPr>
            <a:r>
              <a:rPr lang="en-US" sz="3200" dirty="0">
                <a:solidFill>
                  <a:schemeClr val="tx2"/>
                </a:solidFill>
              </a:rPr>
              <a:t>Geochemistry</a:t>
            </a:r>
          </a:p>
          <a:p>
            <a:pPr marL="685800" indent="-685800" defTabSz="3657600">
              <a:buClr>
                <a:srgbClr val="FF0000"/>
              </a:buClr>
              <a:buFont typeface="Arial" panose="020B0604020202020204" pitchFamily="34" charset="0"/>
              <a:buChar char="•"/>
            </a:pPr>
            <a:r>
              <a:rPr lang="en-US" sz="3200" dirty="0">
                <a:solidFill>
                  <a:schemeClr val="tx2"/>
                </a:solidFill>
              </a:rPr>
              <a:t>Marker Elements and Element Associations</a:t>
            </a:r>
          </a:p>
        </p:txBody>
      </p:sp>
      <p:sp>
        <p:nvSpPr>
          <p:cNvPr id="52" name="Rectangle 51"/>
          <p:cNvSpPr/>
          <p:nvPr/>
        </p:nvSpPr>
        <p:spPr>
          <a:xfrm>
            <a:off x="12210629" y="10366847"/>
            <a:ext cx="12534182" cy="8956298"/>
          </a:xfrm>
          <a:prstGeom prst="rect">
            <a:avLst/>
          </a:prstGeom>
        </p:spPr>
        <p:txBody>
          <a:bodyPr wrap="square">
            <a:spAutoFit/>
          </a:bodyPr>
          <a:lstStyle/>
          <a:p>
            <a:pPr marL="685800" indent="-685800" defTabSz="3657600">
              <a:buClr>
                <a:srgbClr val="FF0000"/>
              </a:buClr>
              <a:buFont typeface="Arial" panose="020B0604020202020204" pitchFamily="34" charset="0"/>
              <a:buChar char="•"/>
            </a:pPr>
            <a:r>
              <a:rPr lang="en-US" sz="3200" dirty="0">
                <a:solidFill>
                  <a:schemeClr val="tx2"/>
                </a:solidFill>
              </a:rPr>
              <a:t>Over 1,000 assays – bulk elemental analyses </a:t>
            </a:r>
          </a:p>
          <a:p>
            <a:pPr marL="685800" indent="-685800" defTabSz="3657600">
              <a:buClr>
                <a:srgbClr val="FF0000"/>
              </a:buClr>
              <a:buFont typeface="Arial" panose="020B0604020202020204" pitchFamily="34" charset="0"/>
              <a:buChar char="•"/>
            </a:pPr>
            <a:r>
              <a:rPr lang="en-US" sz="3200" dirty="0">
                <a:solidFill>
                  <a:schemeClr val="tx2"/>
                </a:solidFill>
              </a:rPr>
              <a:t>Approximately 40 SEM-EDX, 40 XRD</a:t>
            </a:r>
          </a:p>
          <a:p>
            <a:pPr marL="685800" indent="-685800" defTabSz="3657600">
              <a:buClr>
                <a:srgbClr val="FF0000"/>
              </a:buClr>
              <a:buFont typeface="Arial" panose="020B0604020202020204" pitchFamily="34" charset="0"/>
              <a:buChar char="•"/>
            </a:pPr>
            <a:r>
              <a:rPr lang="en-US" sz="3200" dirty="0">
                <a:solidFill>
                  <a:schemeClr val="tx2"/>
                </a:solidFill>
              </a:rPr>
              <a:t>ICP-MS – best in class - digestion, uncertainty, publications</a:t>
            </a:r>
          </a:p>
          <a:p>
            <a:pPr marL="685800" indent="-685800" defTabSz="3657600">
              <a:buClr>
                <a:srgbClr val="FF0000"/>
              </a:buClr>
              <a:buFont typeface="Arial" panose="020B0604020202020204" pitchFamily="34" charset="0"/>
              <a:buChar char="•"/>
            </a:pPr>
            <a:r>
              <a:rPr lang="en-US" sz="3200" dirty="0">
                <a:solidFill>
                  <a:schemeClr val="tx2"/>
                </a:solidFill>
              </a:rPr>
              <a:t>ICP-OES – bulk multi-elemental analysis (supplementary)</a:t>
            </a:r>
          </a:p>
          <a:p>
            <a:pPr marL="685800" indent="-685800" defTabSz="3657600">
              <a:buClr>
                <a:srgbClr val="FF0000"/>
              </a:buClr>
              <a:buFont typeface="Arial" panose="020B0604020202020204" pitchFamily="34" charset="0"/>
              <a:buChar char="•"/>
            </a:pPr>
            <a:r>
              <a:rPr lang="en-US" sz="3200" dirty="0">
                <a:solidFill>
                  <a:schemeClr val="tx2"/>
                </a:solidFill>
              </a:rPr>
              <a:t>C, H, N, S, Ash, and Moisture</a:t>
            </a:r>
          </a:p>
          <a:p>
            <a:pPr marL="685800" indent="-685800" defTabSz="3657600">
              <a:buClr>
                <a:srgbClr val="FF0000"/>
              </a:buClr>
              <a:buFont typeface="Arial" panose="020B0604020202020204" pitchFamily="34" charset="0"/>
              <a:buChar char="•"/>
            </a:pPr>
            <a:r>
              <a:rPr lang="en-US" sz="3200" dirty="0">
                <a:solidFill>
                  <a:schemeClr val="tx2"/>
                </a:solidFill>
              </a:rPr>
              <a:t>SEM-EDX – identified phosphates in by-products, possible Ca-association in ash</a:t>
            </a:r>
          </a:p>
          <a:p>
            <a:pPr marL="685800" indent="-685800" defTabSz="3657600">
              <a:buClr>
                <a:srgbClr val="FF0000"/>
              </a:buClr>
              <a:buFont typeface="Arial" panose="020B0604020202020204" pitchFamily="34" charset="0"/>
              <a:buChar char="•"/>
            </a:pPr>
            <a:r>
              <a:rPr lang="en-US" sz="3200" dirty="0">
                <a:solidFill>
                  <a:schemeClr val="tx2"/>
                </a:solidFill>
              </a:rPr>
              <a:t>XRD – determine minerology of the sample</a:t>
            </a:r>
          </a:p>
          <a:p>
            <a:pPr marL="685800" indent="-685800" defTabSz="3657600">
              <a:buClr>
                <a:srgbClr val="FF0000"/>
              </a:buClr>
              <a:buFont typeface="Arial" panose="020B0604020202020204" pitchFamily="34" charset="0"/>
              <a:buChar char="•"/>
            </a:pPr>
            <a:r>
              <a:rPr lang="en-US" sz="3200" dirty="0">
                <a:solidFill>
                  <a:schemeClr val="tx2"/>
                </a:solidFill>
              </a:rPr>
              <a:t>LA-ICP-MS  –  Spot and Depth Analyses; State-of-the-Art Mass Spectrometer to Resolve Overlapping Peaks</a:t>
            </a:r>
          </a:p>
          <a:p>
            <a:pPr marL="685800" indent="-685800" defTabSz="3657600">
              <a:buClr>
                <a:srgbClr val="FF0000"/>
              </a:buClr>
              <a:buFont typeface="Arial" panose="020B0604020202020204" pitchFamily="34" charset="0"/>
              <a:buChar char="•"/>
            </a:pPr>
            <a:r>
              <a:rPr lang="en-US" sz="3200" dirty="0">
                <a:solidFill>
                  <a:schemeClr val="tx2"/>
                </a:solidFill>
              </a:rPr>
              <a:t>Ion Exchange Capacities and pH – novel technique developed</a:t>
            </a:r>
          </a:p>
          <a:p>
            <a:pPr marL="685800" indent="-685800" defTabSz="3657600">
              <a:buClr>
                <a:srgbClr val="FF0000"/>
              </a:buClr>
              <a:buFont typeface="Arial" panose="020B0604020202020204" pitchFamily="34" charset="0"/>
              <a:buChar char="•"/>
            </a:pPr>
            <a:r>
              <a:rPr lang="en-US" sz="3200" dirty="0">
                <a:solidFill>
                  <a:schemeClr val="tx2"/>
                </a:solidFill>
              </a:rPr>
              <a:t>Stanford Synchrotron – several awards of beam time – identified sulfates, oxides, phosphates in ash – now focusing on mine by-products</a:t>
            </a:r>
          </a:p>
          <a:p>
            <a:pPr marL="685800" indent="-685800" defTabSz="3657600">
              <a:buClr>
                <a:srgbClr val="FF0000"/>
              </a:buClr>
              <a:buFont typeface="Arial" panose="020B0604020202020204" pitchFamily="34" charset="0"/>
              <a:buChar char="•"/>
            </a:pPr>
            <a:r>
              <a:rPr lang="en-US" sz="3200" dirty="0">
                <a:solidFill>
                  <a:schemeClr val="tx2"/>
                </a:solidFill>
              </a:rPr>
              <a:t>Sequential Extractions – current – form of RE in coal and by-products </a:t>
            </a:r>
          </a:p>
          <a:p>
            <a:pPr marL="685800" indent="-685800" defTabSz="3657600">
              <a:buClr>
                <a:srgbClr val="FF0000"/>
              </a:buClr>
              <a:buFont typeface="Arial" panose="020B0604020202020204" pitchFamily="34" charset="0"/>
              <a:buChar char="•"/>
            </a:pPr>
            <a:r>
              <a:rPr lang="en-US" sz="3200" dirty="0">
                <a:solidFill>
                  <a:schemeClr val="tx2"/>
                </a:solidFill>
              </a:rPr>
              <a:t>LIBS: Laser Induced Breakdown Spectroscopy</a:t>
            </a:r>
          </a:p>
          <a:p>
            <a:pPr marL="685800" indent="-685800" defTabSz="3657600">
              <a:buClr>
                <a:srgbClr val="FF0000"/>
              </a:buClr>
              <a:buFont typeface="Arial" panose="020B0604020202020204" pitchFamily="34" charset="0"/>
              <a:buChar char="•"/>
            </a:pPr>
            <a:r>
              <a:rPr lang="en-US" sz="3200" dirty="0">
                <a:solidFill>
                  <a:schemeClr val="tx2"/>
                </a:solidFill>
              </a:rPr>
              <a:t>Sensitized Fluorescence</a:t>
            </a:r>
          </a:p>
          <a:p>
            <a:pPr marL="685800" indent="-685800" defTabSz="3657600">
              <a:buClr>
                <a:srgbClr val="FF0000"/>
              </a:buClr>
              <a:buFont typeface="Arial" panose="020B0604020202020204" pitchFamily="34" charset="0"/>
              <a:buChar char="•"/>
            </a:pPr>
            <a:r>
              <a:rPr lang="en-US" sz="3200" dirty="0">
                <a:solidFill>
                  <a:schemeClr val="tx2"/>
                </a:solidFill>
              </a:rPr>
              <a:t>Portable XRF</a:t>
            </a:r>
          </a:p>
          <a:p>
            <a:pPr marL="685800" indent="-685800" defTabSz="3657600">
              <a:buClr>
                <a:srgbClr val="FF0000"/>
              </a:buClr>
              <a:buFont typeface="Arial" panose="020B0604020202020204" pitchFamily="34" charset="0"/>
              <a:buChar char="•"/>
            </a:pPr>
            <a:r>
              <a:rPr lang="en-US" sz="3200" dirty="0">
                <a:solidFill>
                  <a:schemeClr val="tx2"/>
                </a:solidFill>
              </a:rPr>
              <a:t>Gamma Detection</a:t>
            </a:r>
          </a:p>
        </p:txBody>
      </p:sp>
      <p:sp>
        <p:nvSpPr>
          <p:cNvPr id="86" name="Title 5"/>
          <p:cNvSpPr txBox="1">
            <a:spLocks/>
          </p:cNvSpPr>
          <p:nvPr/>
        </p:nvSpPr>
        <p:spPr>
          <a:xfrm>
            <a:off x="13231908" y="8954091"/>
            <a:ext cx="10019510" cy="1143000"/>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5400" b="1" dirty="0">
                <a:solidFill>
                  <a:schemeClr val="tx2"/>
                </a:solidFill>
              </a:rPr>
              <a:t>Characterization</a:t>
            </a:r>
            <a:r>
              <a:rPr lang="en-US" sz="4400" b="1" dirty="0" smtClean="0">
                <a:solidFill>
                  <a:schemeClr val="tx2"/>
                </a:solidFill>
              </a:rPr>
              <a:t> </a:t>
            </a:r>
            <a:r>
              <a:rPr lang="en-US" sz="5400" b="1" dirty="0" smtClean="0">
                <a:solidFill>
                  <a:schemeClr val="tx2"/>
                </a:solidFill>
              </a:rPr>
              <a:t>Effort</a:t>
            </a:r>
            <a:endParaRPr lang="en-US" sz="5400" dirty="0">
              <a:solidFill>
                <a:schemeClr val="tx2"/>
              </a:solidFill>
            </a:endParaRPr>
          </a:p>
        </p:txBody>
      </p:sp>
      <p:grpSp>
        <p:nvGrpSpPr>
          <p:cNvPr id="87" name="Group 86"/>
          <p:cNvGrpSpPr>
            <a:grpSpLocks noChangeAspect="1"/>
          </p:cNvGrpSpPr>
          <p:nvPr/>
        </p:nvGrpSpPr>
        <p:grpSpPr>
          <a:xfrm>
            <a:off x="11891979" y="20134272"/>
            <a:ext cx="8109222" cy="5456674"/>
            <a:chOff x="644836" y="110504"/>
            <a:chExt cx="10972800" cy="6750231"/>
          </a:xfrm>
        </p:grpSpPr>
        <p:pic>
          <p:nvPicPr>
            <p:cNvPr id="88" name="Picture 8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0036" y="110504"/>
              <a:ext cx="3657600" cy="3368278"/>
            </a:xfrm>
            <a:prstGeom prst="rect">
              <a:avLst/>
            </a:prstGeom>
          </p:spPr>
        </p:pic>
        <p:pic>
          <p:nvPicPr>
            <p:cNvPr id="89" name="Picture 8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6" y="3478782"/>
              <a:ext cx="3657600" cy="3368278"/>
            </a:xfrm>
            <a:prstGeom prst="rect">
              <a:avLst/>
            </a:prstGeom>
          </p:spPr>
        </p:pic>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60036" y="3478782"/>
              <a:ext cx="3657600" cy="3368278"/>
            </a:xfrm>
            <a:prstGeom prst="rect">
              <a:avLst/>
            </a:prstGeom>
          </p:spPr>
        </p:pic>
        <p:pic>
          <p:nvPicPr>
            <p:cNvPr id="91" name="Picture 9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02436" y="3484252"/>
              <a:ext cx="3657600" cy="3368278"/>
            </a:xfrm>
            <a:prstGeom prst="rect">
              <a:avLst/>
            </a:prstGeom>
          </p:spPr>
        </p:pic>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02436" y="115974"/>
              <a:ext cx="3657600" cy="3368278"/>
            </a:xfrm>
            <a:prstGeom prst="rect">
              <a:avLst/>
            </a:prstGeom>
          </p:spPr>
        </p:pic>
        <p:sp>
          <p:nvSpPr>
            <p:cNvPr id="93" name="Rectangle 92"/>
            <p:cNvSpPr/>
            <p:nvPr/>
          </p:nvSpPr>
          <p:spPr>
            <a:xfrm>
              <a:off x="644836" y="110504"/>
              <a:ext cx="10972800" cy="6747496"/>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4" name="Straight Connector 93"/>
            <p:cNvCxnSpPr>
              <a:stCxn id="93" idx="1"/>
              <a:endCxn id="93" idx="3"/>
            </p:cNvCxnSpPr>
            <p:nvPr/>
          </p:nvCxnSpPr>
          <p:spPr>
            <a:xfrm>
              <a:off x="644836" y="3484252"/>
              <a:ext cx="10972800"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4302436" y="110504"/>
              <a:ext cx="0" cy="6742026"/>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7960036" y="118709"/>
              <a:ext cx="0" cy="6742026"/>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pic>
          <p:nvPicPr>
            <p:cNvPr id="97" name="Picture 96"/>
            <p:cNvPicPr>
              <a:picLocks noChangeAspect="1"/>
            </p:cNvPicPr>
            <p:nvPr/>
          </p:nvPicPr>
          <p:blipFill>
            <a:blip r:embed="rId12"/>
            <a:stretch>
              <a:fillRect/>
            </a:stretch>
          </p:blipFill>
          <p:spPr>
            <a:xfrm>
              <a:off x="6269485" y="1769599"/>
              <a:ext cx="1591696" cy="1470455"/>
            </a:xfrm>
            <a:prstGeom prst="rect">
              <a:avLst/>
            </a:prstGeom>
            <a:ln w="12700">
              <a:solidFill>
                <a:schemeClr val="bg1"/>
              </a:solidFill>
            </a:ln>
          </p:spPr>
        </p:pic>
        <p:sp>
          <p:nvSpPr>
            <p:cNvPr id="98" name="TextBox 97"/>
            <p:cNvSpPr txBox="1"/>
            <p:nvPr/>
          </p:nvSpPr>
          <p:spPr>
            <a:xfrm>
              <a:off x="4437147" y="185737"/>
              <a:ext cx="1885065" cy="1339664"/>
            </a:xfrm>
            <a:prstGeom prst="rect">
              <a:avLst/>
            </a:prstGeom>
            <a:noFill/>
          </p:spPr>
          <p:txBody>
            <a:bodyPr wrap="none" rtlCol="0">
              <a:spAutoFit/>
            </a:bodyPr>
            <a:lstStyle/>
            <a:p>
              <a:r>
                <a:rPr lang="en-US" sz="2400" dirty="0" err="1">
                  <a:solidFill>
                    <a:srgbClr val="FFFF00"/>
                  </a:solidFill>
                </a:rPr>
                <a:t>Xenotime</a:t>
              </a:r>
              <a:r>
                <a:rPr lang="en-US" sz="2400" dirty="0">
                  <a:solidFill>
                    <a:srgbClr val="FFFF00"/>
                  </a:solidFill>
                </a:rPr>
                <a:t> </a:t>
              </a:r>
            </a:p>
            <a:p>
              <a:r>
                <a:rPr lang="en-US" sz="2400" dirty="0">
                  <a:solidFill>
                    <a:srgbClr val="FFFF00"/>
                  </a:solidFill>
                </a:rPr>
                <a:t>YPO</a:t>
              </a:r>
              <a:r>
                <a:rPr lang="en-US" sz="2400" baseline="-25000" dirty="0">
                  <a:solidFill>
                    <a:srgbClr val="FFFF00"/>
                  </a:solidFill>
                </a:rPr>
                <a:t>4</a:t>
              </a:r>
            </a:p>
            <a:p>
              <a:r>
                <a:rPr lang="en-US" sz="2000" baseline="-25000" dirty="0">
                  <a:solidFill>
                    <a:srgbClr val="FFFF00"/>
                  </a:solidFill>
                </a:rPr>
                <a:t>(2-3% </a:t>
              </a:r>
              <a:r>
                <a:rPr lang="en-US" sz="2000" baseline="-25000" dirty="0" err="1">
                  <a:solidFill>
                    <a:srgbClr val="FFFF00"/>
                  </a:solidFill>
                </a:rPr>
                <a:t>Dy</a:t>
              </a:r>
              <a:r>
                <a:rPr lang="en-US" sz="2000" baseline="-25000" dirty="0">
                  <a:solidFill>
                    <a:srgbClr val="FFFF00"/>
                  </a:solidFill>
                </a:rPr>
                <a:t>, </a:t>
              </a:r>
              <a:r>
                <a:rPr lang="en-US" sz="2000" baseline="-25000" dirty="0" err="1">
                  <a:solidFill>
                    <a:srgbClr val="FFFF00"/>
                  </a:solidFill>
                </a:rPr>
                <a:t>Er</a:t>
              </a:r>
              <a:r>
                <a:rPr lang="en-US" sz="2000" baseline="-25000" dirty="0">
                  <a:solidFill>
                    <a:srgbClr val="FFFF00"/>
                  </a:solidFill>
                </a:rPr>
                <a:t>, </a:t>
              </a:r>
              <a:r>
                <a:rPr lang="en-US" sz="2000" baseline="-25000" dirty="0" err="1">
                  <a:solidFill>
                    <a:srgbClr val="FFFF00"/>
                  </a:solidFill>
                </a:rPr>
                <a:t>Yb</a:t>
              </a:r>
              <a:r>
                <a:rPr lang="en-US" baseline="-25000" dirty="0">
                  <a:solidFill>
                    <a:srgbClr val="FFFF00"/>
                  </a:solidFill>
                </a:rPr>
                <a:t>)</a:t>
              </a:r>
            </a:p>
          </p:txBody>
        </p:sp>
        <p:sp>
          <p:nvSpPr>
            <p:cNvPr id="99" name="TextBox 98"/>
            <p:cNvSpPr txBox="1"/>
            <p:nvPr/>
          </p:nvSpPr>
          <p:spPr>
            <a:xfrm>
              <a:off x="7979949" y="185737"/>
              <a:ext cx="2694667" cy="1074384"/>
            </a:xfrm>
            <a:prstGeom prst="rect">
              <a:avLst/>
            </a:prstGeom>
            <a:noFill/>
          </p:spPr>
          <p:txBody>
            <a:bodyPr wrap="none" rtlCol="0">
              <a:spAutoFit/>
            </a:bodyPr>
            <a:lstStyle/>
            <a:p>
              <a:r>
                <a:rPr lang="en-US" sz="2400" dirty="0">
                  <a:solidFill>
                    <a:srgbClr val="FFFF00"/>
                  </a:solidFill>
                </a:rPr>
                <a:t>Monazite </a:t>
              </a:r>
            </a:p>
            <a:p>
              <a:r>
                <a:rPr lang="en-US" sz="2400" dirty="0">
                  <a:solidFill>
                    <a:srgbClr val="FFFF00"/>
                  </a:solidFill>
                </a:rPr>
                <a:t>(Ce, La, </a:t>
              </a:r>
              <a:r>
                <a:rPr lang="en-US" sz="2400" dirty="0" err="1">
                  <a:solidFill>
                    <a:srgbClr val="FFFF00"/>
                  </a:solidFill>
                </a:rPr>
                <a:t>Nd</a:t>
              </a:r>
              <a:r>
                <a:rPr lang="en-US" sz="2400" dirty="0">
                  <a:solidFill>
                    <a:srgbClr val="FFFF00"/>
                  </a:solidFill>
                </a:rPr>
                <a:t>)PO</a:t>
              </a:r>
              <a:r>
                <a:rPr lang="en-US" sz="2400" baseline="-25000" dirty="0">
                  <a:solidFill>
                    <a:srgbClr val="FFFF00"/>
                  </a:solidFill>
                </a:rPr>
                <a:t>4</a:t>
              </a:r>
            </a:p>
          </p:txBody>
        </p:sp>
        <p:sp>
          <p:nvSpPr>
            <p:cNvPr id="100" name="TextBox 99"/>
            <p:cNvSpPr txBox="1"/>
            <p:nvPr/>
          </p:nvSpPr>
          <p:spPr>
            <a:xfrm>
              <a:off x="8058891" y="3581225"/>
              <a:ext cx="1273014" cy="1392720"/>
            </a:xfrm>
            <a:prstGeom prst="rect">
              <a:avLst/>
            </a:prstGeom>
            <a:noFill/>
          </p:spPr>
          <p:txBody>
            <a:bodyPr wrap="none" rtlCol="0">
              <a:spAutoFit/>
            </a:bodyPr>
            <a:lstStyle/>
            <a:p>
              <a:r>
                <a:rPr lang="en-US" sz="2400" dirty="0">
                  <a:solidFill>
                    <a:srgbClr val="FFFF00"/>
                  </a:solidFill>
                </a:rPr>
                <a:t>Pyrite </a:t>
              </a:r>
            </a:p>
            <a:p>
              <a:r>
                <a:rPr lang="en-US" sz="2400" dirty="0">
                  <a:solidFill>
                    <a:srgbClr val="FFFF00"/>
                  </a:solidFill>
                </a:rPr>
                <a:t>FeS</a:t>
              </a:r>
              <a:r>
                <a:rPr lang="en-US" sz="2400" baseline="-25000" dirty="0">
                  <a:solidFill>
                    <a:srgbClr val="FFFF00"/>
                  </a:solidFill>
                </a:rPr>
                <a:t>2</a:t>
              </a:r>
            </a:p>
            <a:p>
              <a:r>
                <a:rPr lang="en-US" sz="2400" baseline="-25000" dirty="0">
                  <a:solidFill>
                    <a:srgbClr val="FFFF00"/>
                  </a:solidFill>
                </a:rPr>
                <a:t>(</a:t>
              </a:r>
              <a:r>
                <a:rPr lang="en-US" sz="2400" baseline="-25000" dirty="0" err="1">
                  <a:solidFill>
                    <a:srgbClr val="FFFF00"/>
                  </a:solidFill>
                </a:rPr>
                <a:t>Hf</a:t>
              </a:r>
              <a:r>
                <a:rPr lang="en-US" sz="2400" baseline="-25000" dirty="0">
                  <a:solidFill>
                    <a:srgbClr val="FFFF00"/>
                  </a:solidFill>
                </a:rPr>
                <a:t>, La)</a:t>
              </a:r>
            </a:p>
          </p:txBody>
        </p:sp>
        <p:sp>
          <p:nvSpPr>
            <p:cNvPr id="101" name="TextBox 100"/>
            <p:cNvSpPr txBox="1"/>
            <p:nvPr/>
          </p:nvSpPr>
          <p:spPr>
            <a:xfrm>
              <a:off x="4401291" y="3554015"/>
              <a:ext cx="1291417" cy="1339664"/>
            </a:xfrm>
            <a:prstGeom prst="rect">
              <a:avLst/>
            </a:prstGeom>
            <a:noFill/>
          </p:spPr>
          <p:txBody>
            <a:bodyPr wrap="none" rtlCol="0">
              <a:spAutoFit/>
            </a:bodyPr>
            <a:lstStyle/>
            <a:p>
              <a:r>
                <a:rPr lang="en-US" sz="2400" dirty="0">
                  <a:solidFill>
                    <a:srgbClr val="FFFF00"/>
                  </a:solidFill>
                </a:rPr>
                <a:t>Barite </a:t>
              </a:r>
            </a:p>
            <a:p>
              <a:r>
                <a:rPr lang="en-US" sz="2400" dirty="0">
                  <a:solidFill>
                    <a:srgbClr val="FFFF00"/>
                  </a:solidFill>
                </a:rPr>
                <a:t>BaSO</a:t>
              </a:r>
              <a:r>
                <a:rPr lang="en-US" sz="2400" baseline="-25000" dirty="0">
                  <a:solidFill>
                    <a:srgbClr val="FFFF00"/>
                  </a:solidFill>
                </a:rPr>
                <a:t>4</a:t>
              </a:r>
            </a:p>
            <a:p>
              <a:endParaRPr lang="en-US" baseline="-25000" dirty="0">
                <a:solidFill>
                  <a:srgbClr val="FFFF00"/>
                </a:solidFill>
              </a:endParaRPr>
            </a:p>
          </p:txBody>
        </p:sp>
        <p:pic>
          <p:nvPicPr>
            <p:cNvPr id="102" name="Picture 10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4836" y="117342"/>
              <a:ext cx="3657600" cy="3368278"/>
            </a:xfrm>
            <a:prstGeom prst="rect">
              <a:avLst/>
            </a:prstGeom>
          </p:spPr>
        </p:pic>
        <p:sp>
          <p:nvSpPr>
            <p:cNvPr id="103" name="TextBox 102"/>
            <p:cNvSpPr txBox="1"/>
            <p:nvPr/>
          </p:nvSpPr>
          <p:spPr>
            <a:xfrm>
              <a:off x="779548" y="185737"/>
              <a:ext cx="1235626" cy="1074384"/>
            </a:xfrm>
            <a:prstGeom prst="rect">
              <a:avLst/>
            </a:prstGeom>
            <a:noFill/>
          </p:spPr>
          <p:txBody>
            <a:bodyPr wrap="none" rtlCol="0">
              <a:spAutoFit/>
            </a:bodyPr>
            <a:lstStyle/>
            <a:p>
              <a:r>
                <a:rPr lang="en-US" sz="2400" dirty="0">
                  <a:solidFill>
                    <a:srgbClr val="FFFF00"/>
                  </a:solidFill>
                </a:rPr>
                <a:t>Zircon</a:t>
              </a:r>
            </a:p>
            <a:p>
              <a:r>
                <a:rPr lang="en-US" sz="2400" dirty="0">
                  <a:solidFill>
                    <a:srgbClr val="FFFF00"/>
                  </a:solidFill>
                </a:rPr>
                <a:t>ZrSiO</a:t>
              </a:r>
              <a:r>
                <a:rPr lang="en-US" sz="2400" baseline="-25000" dirty="0">
                  <a:solidFill>
                    <a:srgbClr val="FFFF00"/>
                  </a:solidFill>
                </a:rPr>
                <a:t>4</a:t>
              </a:r>
            </a:p>
          </p:txBody>
        </p:sp>
        <p:sp>
          <p:nvSpPr>
            <p:cNvPr id="104" name="TextBox 103"/>
            <p:cNvSpPr txBox="1"/>
            <p:nvPr/>
          </p:nvSpPr>
          <p:spPr>
            <a:xfrm>
              <a:off x="724290" y="3525208"/>
              <a:ext cx="1830683" cy="1074384"/>
            </a:xfrm>
            <a:prstGeom prst="rect">
              <a:avLst/>
            </a:prstGeom>
            <a:noFill/>
          </p:spPr>
          <p:txBody>
            <a:bodyPr wrap="none" rtlCol="0">
              <a:spAutoFit/>
            </a:bodyPr>
            <a:lstStyle/>
            <a:p>
              <a:r>
                <a:rPr lang="en-US" sz="2400" dirty="0">
                  <a:solidFill>
                    <a:srgbClr val="FFFF00"/>
                  </a:solidFill>
                </a:rPr>
                <a:t>Hematite </a:t>
              </a:r>
            </a:p>
            <a:p>
              <a:r>
                <a:rPr lang="en-US" sz="2400" dirty="0">
                  <a:solidFill>
                    <a:srgbClr val="FFFF00"/>
                  </a:solidFill>
                </a:rPr>
                <a:t>(</a:t>
              </a:r>
              <a:r>
                <a:rPr lang="en-US" sz="2400" dirty="0" err="1">
                  <a:solidFill>
                    <a:srgbClr val="FFFF00"/>
                  </a:solidFill>
                </a:rPr>
                <a:t>Ti,Fe</a:t>
              </a:r>
              <a:r>
                <a:rPr lang="en-US" sz="2400" dirty="0">
                  <a:solidFill>
                    <a:srgbClr val="FFFF00"/>
                  </a:solidFill>
                </a:rPr>
                <a:t>)</a:t>
              </a:r>
              <a:r>
                <a:rPr lang="en-US" sz="2400" baseline="-25000" dirty="0">
                  <a:solidFill>
                    <a:srgbClr val="FFFF00"/>
                  </a:solidFill>
                </a:rPr>
                <a:t>2</a:t>
              </a:r>
              <a:r>
                <a:rPr lang="en-US" sz="2400" dirty="0">
                  <a:solidFill>
                    <a:srgbClr val="FFFF00"/>
                  </a:solidFill>
                </a:rPr>
                <a:t>O</a:t>
              </a:r>
              <a:r>
                <a:rPr lang="en-US" sz="2400" baseline="-25000" dirty="0">
                  <a:solidFill>
                    <a:srgbClr val="FFFF00"/>
                  </a:solidFill>
                </a:rPr>
                <a:t>3</a:t>
              </a:r>
            </a:p>
          </p:txBody>
        </p:sp>
      </p:grpSp>
      <p:graphicFrame>
        <p:nvGraphicFramePr>
          <p:cNvPr id="106" name="Chart 105"/>
          <p:cNvGraphicFramePr>
            <a:graphicFrameLocks/>
          </p:cNvGraphicFramePr>
          <p:nvPr>
            <p:extLst>
              <p:ext uri="{D42A27DB-BD31-4B8C-83A1-F6EECF244321}">
                <p14:modId xmlns:p14="http://schemas.microsoft.com/office/powerpoint/2010/main" val="1101106715"/>
              </p:ext>
            </p:extLst>
          </p:nvPr>
        </p:nvGraphicFramePr>
        <p:xfrm>
          <a:off x="20086591" y="22504669"/>
          <a:ext cx="4546199" cy="3066080"/>
        </p:xfrm>
        <a:graphic>
          <a:graphicData uri="http://schemas.openxmlformats.org/drawingml/2006/chart">
            <c:chart xmlns:c="http://schemas.openxmlformats.org/drawingml/2006/chart" xmlns:r="http://schemas.openxmlformats.org/officeDocument/2006/relationships" r:id="rId14"/>
          </a:graphicData>
        </a:graphic>
      </p:graphicFrame>
      <p:sp>
        <p:nvSpPr>
          <p:cNvPr id="107" name="Title 5"/>
          <p:cNvSpPr txBox="1">
            <a:spLocks/>
          </p:cNvSpPr>
          <p:nvPr/>
        </p:nvSpPr>
        <p:spPr>
          <a:xfrm>
            <a:off x="27271710" y="11202893"/>
            <a:ext cx="6357603" cy="1143000"/>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5400" b="1" dirty="0" smtClean="0">
                <a:solidFill>
                  <a:schemeClr val="tx2"/>
                </a:solidFill>
              </a:rPr>
              <a:t>Modeling</a:t>
            </a:r>
            <a:endParaRPr lang="en-US" sz="5400" b="1" dirty="0">
              <a:solidFill>
                <a:schemeClr val="tx2"/>
              </a:solidFill>
            </a:endParaRPr>
          </a:p>
        </p:txBody>
      </p:sp>
      <p:sp>
        <p:nvSpPr>
          <p:cNvPr id="108" name="Title 5"/>
          <p:cNvSpPr txBox="1">
            <a:spLocks/>
          </p:cNvSpPr>
          <p:nvPr/>
        </p:nvSpPr>
        <p:spPr>
          <a:xfrm>
            <a:off x="27463674" y="14866476"/>
            <a:ext cx="6357603" cy="1143000"/>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5400" b="1" dirty="0" smtClean="0">
                <a:solidFill>
                  <a:schemeClr val="tx2"/>
                </a:solidFill>
              </a:rPr>
              <a:t>Tech Transfer</a:t>
            </a:r>
            <a:endParaRPr lang="en-US" sz="5400" b="1" dirty="0">
              <a:solidFill>
                <a:schemeClr val="tx2"/>
              </a:solidFill>
            </a:endParaRPr>
          </a:p>
        </p:txBody>
      </p:sp>
      <p:sp>
        <p:nvSpPr>
          <p:cNvPr id="43" name="TextBox 42"/>
          <p:cNvSpPr txBox="1"/>
          <p:nvPr/>
        </p:nvSpPr>
        <p:spPr>
          <a:xfrm>
            <a:off x="22438396" y="21414723"/>
            <a:ext cx="1671144" cy="461665"/>
          </a:xfrm>
          <a:prstGeom prst="rect">
            <a:avLst/>
          </a:prstGeom>
          <a:noFill/>
          <a:ln>
            <a:solidFill>
              <a:schemeClr val="tx1"/>
            </a:solidFill>
          </a:ln>
        </p:spPr>
        <p:txBody>
          <a:bodyPr wrap="square" rtlCol="0">
            <a:spAutoFit/>
          </a:bodyPr>
          <a:lstStyle/>
          <a:p>
            <a:pPr fontAlgn="base">
              <a:spcBef>
                <a:spcPct val="0"/>
              </a:spcBef>
              <a:spcAft>
                <a:spcPct val="0"/>
              </a:spcAft>
            </a:pPr>
            <a:r>
              <a:rPr lang="en-US" sz="1200" i="1" dirty="0">
                <a:solidFill>
                  <a:srgbClr val="003399"/>
                </a:solidFill>
                <a:cs typeface="Arial" charset="0"/>
              </a:rPr>
              <a:t>luminescence detector</a:t>
            </a:r>
          </a:p>
        </p:txBody>
      </p:sp>
      <p:sp>
        <p:nvSpPr>
          <p:cNvPr id="44" name="TextBox 43"/>
          <p:cNvSpPr txBox="1"/>
          <p:nvPr/>
        </p:nvSpPr>
        <p:spPr>
          <a:xfrm>
            <a:off x="20162906" y="20262317"/>
            <a:ext cx="1671144" cy="276999"/>
          </a:xfrm>
          <a:prstGeom prst="rect">
            <a:avLst/>
          </a:prstGeom>
          <a:noFill/>
          <a:ln>
            <a:solidFill>
              <a:schemeClr val="tx1"/>
            </a:solidFill>
          </a:ln>
        </p:spPr>
        <p:txBody>
          <a:bodyPr wrap="square" rtlCol="0">
            <a:spAutoFit/>
          </a:bodyPr>
          <a:lstStyle/>
          <a:p>
            <a:pPr fontAlgn="base">
              <a:spcBef>
                <a:spcPct val="0"/>
              </a:spcBef>
              <a:spcAft>
                <a:spcPct val="0"/>
              </a:spcAft>
            </a:pPr>
            <a:r>
              <a:rPr lang="en-US" sz="1200" i="1" dirty="0">
                <a:solidFill>
                  <a:srgbClr val="003399"/>
                </a:solidFill>
                <a:cs typeface="Arial" charset="0"/>
              </a:rPr>
              <a:t>High power LED</a:t>
            </a:r>
          </a:p>
        </p:txBody>
      </p:sp>
      <p:sp>
        <p:nvSpPr>
          <p:cNvPr id="45" name="TextBox 44"/>
          <p:cNvSpPr txBox="1"/>
          <p:nvPr/>
        </p:nvSpPr>
        <p:spPr>
          <a:xfrm>
            <a:off x="20162906" y="21507055"/>
            <a:ext cx="1671144" cy="276999"/>
          </a:xfrm>
          <a:prstGeom prst="rect">
            <a:avLst/>
          </a:prstGeom>
          <a:noFill/>
          <a:ln>
            <a:solidFill>
              <a:schemeClr val="tx1"/>
            </a:solidFill>
          </a:ln>
        </p:spPr>
        <p:txBody>
          <a:bodyPr wrap="square" rtlCol="0">
            <a:spAutoFit/>
          </a:bodyPr>
          <a:lstStyle/>
          <a:p>
            <a:pPr fontAlgn="base">
              <a:spcBef>
                <a:spcPct val="0"/>
              </a:spcBef>
              <a:spcAft>
                <a:spcPct val="0"/>
              </a:spcAft>
            </a:pPr>
            <a:r>
              <a:rPr lang="en-US" sz="1200" i="1" dirty="0">
                <a:solidFill>
                  <a:srgbClr val="003399"/>
                </a:solidFill>
                <a:cs typeface="Arial" charset="0"/>
              </a:rPr>
              <a:t>Power source</a:t>
            </a:r>
          </a:p>
        </p:txBody>
      </p:sp>
      <p:cxnSp>
        <p:nvCxnSpPr>
          <p:cNvPr id="46" name="Straight Connector 45"/>
          <p:cNvCxnSpPr>
            <a:stCxn id="45" idx="0"/>
            <a:endCxn id="44" idx="2"/>
          </p:cNvCxnSpPr>
          <p:nvPr/>
        </p:nvCxnSpPr>
        <p:spPr>
          <a:xfrm flipV="1">
            <a:off x="20998478" y="20539316"/>
            <a:ext cx="0" cy="967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5" idx="3"/>
            <a:endCxn id="43" idx="1"/>
          </p:cNvCxnSpPr>
          <p:nvPr/>
        </p:nvCxnSpPr>
        <p:spPr>
          <a:xfrm>
            <a:off x="21834050" y="21645555"/>
            <a:ext cx="60434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3709093" y="20356395"/>
            <a:ext cx="744832" cy="276999"/>
          </a:xfrm>
          <a:prstGeom prst="rect">
            <a:avLst/>
          </a:prstGeom>
          <a:noFill/>
          <a:ln>
            <a:solidFill>
              <a:schemeClr val="tx1"/>
            </a:solidFill>
          </a:ln>
        </p:spPr>
        <p:txBody>
          <a:bodyPr wrap="square" rtlCol="0">
            <a:spAutoFit/>
          </a:bodyPr>
          <a:lstStyle/>
          <a:p>
            <a:pPr fontAlgn="base">
              <a:spcBef>
                <a:spcPct val="0"/>
              </a:spcBef>
              <a:spcAft>
                <a:spcPct val="0"/>
              </a:spcAft>
            </a:pPr>
            <a:r>
              <a:rPr lang="en-US" sz="1200" i="1" dirty="0">
                <a:solidFill>
                  <a:srgbClr val="003399"/>
                </a:solidFill>
                <a:cs typeface="Arial" charset="0"/>
              </a:rPr>
              <a:t>Sample</a:t>
            </a:r>
          </a:p>
        </p:txBody>
      </p:sp>
      <p:sp>
        <p:nvSpPr>
          <p:cNvPr id="49" name="TextBox 48"/>
          <p:cNvSpPr txBox="1"/>
          <p:nvPr/>
        </p:nvSpPr>
        <p:spPr>
          <a:xfrm>
            <a:off x="22325410" y="20259376"/>
            <a:ext cx="1040524" cy="461665"/>
          </a:xfrm>
          <a:prstGeom prst="rect">
            <a:avLst/>
          </a:prstGeom>
          <a:noFill/>
          <a:ln>
            <a:solidFill>
              <a:schemeClr val="tx1"/>
            </a:solidFill>
          </a:ln>
        </p:spPr>
        <p:txBody>
          <a:bodyPr wrap="square" rtlCol="0">
            <a:spAutoFit/>
          </a:bodyPr>
          <a:lstStyle/>
          <a:p>
            <a:pPr fontAlgn="base">
              <a:spcBef>
                <a:spcPct val="0"/>
              </a:spcBef>
              <a:spcAft>
                <a:spcPct val="0"/>
              </a:spcAft>
            </a:pPr>
            <a:r>
              <a:rPr lang="en-US" sz="1200" i="1" dirty="0">
                <a:solidFill>
                  <a:srgbClr val="003399"/>
                </a:solidFill>
                <a:cs typeface="Arial" charset="0"/>
              </a:rPr>
              <a:t>fiber Coupler</a:t>
            </a:r>
          </a:p>
        </p:txBody>
      </p:sp>
      <p:cxnSp>
        <p:nvCxnSpPr>
          <p:cNvPr id="50" name="Elbow Connector 49"/>
          <p:cNvCxnSpPr>
            <a:stCxn id="49" idx="1"/>
            <a:endCxn id="43" idx="0"/>
          </p:cNvCxnSpPr>
          <p:nvPr/>
        </p:nvCxnSpPr>
        <p:spPr>
          <a:xfrm rot="10800000" flipH="1" flipV="1">
            <a:off x="22325410" y="20490208"/>
            <a:ext cx="948558" cy="924514"/>
          </a:xfrm>
          <a:prstGeom prst="bentConnector4">
            <a:avLst>
              <a:gd name="adj1" fmla="val -24100"/>
              <a:gd name="adj2" fmla="val 624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3"/>
            <a:endCxn id="48" idx="1"/>
          </p:cNvCxnSpPr>
          <p:nvPr/>
        </p:nvCxnSpPr>
        <p:spPr>
          <a:xfrm>
            <a:off x="23365935" y="20490208"/>
            <a:ext cx="343159" cy="4686"/>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1834050" y="20420088"/>
            <a:ext cx="491360" cy="70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0267854" y="19105601"/>
            <a:ext cx="3841686" cy="954107"/>
          </a:xfrm>
          <a:prstGeom prst="rect">
            <a:avLst/>
          </a:prstGeom>
          <a:noFill/>
        </p:spPr>
        <p:txBody>
          <a:bodyPr wrap="square" rtlCol="0">
            <a:spAutoFit/>
          </a:bodyPr>
          <a:lstStyle/>
          <a:p>
            <a:pPr fontAlgn="base">
              <a:spcBef>
                <a:spcPct val="0"/>
              </a:spcBef>
              <a:spcAft>
                <a:spcPct val="0"/>
              </a:spcAft>
            </a:pPr>
            <a:r>
              <a:rPr lang="en-US" sz="2800" dirty="0" smtClean="0">
                <a:solidFill>
                  <a:srgbClr val="003399"/>
                </a:solidFill>
                <a:cs typeface="Arial" charset="0"/>
              </a:rPr>
              <a:t>Sensitized Fluorescence Sensor </a:t>
            </a:r>
            <a:r>
              <a:rPr lang="en-US" sz="2800" dirty="0">
                <a:solidFill>
                  <a:srgbClr val="003399"/>
                </a:solidFill>
                <a:cs typeface="Arial" charset="0"/>
              </a:rPr>
              <a:t>Diagram</a:t>
            </a:r>
          </a:p>
        </p:txBody>
      </p:sp>
      <p:sp>
        <p:nvSpPr>
          <p:cNvPr id="56" name="TextBox 55"/>
          <p:cNvSpPr txBox="1"/>
          <p:nvPr/>
        </p:nvSpPr>
        <p:spPr>
          <a:xfrm>
            <a:off x="14437547" y="19611051"/>
            <a:ext cx="5257742" cy="584775"/>
          </a:xfrm>
          <a:prstGeom prst="rect">
            <a:avLst/>
          </a:prstGeom>
          <a:noFill/>
        </p:spPr>
        <p:txBody>
          <a:bodyPr wrap="square" rtlCol="0">
            <a:spAutoFit/>
          </a:bodyPr>
          <a:lstStyle/>
          <a:p>
            <a:pPr fontAlgn="base">
              <a:spcBef>
                <a:spcPct val="0"/>
              </a:spcBef>
              <a:spcAft>
                <a:spcPct val="0"/>
              </a:spcAft>
            </a:pPr>
            <a:r>
              <a:rPr lang="en-US" sz="3200" dirty="0" smtClean="0">
                <a:solidFill>
                  <a:srgbClr val="003399"/>
                </a:solidFill>
                <a:cs typeface="Arial" charset="0"/>
              </a:rPr>
              <a:t>Preliminary SEM Data</a:t>
            </a:r>
            <a:endParaRPr lang="en-US" sz="3200" dirty="0">
              <a:solidFill>
                <a:srgbClr val="003399"/>
              </a:solidFill>
              <a:cs typeface="Arial" charset="0"/>
            </a:endParaRPr>
          </a:p>
        </p:txBody>
      </p:sp>
      <p:sp>
        <p:nvSpPr>
          <p:cNvPr id="57" name="TextBox 56"/>
          <p:cNvSpPr txBox="1"/>
          <p:nvPr/>
        </p:nvSpPr>
        <p:spPr>
          <a:xfrm>
            <a:off x="20648397" y="22001526"/>
            <a:ext cx="4394550" cy="523220"/>
          </a:xfrm>
          <a:prstGeom prst="rect">
            <a:avLst/>
          </a:prstGeom>
          <a:noFill/>
        </p:spPr>
        <p:txBody>
          <a:bodyPr wrap="square" rtlCol="0">
            <a:spAutoFit/>
          </a:bodyPr>
          <a:lstStyle/>
          <a:p>
            <a:pPr fontAlgn="base">
              <a:spcBef>
                <a:spcPct val="0"/>
              </a:spcBef>
              <a:spcAft>
                <a:spcPct val="0"/>
              </a:spcAft>
            </a:pPr>
            <a:r>
              <a:rPr lang="en-US" sz="2800" dirty="0" smtClean="0">
                <a:solidFill>
                  <a:srgbClr val="003399"/>
                </a:solidFill>
                <a:cs typeface="Arial" charset="0"/>
              </a:rPr>
              <a:t>XANES </a:t>
            </a:r>
            <a:r>
              <a:rPr lang="en-US" sz="2800" dirty="0">
                <a:solidFill>
                  <a:srgbClr val="003399"/>
                </a:solidFill>
                <a:cs typeface="Arial" charset="0"/>
              </a:rPr>
              <a:t>and Synchrotron </a:t>
            </a:r>
          </a:p>
        </p:txBody>
      </p:sp>
      <p:sp>
        <p:nvSpPr>
          <p:cNvPr id="5" name="Rectangle 4"/>
          <p:cNvSpPr/>
          <p:nvPr/>
        </p:nvSpPr>
        <p:spPr>
          <a:xfrm>
            <a:off x="24744811" y="4664022"/>
            <a:ext cx="11831189" cy="6986528"/>
          </a:xfrm>
          <a:prstGeom prst="rect">
            <a:avLst/>
          </a:prstGeom>
        </p:spPr>
        <p:txBody>
          <a:bodyPr wrap="square">
            <a:spAutoFit/>
          </a:bodyPr>
          <a:lstStyle/>
          <a:p>
            <a:pPr defTabSz="3657600">
              <a:buClr>
                <a:schemeClr val="tx2"/>
              </a:buClr>
            </a:pPr>
            <a:r>
              <a:rPr lang="en-US" sz="3200" dirty="0" smtClean="0">
                <a:solidFill>
                  <a:schemeClr val="tx2"/>
                </a:solidFill>
              </a:rPr>
              <a:t>Mineral Processing and Physical Beneficiation </a:t>
            </a:r>
          </a:p>
          <a:p>
            <a:pPr marL="2393442" lvl="1" indent="-857250" defTabSz="3657600">
              <a:buClr>
                <a:srgbClr val="FF0000"/>
              </a:buClr>
              <a:buFont typeface="Arial" panose="020B0604020202020204" pitchFamily="34" charset="0"/>
              <a:buChar char="•"/>
            </a:pPr>
            <a:r>
              <a:rPr lang="en-US" sz="3200" dirty="0" smtClean="0">
                <a:solidFill>
                  <a:schemeClr val="tx2"/>
                </a:solidFill>
              </a:rPr>
              <a:t>Density </a:t>
            </a:r>
            <a:r>
              <a:rPr lang="en-US" sz="3200" dirty="0">
                <a:solidFill>
                  <a:schemeClr val="tx2"/>
                </a:solidFill>
              </a:rPr>
              <a:t>Float-Sink</a:t>
            </a:r>
          </a:p>
          <a:p>
            <a:pPr marL="2393442" lvl="1" indent="-857250" defTabSz="3657600">
              <a:buClr>
                <a:srgbClr val="FF0000"/>
              </a:buClr>
              <a:buFont typeface="Arial" panose="020B0604020202020204" pitchFamily="34" charset="0"/>
              <a:buChar char="•"/>
            </a:pPr>
            <a:r>
              <a:rPr lang="en-US" sz="3200" dirty="0">
                <a:solidFill>
                  <a:schemeClr val="tx2"/>
                </a:solidFill>
              </a:rPr>
              <a:t>Magnetic</a:t>
            </a:r>
          </a:p>
          <a:p>
            <a:pPr marL="2393442" lvl="1" indent="-857250" defTabSz="3657600">
              <a:buClr>
                <a:srgbClr val="FF0000"/>
              </a:buClr>
              <a:buFont typeface="Arial" panose="020B0604020202020204" pitchFamily="34" charset="0"/>
              <a:buChar char="•"/>
            </a:pPr>
            <a:r>
              <a:rPr lang="en-US" sz="3200" dirty="0">
                <a:solidFill>
                  <a:schemeClr val="tx2"/>
                </a:solidFill>
              </a:rPr>
              <a:t>Size</a:t>
            </a:r>
          </a:p>
          <a:p>
            <a:pPr marL="2393442" lvl="1" indent="-857250" defTabSz="3657600">
              <a:buClr>
                <a:srgbClr val="FF0000"/>
              </a:buClr>
              <a:buFont typeface="Arial" panose="020B0604020202020204" pitchFamily="34" charset="0"/>
              <a:buChar char="•"/>
            </a:pPr>
            <a:r>
              <a:rPr lang="en-US" sz="3200" dirty="0">
                <a:solidFill>
                  <a:schemeClr val="tx2"/>
                </a:solidFill>
              </a:rPr>
              <a:t>Froth Flotation – Shakedown and commercial </a:t>
            </a:r>
            <a:r>
              <a:rPr lang="en-US" sz="3200" dirty="0" smtClean="0">
                <a:solidFill>
                  <a:schemeClr val="tx2"/>
                </a:solidFill>
              </a:rPr>
              <a:t>interest</a:t>
            </a:r>
          </a:p>
          <a:p>
            <a:pPr marL="2393442" lvl="1" indent="-857250" defTabSz="3657600">
              <a:buClr>
                <a:srgbClr val="FF0000"/>
              </a:buClr>
              <a:buFont typeface="Arial" panose="020B0604020202020204" pitchFamily="34" charset="0"/>
              <a:buChar char="•"/>
            </a:pPr>
            <a:r>
              <a:rPr lang="en-US" sz="3200" dirty="0" smtClean="0">
                <a:solidFill>
                  <a:schemeClr val="tx2"/>
                </a:solidFill>
              </a:rPr>
              <a:t>Bench/Pilot Scale Process Design</a:t>
            </a:r>
            <a:endParaRPr lang="en-US" sz="3200" dirty="0">
              <a:solidFill>
                <a:schemeClr val="tx2"/>
              </a:solidFill>
            </a:endParaRPr>
          </a:p>
          <a:p>
            <a:pPr marL="857250" indent="-857250" defTabSz="3657600">
              <a:buClr>
                <a:srgbClr val="FF0000"/>
              </a:buClr>
              <a:buFont typeface="Arial" panose="020B0604020202020204" pitchFamily="34" charset="0"/>
              <a:buChar char="•"/>
            </a:pPr>
            <a:r>
              <a:rPr lang="en-US" sz="3200" dirty="0">
                <a:solidFill>
                  <a:schemeClr val="tx2"/>
                </a:solidFill>
              </a:rPr>
              <a:t>Ammonium Sulfate</a:t>
            </a:r>
          </a:p>
          <a:p>
            <a:pPr marL="857250" indent="-857250" defTabSz="3657600">
              <a:buClr>
                <a:srgbClr val="FF0000"/>
              </a:buClr>
              <a:buFont typeface="Arial" panose="020B0604020202020204" pitchFamily="34" charset="0"/>
              <a:buChar char="•"/>
            </a:pPr>
            <a:r>
              <a:rPr lang="en-US" sz="3200" dirty="0">
                <a:solidFill>
                  <a:schemeClr val="tx2"/>
                </a:solidFill>
              </a:rPr>
              <a:t>Deep Eutectic Solvents/Ionic Liquids</a:t>
            </a:r>
          </a:p>
          <a:p>
            <a:pPr marL="857250" indent="-857250" defTabSz="3657600">
              <a:buClr>
                <a:srgbClr val="FF0000"/>
              </a:buClr>
              <a:buFont typeface="Arial" panose="020B0604020202020204" pitchFamily="34" charset="0"/>
              <a:buChar char="•"/>
            </a:pPr>
            <a:r>
              <a:rPr lang="en-US" sz="3200" dirty="0" smtClean="0">
                <a:solidFill>
                  <a:schemeClr val="tx2"/>
                </a:solidFill>
              </a:rPr>
              <a:t>Acid dissolution </a:t>
            </a:r>
            <a:endParaRPr lang="en-US" sz="3200" dirty="0">
              <a:solidFill>
                <a:schemeClr val="tx2"/>
              </a:solidFill>
            </a:endParaRPr>
          </a:p>
          <a:p>
            <a:pPr marL="857250" indent="-857250" defTabSz="3657600">
              <a:buClr>
                <a:srgbClr val="FF0000"/>
              </a:buClr>
              <a:buFont typeface="Arial" panose="020B0604020202020204" pitchFamily="34" charset="0"/>
              <a:buChar char="•"/>
            </a:pPr>
            <a:r>
              <a:rPr lang="en-US" sz="3200" dirty="0">
                <a:solidFill>
                  <a:schemeClr val="tx2"/>
                </a:solidFill>
              </a:rPr>
              <a:t>High Temperature Phase Separations</a:t>
            </a:r>
          </a:p>
          <a:p>
            <a:pPr marL="857250" indent="-857250" defTabSz="3657600">
              <a:buClr>
                <a:srgbClr val="FF0000"/>
              </a:buClr>
              <a:buFont typeface="Arial" panose="020B0604020202020204" pitchFamily="34" charset="0"/>
              <a:buChar char="•"/>
            </a:pPr>
            <a:r>
              <a:rPr lang="en-US" sz="3200" dirty="0" smtClean="0">
                <a:solidFill>
                  <a:schemeClr val="tx2"/>
                </a:solidFill>
              </a:rPr>
              <a:t>REE Selective Sorbents </a:t>
            </a:r>
            <a:r>
              <a:rPr lang="en-US" sz="3200" dirty="0">
                <a:solidFill>
                  <a:schemeClr val="tx2"/>
                </a:solidFill>
              </a:rPr>
              <a:t>– Aqueous Feeds</a:t>
            </a:r>
          </a:p>
          <a:p>
            <a:pPr marL="857250" indent="-857250" defTabSz="3657600">
              <a:buClr>
                <a:srgbClr val="FF0000"/>
              </a:buClr>
              <a:buFont typeface="Arial" panose="020B0604020202020204" pitchFamily="34" charset="0"/>
              <a:buChar char="•"/>
            </a:pPr>
            <a:r>
              <a:rPr lang="en-US" sz="3200" dirty="0" err="1">
                <a:solidFill>
                  <a:schemeClr val="tx2"/>
                </a:solidFill>
              </a:rPr>
              <a:t>Photophoresis</a:t>
            </a:r>
            <a:endParaRPr lang="en-US" sz="3200" dirty="0">
              <a:solidFill>
                <a:schemeClr val="tx2"/>
              </a:solidFill>
            </a:endParaRPr>
          </a:p>
          <a:p>
            <a:pPr marL="857250" indent="-857250" defTabSz="3657600">
              <a:buClr>
                <a:srgbClr val="FF0000"/>
              </a:buClr>
              <a:buFont typeface="Arial" panose="020B0604020202020204" pitchFamily="34" charset="0"/>
              <a:buChar char="•"/>
            </a:pPr>
            <a:r>
              <a:rPr lang="en-US" sz="3200" dirty="0" smtClean="0">
                <a:solidFill>
                  <a:schemeClr val="tx2"/>
                </a:solidFill>
              </a:rPr>
              <a:t>In-situ CO</a:t>
            </a:r>
            <a:r>
              <a:rPr lang="en-US" sz="3200" baseline="-25000" dirty="0" smtClean="0">
                <a:solidFill>
                  <a:schemeClr val="tx2"/>
                </a:solidFill>
              </a:rPr>
              <a:t>2</a:t>
            </a:r>
            <a:r>
              <a:rPr lang="en-US" sz="3200" dirty="0" smtClean="0">
                <a:solidFill>
                  <a:schemeClr val="tx2"/>
                </a:solidFill>
              </a:rPr>
              <a:t> Brine injection and extraction </a:t>
            </a:r>
            <a:endParaRPr lang="en-US" sz="3200" dirty="0">
              <a:solidFill>
                <a:schemeClr val="tx2"/>
              </a:solidFill>
            </a:endParaRPr>
          </a:p>
          <a:p>
            <a:pPr marL="857250" indent="-857250" defTabSz="3657600">
              <a:buClr>
                <a:srgbClr val="FF0000"/>
              </a:buClr>
              <a:buFont typeface="Arial" panose="020B0604020202020204" pitchFamily="34" charset="0"/>
              <a:buChar char="•"/>
            </a:pPr>
            <a:r>
              <a:rPr lang="en-US" sz="3200" dirty="0">
                <a:solidFill>
                  <a:schemeClr val="tx2"/>
                </a:solidFill>
              </a:rPr>
              <a:t>Reactive Grinding</a:t>
            </a:r>
          </a:p>
        </p:txBody>
      </p:sp>
      <p:sp>
        <p:nvSpPr>
          <p:cNvPr id="59" name="Rectangle 58"/>
          <p:cNvSpPr/>
          <p:nvPr/>
        </p:nvSpPr>
        <p:spPr>
          <a:xfrm>
            <a:off x="24726882" y="12209607"/>
            <a:ext cx="11831189" cy="3539430"/>
          </a:xfrm>
          <a:prstGeom prst="rect">
            <a:avLst/>
          </a:prstGeom>
        </p:spPr>
        <p:txBody>
          <a:bodyPr wrap="square">
            <a:spAutoFit/>
          </a:bodyPr>
          <a:lstStyle/>
          <a:p>
            <a:pPr defTabSz="3657600">
              <a:buClr>
                <a:schemeClr val="tx2"/>
              </a:buClr>
            </a:pPr>
            <a:r>
              <a:rPr lang="en-US" sz="3200" dirty="0" smtClean="0">
                <a:solidFill>
                  <a:schemeClr val="tx2"/>
                </a:solidFill>
              </a:rPr>
              <a:t>Extraction of REEs from clays and other coal and coal by-products</a:t>
            </a:r>
          </a:p>
          <a:p>
            <a:pPr marL="2393442" lvl="1" indent="-857250" defTabSz="3657600">
              <a:buClr>
                <a:srgbClr val="FF0000"/>
              </a:buClr>
              <a:buFont typeface="Arial" panose="020B0604020202020204" pitchFamily="34" charset="0"/>
              <a:buChar char="•"/>
            </a:pPr>
            <a:r>
              <a:rPr lang="en-US" sz="3200" dirty="0" smtClean="0">
                <a:solidFill>
                  <a:schemeClr val="tx2"/>
                </a:solidFill>
              </a:rPr>
              <a:t>CFD Modeling</a:t>
            </a:r>
          </a:p>
          <a:p>
            <a:pPr marL="2393442" lvl="1" indent="-857250" defTabSz="3657600">
              <a:buClr>
                <a:srgbClr val="FF0000"/>
              </a:buClr>
              <a:buFont typeface="Arial" panose="020B0604020202020204" pitchFamily="34" charset="0"/>
              <a:buChar char="•"/>
            </a:pPr>
            <a:r>
              <a:rPr lang="en-US" sz="3200" dirty="0" smtClean="0">
                <a:solidFill>
                  <a:schemeClr val="tx2"/>
                </a:solidFill>
              </a:rPr>
              <a:t>Mass/Heat Transfer</a:t>
            </a:r>
          </a:p>
          <a:p>
            <a:pPr marL="2393442" lvl="1" indent="-857250" defTabSz="3657600">
              <a:buClr>
                <a:srgbClr val="FF0000"/>
              </a:buClr>
              <a:buFont typeface="Arial" panose="020B0604020202020204" pitchFamily="34" charset="0"/>
              <a:buChar char="•"/>
            </a:pPr>
            <a:r>
              <a:rPr lang="en-US" sz="3200" dirty="0" smtClean="0">
                <a:solidFill>
                  <a:schemeClr val="tx2"/>
                </a:solidFill>
              </a:rPr>
              <a:t>Kinetic/Reaction Modeling</a:t>
            </a:r>
          </a:p>
          <a:p>
            <a:pPr marL="2393442" lvl="1" indent="-857250" defTabSz="3657600">
              <a:buClr>
                <a:srgbClr val="FF0000"/>
              </a:buClr>
              <a:buFont typeface="Arial" panose="020B0604020202020204" pitchFamily="34" charset="0"/>
              <a:buChar char="•"/>
            </a:pPr>
            <a:r>
              <a:rPr lang="en-US" sz="3200" dirty="0" smtClean="0">
                <a:solidFill>
                  <a:schemeClr val="tx2"/>
                </a:solidFill>
              </a:rPr>
              <a:t>Modeling Physio-Chemical properties and REE Extraction Simulations</a:t>
            </a:r>
          </a:p>
          <a:p>
            <a:pPr marL="2393442" lvl="1" indent="-857250" defTabSz="3657600">
              <a:buClr>
                <a:schemeClr val="tx2"/>
              </a:buClr>
              <a:buFont typeface="Arial" panose="020B0604020202020204" pitchFamily="34" charset="0"/>
              <a:buChar char="•"/>
            </a:pPr>
            <a:endParaRPr lang="en-US" sz="3200" dirty="0">
              <a:solidFill>
                <a:schemeClr val="tx2"/>
              </a:solidFill>
            </a:endParaRPr>
          </a:p>
        </p:txBody>
      </p:sp>
      <p:pic>
        <p:nvPicPr>
          <p:cNvPr id="61" name="Picture 60"/>
          <p:cNvPicPr>
            <a:picLocks noChangeAspect="1"/>
          </p:cNvPicPr>
          <p:nvPr/>
        </p:nvPicPr>
        <p:blipFill rotWithShape="1">
          <a:blip r:embed="rId15" cstate="print">
            <a:extLst>
              <a:ext uri="{28A0092B-C50C-407E-A947-70E740481C1C}">
                <a14:useLocalDpi xmlns:a14="http://schemas.microsoft.com/office/drawing/2010/main" val="0"/>
              </a:ext>
            </a:extLst>
          </a:blip>
          <a:srcRect t="4248" b="10516"/>
          <a:stretch/>
        </p:blipFill>
        <p:spPr>
          <a:xfrm>
            <a:off x="32799122" y="8196734"/>
            <a:ext cx="3477533" cy="2447102"/>
          </a:xfrm>
          <a:prstGeom prst="rect">
            <a:avLst/>
          </a:prstGeom>
        </p:spPr>
      </p:pic>
      <p:sp>
        <p:nvSpPr>
          <p:cNvPr id="10" name="Rectangle 9"/>
          <p:cNvSpPr/>
          <p:nvPr/>
        </p:nvSpPr>
        <p:spPr>
          <a:xfrm>
            <a:off x="24744811" y="15742292"/>
            <a:ext cx="16705659" cy="3539430"/>
          </a:xfrm>
          <a:prstGeom prst="rect">
            <a:avLst/>
          </a:prstGeom>
        </p:spPr>
        <p:txBody>
          <a:bodyPr wrap="square">
            <a:spAutoFit/>
          </a:bodyPr>
          <a:lstStyle/>
          <a:p>
            <a:pPr marL="857250" indent="-857250" defTabSz="3657600">
              <a:buClr>
                <a:srgbClr val="FF0000"/>
              </a:buClr>
              <a:buFont typeface="Arial" panose="020B0604020202020204" pitchFamily="34" charset="0"/>
              <a:buChar char="•"/>
            </a:pPr>
            <a:r>
              <a:rPr lang="en-US" sz="3200" dirty="0" smtClean="0">
                <a:solidFill>
                  <a:schemeClr val="tx2"/>
                </a:solidFill>
              </a:rPr>
              <a:t>21 </a:t>
            </a:r>
            <a:r>
              <a:rPr lang="en-US" sz="3200" dirty="0">
                <a:solidFill>
                  <a:schemeClr val="tx2"/>
                </a:solidFill>
              </a:rPr>
              <a:t>presentations to date</a:t>
            </a:r>
          </a:p>
          <a:p>
            <a:pPr marL="857250" indent="-857250" defTabSz="3657600">
              <a:buClr>
                <a:srgbClr val="FF0000"/>
              </a:buClr>
              <a:buFont typeface="Arial" panose="020B0604020202020204" pitchFamily="34" charset="0"/>
              <a:buChar char="•"/>
            </a:pPr>
            <a:r>
              <a:rPr lang="en-US" sz="3200" dirty="0">
                <a:solidFill>
                  <a:schemeClr val="tx2"/>
                </a:solidFill>
              </a:rPr>
              <a:t>At least 10 presentation at upcoming meetings</a:t>
            </a:r>
          </a:p>
          <a:p>
            <a:pPr marL="857250" indent="-857250" defTabSz="3657600">
              <a:buClr>
                <a:srgbClr val="FF0000"/>
              </a:buClr>
              <a:buFont typeface="Arial" panose="020B0604020202020204" pitchFamily="34" charset="0"/>
              <a:buChar char="•"/>
            </a:pPr>
            <a:r>
              <a:rPr lang="en-US" sz="3200" dirty="0">
                <a:solidFill>
                  <a:schemeClr val="tx2"/>
                </a:solidFill>
              </a:rPr>
              <a:t>7 publications</a:t>
            </a:r>
          </a:p>
          <a:p>
            <a:pPr marL="857250" indent="-857250" defTabSz="3657600">
              <a:buClr>
                <a:srgbClr val="FF0000"/>
              </a:buClr>
              <a:buFont typeface="Arial" panose="020B0604020202020204" pitchFamily="34" charset="0"/>
              <a:buChar char="•"/>
            </a:pPr>
            <a:r>
              <a:rPr lang="en-US" sz="3200" dirty="0">
                <a:solidFill>
                  <a:schemeClr val="tx2"/>
                </a:solidFill>
              </a:rPr>
              <a:t>Several ROI </a:t>
            </a:r>
          </a:p>
          <a:p>
            <a:pPr marL="857250" indent="-857250" defTabSz="3657600">
              <a:buClr>
                <a:srgbClr val="FF0000"/>
              </a:buClr>
              <a:buFont typeface="Arial" panose="020B0604020202020204" pitchFamily="34" charset="0"/>
              <a:buChar char="•"/>
            </a:pPr>
            <a:r>
              <a:rPr lang="en-US" sz="3200" dirty="0">
                <a:solidFill>
                  <a:schemeClr val="tx2"/>
                </a:solidFill>
              </a:rPr>
              <a:t>MOUs for Sample Acquisitions</a:t>
            </a:r>
          </a:p>
          <a:p>
            <a:pPr marL="857250" indent="-857250" defTabSz="3657600">
              <a:buClr>
                <a:srgbClr val="FF0000"/>
              </a:buClr>
              <a:buFont typeface="Arial" panose="020B0604020202020204" pitchFamily="34" charset="0"/>
              <a:buChar char="•"/>
            </a:pPr>
            <a:r>
              <a:rPr lang="en-US" sz="3200" dirty="0">
                <a:solidFill>
                  <a:schemeClr val="tx2"/>
                </a:solidFill>
              </a:rPr>
              <a:t>Possible CRADA for Lab Froth Flotation</a:t>
            </a:r>
          </a:p>
          <a:p>
            <a:pPr marL="857250" indent="-857250" defTabSz="3657600">
              <a:buClr>
                <a:srgbClr val="FF0000"/>
              </a:buClr>
              <a:buFont typeface="Arial" panose="020B0604020202020204" pitchFamily="34" charset="0"/>
              <a:buChar char="•"/>
            </a:pPr>
            <a:r>
              <a:rPr lang="en-US" sz="3200" dirty="0">
                <a:solidFill>
                  <a:schemeClr val="tx2"/>
                </a:solidFill>
              </a:rPr>
              <a:t>Sessions Organized on Rare Earths at International </a:t>
            </a:r>
            <a:r>
              <a:rPr lang="en-US" sz="3200" dirty="0" smtClean="0">
                <a:solidFill>
                  <a:schemeClr val="tx2"/>
                </a:solidFill>
              </a:rPr>
              <a:t>Conferences</a:t>
            </a:r>
            <a:endParaRPr lang="en-US" sz="3200" dirty="0">
              <a:solidFill>
                <a:schemeClr val="tx2"/>
              </a:solidFill>
            </a:endParaRPr>
          </a:p>
        </p:txBody>
      </p:sp>
      <p:sp>
        <p:nvSpPr>
          <p:cNvPr id="63" name="Rectangle 62"/>
          <p:cNvSpPr/>
          <p:nvPr/>
        </p:nvSpPr>
        <p:spPr>
          <a:xfrm>
            <a:off x="24756736" y="19789447"/>
            <a:ext cx="11531844" cy="584775"/>
          </a:xfrm>
          <a:prstGeom prst="rect">
            <a:avLst/>
          </a:prstGeom>
        </p:spPr>
        <p:txBody>
          <a:bodyPr wrap="square">
            <a:spAutoFit/>
          </a:bodyPr>
          <a:lstStyle/>
          <a:p>
            <a:pPr marL="857250" indent="-857250" defTabSz="3657600">
              <a:buClr>
                <a:schemeClr val="tx2"/>
              </a:buClr>
              <a:buFont typeface="Arial" panose="020B0604020202020204" pitchFamily="34" charset="0"/>
              <a:buChar char="•"/>
            </a:pPr>
            <a:endParaRPr lang="en-US" sz="3200" dirty="0" smtClean="0">
              <a:solidFill>
                <a:schemeClr val="tx2"/>
              </a:solidFill>
            </a:endParaRPr>
          </a:p>
        </p:txBody>
      </p:sp>
      <p:sp>
        <p:nvSpPr>
          <p:cNvPr id="11" name="TextBox 10"/>
          <p:cNvSpPr txBox="1"/>
          <p:nvPr/>
        </p:nvSpPr>
        <p:spPr>
          <a:xfrm>
            <a:off x="25361081" y="20259376"/>
            <a:ext cx="10823949" cy="5509200"/>
          </a:xfrm>
          <a:prstGeom prst="rect">
            <a:avLst/>
          </a:prstGeom>
          <a:noFill/>
        </p:spPr>
        <p:txBody>
          <a:bodyPr wrap="square" rtlCol="0">
            <a:spAutoFit/>
          </a:bodyPr>
          <a:lstStyle/>
          <a:p>
            <a:pPr algn="just"/>
            <a:r>
              <a:rPr lang="en-US" sz="3200" dirty="0" smtClean="0"/>
              <a:t>     Much </a:t>
            </a:r>
            <a:r>
              <a:rPr lang="en-US" sz="3200" dirty="0"/>
              <a:t>of the recent research on coal utilization in the United States has focused upon the capture of pollutants such as acid gases, particulates, and mercury, and the greenhouse gas carbon dioxide. The possible recovery of rare earth elements from abundant coal and byproducts is an exciting new research </a:t>
            </a:r>
            <a:r>
              <a:rPr lang="en-US" sz="3200" dirty="0" smtClean="0"/>
              <a:t>area</a:t>
            </a:r>
            <a:r>
              <a:rPr lang="en-US" sz="3200" dirty="0"/>
              <a:t>, representing a dramatic paradigm shift for </a:t>
            </a:r>
            <a:r>
              <a:rPr lang="en-US" sz="3200" dirty="0" smtClean="0"/>
              <a:t>coal. </a:t>
            </a:r>
            <a:r>
              <a:rPr lang="en-US" sz="3200" dirty="0"/>
              <a:t>Additional data is needed on the rare earth contents of coals and byproducts in order to determine the most promising potential feed materials for extraction processes. Future work will likely focus on the characterization of coals and byproducts, as well as separation methods for rare earth recovery.</a:t>
            </a:r>
          </a:p>
        </p:txBody>
      </p:sp>
    </p:spTree>
    <p:extLst>
      <p:ext uri="{BB962C8B-B14F-4D97-AF65-F5344CB8AC3E}">
        <p14:creationId xmlns:p14="http://schemas.microsoft.com/office/powerpoint/2010/main" val="3014186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175</TotalTime>
  <Words>743</Words>
  <Application>Microsoft Office PowerPoint</Application>
  <PresentationFormat>Custom</PresentationFormat>
  <Paragraphs>112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LeDonne, Ashley M. (CONTR)</dc:creator>
  <cp:lastModifiedBy>Granite, Evan</cp:lastModifiedBy>
  <cp:revision>25</cp:revision>
  <dcterms:created xsi:type="dcterms:W3CDTF">2015-07-31T19:46:49Z</dcterms:created>
  <dcterms:modified xsi:type="dcterms:W3CDTF">2016-04-14T23:42:44Z</dcterms:modified>
</cp:coreProperties>
</file>