
<file path=[Content_Types].xml><?xml version="1.0" encoding="utf-8"?>
<Types xmlns="http://schemas.openxmlformats.org/package/2006/content-types">
  <Default Extension="bin" ContentType="image/png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1407" r:id="rId2"/>
    <p:sldId id="1392" r:id="rId3"/>
    <p:sldId id="287" r:id="rId4"/>
    <p:sldId id="1395" r:id="rId5"/>
    <p:sldId id="1410" r:id="rId6"/>
    <p:sldId id="1411" r:id="rId7"/>
    <p:sldId id="573" r:id="rId8"/>
    <p:sldId id="1129" r:id="rId9"/>
    <p:sldId id="1412" r:id="rId10"/>
    <p:sldId id="1413" r:id="rId11"/>
    <p:sldId id="1414" r:id="rId12"/>
  </p:sldIdLst>
  <p:sldSz cx="12192000" cy="6858000"/>
  <p:notesSz cx="7010400" cy="92964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8077" autoAdjust="0"/>
  </p:normalViewPr>
  <p:slideViewPr>
    <p:cSldViewPr snapToGrid="0" showGuides="1">
      <p:cViewPr varScale="1">
        <p:scale>
          <a:sx n="47" d="100"/>
          <a:sy n="47" d="100"/>
        </p:scale>
        <p:origin x="857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D8E13B-F777-45F8-BC8A-2EA55D5C1A53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28413D-5829-498F-87C3-EFE687902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6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8413D-5829-498F-87C3-EFE68790277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5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Slide Source: Hydrogen Turbine Program For Chris Smith PDAS Feb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6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8413D-5829-498F-87C3-EFE6879027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2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8413D-5829-498F-87C3-EFE68790277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8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bin"/><Relationship Id="rId3" Type="http://schemas.openxmlformats.org/officeDocument/2006/relationships/tags" Target="../tags/tag5.xml"/><Relationship Id="rId7" Type="http://schemas.openxmlformats.org/officeDocument/2006/relationships/image" Target="../media/image1.bin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37554"/>
            <a:ext cx="12192000" cy="4620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70628" y="285430"/>
            <a:ext cx="9033029" cy="919232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37383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Cover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628" y="1208302"/>
            <a:ext cx="9033029" cy="3735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rgbClr val="F7932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Cover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099" y="284249"/>
            <a:ext cx="2307273" cy="91797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2239990"/>
            <a:ext cx="12192000" cy="0"/>
          </a:xfrm>
          <a:prstGeom prst="line">
            <a:avLst/>
          </a:prstGeom>
          <a:ln w="31750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1FE1B-DFC9-4F1F-A0E3-1591BAF824A0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6915150" y="1658858"/>
            <a:ext cx="5160963" cy="284242"/>
          </a:xfrm>
          <a:prstGeom prst="rect">
            <a:avLst/>
          </a:prstGeom>
        </p:spPr>
        <p:txBody>
          <a:bodyPr/>
          <a:lstStyle>
            <a:lvl1pPr algn="l">
              <a:spcBef>
                <a:spcPts val="200"/>
              </a:spcBef>
              <a:defRPr sz="1400" b="1" i="1"/>
            </a:lvl1pPr>
          </a:lstStyle>
          <a:p>
            <a:pPr lvl="0"/>
            <a:r>
              <a:rPr lang="en-US" dirty="0"/>
              <a:t>NETL Presenter’s Name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E494581-0B25-475D-A228-1638172171C0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6915150" y="1943100"/>
            <a:ext cx="5160963" cy="275745"/>
          </a:xfrm>
          <a:prstGeom prst="rect">
            <a:avLst/>
          </a:prstGeom>
        </p:spPr>
        <p:txBody>
          <a:bodyPr/>
          <a:lstStyle>
            <a:lvl1pPr algn="l">
              <a:spcBef>
                <a:spcPts val="200"/>
              </a:spcBef>
              <a:defRPr sz="1400" i="1"/>
            </a:lvl1pPr>
          </a:lstStyle>
          <a:p>
            <a:pPr lvl="0"/>
            <a:r>
              <a:rPr lang="en-US" dirty="0"/>
              <a:t>NETL Presenter’s Title/Office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12CBE-C3C2-4BCA-BE64-F63C88DA8FD2}"/>
              </a:ext>
            </a:extLst>
          </p:cNvPr>
          <p:cNvSpPr txBox="1"/>
          <p:nvPr userDrawn="1"/>
        </p:nvSpPr>
        <p:spPr>
          <a:xfrm>
            <a:off x="46892" y="5981232"/>
            <a:ext cx="153697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u="non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Presentation to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1C11D97-687E-4C98-AF16-A6BF317B543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442520" y="6321690"/>
            <a:ext cx="4653480" cy="314260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Month Day, Year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906A8-711F-4DBE-A6F7-CFA4055643E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442520" y="6010340"/>
            <a:ext cx="8768280" cy="278668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[Audience Name]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650" y="6337699"/>
            <a:ext cx="1431208" cy="3483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687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753618"/>
            <a:ext cx="9858375" cy="0"/>
          </a:xfrm>
          <a:prstGeom prst="line">
            <a:avLst/>
          </a:prstGeom>
          <a:ln w="22225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50280" y="1161258"/>
            <a:ext cx="5801267" cy="480715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70628" y="778081"/>
            <a:ext cx="11580921" cy="3735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F7932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Page 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113" y="260267"/>
            <a:ext cx="1917435" cy="7628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258757"/>
            <a:ext cx="12192000" cy="517000"/>
          </a:xfrm>
          <a:prstGeom prst="rect">
            <a:avLst/>
          </a:prstGeom>
          <a:gradFill flip="none" rotWithShape="1">
            <a:gsLst>
              <a:gs pos="44000">
                <a:srgbClr val="98C93D"/>
              </a:gs>
              <a:gs pos="100000">
                <a:srgbClr val="648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5400000" flipH="1">
            <a:off x="6073142" y="748018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648725"/>
              </a:gs>
              <a:gs pos="37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34"/>
          <a:stretch/>
        </p:blipFill>
        <p:spPr>
          <a:xfrm>
            <a:off x="270627" y="6323378"/>
            <a:ext cx="1703316" cy="4257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  <p:sp>
        <p:nvSpPr>
          <p:cNvPr id="17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271633" y="1161258"/>
            <a:ext cx="5618628" cy="48071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here</a:t>
            </a:r>
          </a:p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47BA0DB-A86D-42CE-86A1-1ACFFEE86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626" y="134544"/>
            <a:ext cx="9587749" cy="602548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lang="en-US" dirty="0"/>
              <a:t>Master Page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F24A6-C84B-4DD6-92B7-4E5A0D07C12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558C38D-D668-4CC4-9CB8-AD307C1F9938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D3F725-15B5-4F8D-8373-AE0AC18380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BE36CA-A7C6-4838-9ACB-C8D30B8F2C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4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753618"/>
            <a:ext cx="9858375" cy="0"/>
          </a:xfrm>
          <a:prstGeom prst="line">
            <a:avLst/>
          </a:prstGeom>
          <a:ln w="22225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70628" y="778081"/>
            <a:ext cx="11580921" cy="3735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F7932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Page 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113" y="260267"/>
            <a:ext cx="1917435" cy="7628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258757"/>
            <a:ext cx="12192000" cy="517000"/>
          </a:xfrm>
          <a:prstGeom prst="rect">
            <a:avLst/>
          </a:prstGeom>
          <a:gradFill flip="none" rotWithShape="1">
            <a:gsLst>
              <a:gs pos="44000">
                <a:srgbClr val="98C93D"/>
              </a:gs>
              <a:gs pos="100000">
                <a:srgbClr val="648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5400000" flipH="1">
            <a:off x="6073142" y="748018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648725"/>
              </a:gs>
              <a:gs pos="37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34"/>
          <a:stretch/>
        </p:blipFill>
        <p:spPr>
          <a:xfrm>
            <a:off x="270627" y="6323378"/>
            <a:ext cx="1703316" cy="4257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193467" y="1168878"/>
            <a:ext cx="3735237" cy="477302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8116308" y="1167740"/>
            <a:ext cx="3735237" cy="477302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dirty="0" smtClean="0">
                <a:latin typeface="Century Gothic" panose="020B0502020202020204" pitchFamily="34" charset="0"/>
              </a:defRPr>
            </a:lvl1pPr>
            <a:lvl2pPr>
              <a:defRPr lang="en-US" sz="2000" dirty="0" smtClean="0">
                <a:latin typeface="Century Gothic" panose="020B0502020202020204" pitchFamily="34" charset="0"/>
              </a:defRPr>
            </a:lvl2pPr>
            <a:lvl3pPr>
              <a:defRPr lang="en-US" sz="1800" dirty="0" smtClean="0">
                <a:latin typeface="Century Gothic" panose="020B0502020202020204" pitchFamily="34" charset="0"/>
              </a:defRPr>
            </a:lvl3pPr>
            <a:lvl4pPr>
              <a:defRPr lang="en-US" sz="1600" dirty="0" smtClean="0">
                <a:latin typeface="Century Gothic" panose="020B0502020202020204" pitchFamily="34" charset="0"/>
              </a:defRPr>
            </a:lvl4pPr>
            <a:lvl5pPr>
              <a:defRPr lang="en-US" sz="1600" dirty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099560" y="1168877"/>
            <a:ext cx="0" cy="478269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8023860" y="1168877"/>
            <a:ext cx="0" cy="478269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70370" y="1168433"/>
            <a:ext cx="3735388" cy="476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A759549-4AD5-4A57-A705-ACFC43CC4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626" y="134544"/>
            <a:ext cx="9587749" cy="602548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lang="en-US" dirty="0"/>
              <a:t>Master Page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2034F-6775-404D-9722-23160086F01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30C9CC-073B-4D41-9BEE-742F65383FBA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DB024-2AC8-49AD-9B6A-CB8E7D8A681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CBE36CA-A7C6-4838-9ACB-C8D30B8F2C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8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F9E09F9-3C42-4EAB-B94D-76302601D8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417AF7-7163-4F0B-A6B2-0DBA03273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939" y="315803"/>
            <a:ext cx="5461324" cy="199698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6000" b="1"/>
            </a:lvl1pPr>
          </a:lstStyle>
          <a:p>
            <a:r>
              <a:rPr lang="en-US" dirty="0"/>
              <a:t>[Insert headline]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58F3E0BE-5B18-4FB8-8397-19CF1286A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25912" y="6373368"/>
            <a:ext cx="1207008" cy="2926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="0"/>
            </a:lvl1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548F51-671A-470B-B43F-5B9D4C23EC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00" y="3279608"/>
            <a:ext cx="640080" cy="640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BE746E-E4E8-4A20-A382-5D2265D36220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74" y="3861369"/>
            <a:ext cx="640080" cy="6400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F25787-BF7B-44AD-AF1E-D47853B45391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50" y="4459767"/>
            <a:ext cx="640080" cy="640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A8F0104-2F30-4661-87D5-402DE9C1D8FA}"/>
              </a:ext>
            </a:extLst>
          </p:cNvPr>
          <p:cNvSpPr/>
          <p:nvPr userDrawn="1"/>
        </p:nvSpPr>
        <p:spPr>
          <a:xfrm>
            <a:off x="147056" y="2758581"/>
            <a:ext cx="3278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VISIT US AT:  </a:t>
            </a:r>
            <a:r>
              <a:rPr lang="en-US" sz="1600" b="1" dirty="0">
                <a:solidFill>
                  <a:srgbClr val="F7932B"/>
                </a:solidFill>
                <a:latin typeface="Century Gothic" panose="020B0502020202020204" pitchFamily="34" charset="0"/>
              </a:rPr>
              <a:t>www.NETL.DOE.gov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1E7EF0-2693-4EED-B5A9-325A31D30890}"/>
              </a:ext>
            </a:extLst>
          </p:cNvPr>
          <p:cNvSpPr/>
          <p:nvPr userDrawn="1"/>
        </p:nvSpPr>
        <p:spPr>
          <a:xfrm>
            <a:off x="651001" y="4615637"/>
            <a:ext cx="40959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@NationalEnergyTechnologyLaboratory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C034DC-99D8-4BE2-8889-D74F45150443}"/>
              </a:ext>
            </a:extLst>
          </p:cNvPr>
          <p:cNvSpPr/>
          <p:nvPr userDrawn="1"/>
        </p:nvSpPr>
        <p:spPr>
          <a:xfrm>
            <a:off x="651000" y="3431976"/>
            <a:ext cx="1300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@NETL_DOE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BC4024-931C-4653-B10B-CE8039C94AAF}"/>
              </a:ext>
            </a:extLst>
          </p:cNvPr>
          <p:cNvSpPr/>
          <p:nvPr userDrawn="1"/>
        </p:nvSpPr>
        <p:spPr>
          <a:xfrm>
            <a:off x="651000" y="4014366"/>
            <a:ext cx="1300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@NETL_DOE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476F9019-FA1A-4FAA-A83C-18E0DF2FA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228" y="5738543"/>
            <a:ext cx="4171707" cy="274320"/>
          </a:xfrm>
          <a:prstGeom prst="rect">
            <a:avLst/>
          </a:prstGeom>
        </p:spPr>
        <p:txBody>
          <a:bodyPr lIns="0" tIns="0" bIns="0" anchor="b">
            <a:normAutofit/>
          </a:bodyPr>
          <a:lstStyle>
            <a:lvl1pPr marL="0" indent="0">
              <a:buFont typeface="Segoe UI" panose="020B0502040204020203" pitchFamily="34" charset="0"/>
              <a:buChar char="​"/>
              <a:defRPr sz="16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add contact name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7446446-DB2C-4247-AA31-2675DEAA47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464" y="6066078"/>
            <a:ext cx="4171707" cy="612535"/>
          </a:xfrm>
          <a:prstGeom prst="rect">
            <a:avLst/>
          </a:prstGeom>
        </p:spPr>
        <p:txBody>
          <a:bodyPr lIns="0" tIns="0" bIns="0" anchor="t">
            <a:normAutofit/>
          </a:bodyPr>
          <a:lstStyle>
            <a:lvl1pPr marL="0" indent="0">
              <a:buFont typeface="Segoe UI" panose="020B0502040204020203" pitchFamily="34" charset="0"/>
              <a:buChar char="​"/>
              <a:defRPr sz="16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add contact information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E4F8AC-9B7D-4AAD-A0A2-AC30C00ABCCF}"/>
              </a:ext>
            </a:extLst>
          </p:cNvPr>
          <p:cNvSpPr/>
          <p:nvPr userDrawn="1"/>
        </p:nvSpPr>
        <p:spPr>
          <a:xfrm>
            <a:off x="147056" y="5429122"/>
            <a:ext cx="1233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CONTACT: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8C2E58-4B6C-4F07-A902-A4303E045AB2}"/>
              </a:ext>
            </a:extLst>
          </p:cNvPr>
          <p:cNvCxnSpPr>
            <a:cxnSpLocks/>
          </p:cNvCxnSpPr>
          <p:nvPr userDrawn="1"/>
        </p:nvCxnSpPr>
        <p:spPr>
          <a:xfrm>
            <a:off x="259464" y="2350116"/>
            <a:ext cx="5317552" cy="0"/>
          </a:xfrm>
          <a:prstGeom prst="line">
            <a:avLst/>
          </a:prstGeom>
          <a:ln w="22225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8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F9E09F9-3C42-4EAB-B94D-76302601D8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417AF7-7163-4F0B-A6B2-0DBA03273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939" y="315803"/>
            <a:ext cx="5461324" cy="199698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6000" b="1"/>
            </a:lvl1pPr>
          </a:lstStyle>
          <a:p>
            <a:r>
              <a:rPr lang="en-US" dirty="0"/>
              <a:t>[Insert headline]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58F3E0BE-5B18-4FB8-8397-19CF1286A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25912" y="6373368"/>
            <a:ext cx="1207008" cy="2926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="0"/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8F0104-2F30-4661-87D5-402DE9C1D8FA}"/>
              </a:ext>
            </a:extLst>
          </p:cNvPr>
          <p:cNvSpPr/>
          <p:nvPr userDrawn="1"/>
        </p:nvSpPr>
        <p:spPr>
          <a:xfrm>
            <a:off x="147056" y="2758581"/>
            <a:ext cx="3278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VISIT US AT:  </a:t>
            </a:r>
            <a:r>
              <a:rPr lang="en-US" sz="1600" b="1" dirty="0">
                <a:solidFill>
                  <a:srgbClr val="F7932B"/>
                </a:solidFill>
                <a:latin typeface="Century Gothic" panose="020B0502020202020204" pitchFamily="34" charset="0"/>
              </a:rPr>
              <a:t>www.NETL.DOE.gov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8C2E58-4B6C-4F07-A902-A4303E045AB2}"/>
              </a:ext>
            </a:extLst>
          </p:cNvPr>
          <p:cNvCxnSpPr>
            <a:cxnSpLocks/>
          </p:cNvCxnSpPr>
          <p:nvPr userDrawn="1"/>
        </p:nvCxnSpPr>
        <p:spPr>
          <a:xfrm>
            <a:off x="259464" y="2350116"/>
            <a:ext cx="5317552" cy="0"/>
          </a:xfrm>
          <a:prstGeom prst="line">
            <a:avLst/>
          </a:prstGeom>
          <a:ln w="22225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292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" y="6444764"/>
            <a:ext cx="12191999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ea typeface="+mn-ea"/>
            </a:endParaRPr>
          </a:p>
        </p:txBody>
      </p:sp>
      <p:pic>
        <p:nvPicPr>
          <p:cNvPr id="11" name="Picture 10" descr="NETL-PMS286C+7451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26456" y="6464300"/>
            <a:ext cx="661261" cy="381000"/>
          </a:xfrm>
          <a:prstGeom prst="rect">
            <a:avLst/>
          </a:prstGeom>
        </p:spPr>
      </p:pic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97417" y="6553460"/>
            <a:ext cx="6705600" cy="203133"/>
          </a:xfrm>
        </p:spPr>
        <p:txBody>
          <a:bodyPr anchor="ctr">
            <a:spAutoFit/>
          </a:bodyPr>
          <a:lstStyle>
            <a:lvl1pPr marL="0" indent="1588">
              <a:spcBef>
                <a:spcPts val="0"/>
              </a:spcBef>
              <a:buNone/>
              <a:defRPr sz="800" b="0" i="1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references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1" y="6437464"/>
            <a:ext cx="12192000" cy="1588"/>
          </a:xfrm>
          <a:prstGeom prst="line">
            <a:avLst/>
          </a:prstGeom>
          <a:ln w="19050">
            <a:solidFill>
              <a:srgbClr val="8FA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-20320" y="6513835"/>
            <a:ext cx="568960" cy="24622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fld id="{B4283F90-F118-40E7-A15D-5875D8668F43}" type="slidenum">
              <a:rPr lang="en-US" sz="1000" smtClean="0">
                <a:solidFill>
                  <a:schemeClr val="tx1"/>
                </a:solidFill>
              </a:rPr>
              <a:pPr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2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753618"/>
            <a:ext cx="9858375" cy="0"/>
          </a:xfrm>
          <a:prstGeom prst="line">
            <a:avLst/>
          </a:prstGeom>
          <a:ln w="22225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627" y="1168878"/>
            <a:ext cx="11580921" cy="4827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70628" y="778081"/>
            <a:ext cx="11580921" cy="3735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kern="1200" dirty="0">
                <a:solidFill>
                  <a:srgbClr val="98C93D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Page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113" y="260267"/>
            <a:ext cx="1917435" cy="76287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58757"/>
            <a:ext cx="12192000" cy="517000"/>
          </a:xfrm>
          <a:prstGeom prst="rect">
            <a:avLst/>
          </a:prstGeom>
          <a:gradFill flip="none" rotWithShape="1">
            <a:gsLst>
              <a:gs pos="44000">
                <a:srgbClr val="98C93D"/>
              </a:gs>
              <a:gs pos="100000">
                <a:srgbClr val="648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rot="5400000" flipH="1">
            <a:off x="6073142" y="748018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648725"/>
              </a:gs>
              <a:gs pos="37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448581" y="6350000"/>
            <a:ext cx="434734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fld id="{BD1BBCF7-C2B2-490C-A676-4763179728A4}" type="slidenum">
              <a:rPr lang="en-US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34"/>
          <a:stretch/>
        </p:blipFill>
        <p:spPr>
          <a:xfrm>
            <a:off x="270627" y="6323378"/>
            <a:ext cx="1703316" cy="4257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5DE7415-DF8C-4BC6-BBC4-CC76222A40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628" y="225764"/>
            <a:ext cx="11580921" cy="60098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0" kern="1200" cap="small" baseline="0" dirty="0">
                <a:solidFill>
                  <a:srgbClr val="373838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Master Page Title 1</a:t>
            </a:r>
          </a:p>
        </p:txBody>
      </p:sp>
    </p:spTree>
    <p:extLst>
      <p:ext uri="{BB962C8B-B14F-4D97-AF65-F5344CB8AC3E}">
        <p14:creationId xmlns:p14="http://schemas.microsoft.com/office/powerpoint/2010/main" val="314253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753618"/>
            <a:ext cx="9858375" cy="0"/>
          </a:xfrm>
          <a:prstGeom prst="line">
            <a:avLst/>
          </a:prstGeom>
          <a:ln w="22225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0627" y="1168878"/>
            <a:ext cx="11580921" cy="482797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70628" y="778081"/>
            <a:ext cx="11580921" cy="3735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F7932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Page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113" y="260267"/>
            <a:ext cx="1917435" cy="76287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58757"/>
            <a:ext cx="12192000" cy="517000"/>
          </a:xfrm>
          <a:prstGeom prst="rect">
            <a:avLst/>
          </a:prstGeom>
          <a:gradFill flip="none" rotWithShape="1">
            <a:gsLst>
              <a:gs pos="44000">
                <a:srgbClr val="98C93D"/>
              </a:gs>
              <a:gs pos="100000">
                <a:srgbClr val="648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rot="5400000" flipH="1">
            <a:off x="6073142" y="748018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648725"/>
              </a:gs>
              <a:gs pos="37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34"/>
          <a:stretch/>
        </p:blipFill>
        <p:spPr>
          <a:xfrm>
            <a:off x="270627" y="6323378"/>
            <a:ext cx="1703316" cy="4257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977DC4-18C7-4A68-8918-D979F70F6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626" y="134544"/>
            <a:ext cx="9587749" cy="602548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lang="en-US" dirty="0"/>
              <a:t>Master Page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390063-3279-473E-9C81-A81F139E21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17A343-A79E-463A-977A-59F23D319189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D2D5C-73ED-4C16-9EE0-B380D143C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BE36CA-A7C6-4838-9ACB-C8D30B8F2C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1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186755"/>
            <a:ext cx="9858375" cy="0"/>
          </a:xfrm>
          <a:prstGeom prst="line">
            <a:avLst/>
          </a:prstGeom>
          <a:ln w="22225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0627" y="1634981"/>
            <a:ext cx="11580921" cy="436187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70627" y="1223825"/>
            <a:ext cx="11580921" cy="4111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F7932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Page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113" y="260267"/>
            <a:ext cx="1917435" cy="76287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58757"/>
            <a:ext cx="12192000" cy="517000"/>
          </a:xfrm>
          <a:prstGeom prst="rect">
            <a:avLst/>
          </a:prstGeom>
          <a:gradFill flip="none" rotWithShape="1">
            <a:gsLst>
              <a:gs pos="44000">
                <a:srgbClr val="98C93D"/>
              </a:gs>
              <a:gs pos="100000">
                <a:srgbClr val="648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rot="5400000" flipH="1">
            <a:off x="6073142" y="748018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648725"/>
              </a:gs>
              <a:gs pos="37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34"/>
          <a:stretch/>
        </p:blipFill>
        <p:spPr>
          <a:xfrm>
            <a:off x="270627" y="6323378"/>
            <a:ext cx="1703316" cy="4257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977DC4-18C7-4A68-8918-D979F70F6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626" y="115293"/>
            <a:ext cx="9587749" cy="1052207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lang="en-US" dirty="0"/>
              <a:t>Master Page Title with two lines </a:t>
            </a:r>
            <a:br>
              <a:rPr lang="en-US" dirty="0"/>
            </a:b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390063-3279-473E-9C81-A81F139E21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17A343-A79E-463A-977A-59F23D319189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D2D5C-73ED-4C16-9EE0-B380D143C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BE36CA-A7C6-4838-9ACB-C8D30B8F2C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9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352872"/>
            <a:ext cx="9858375" cy="0"/>
          </a:xfrm>
          <a:prstGeom prst="line">
            <a:avLst/>
          </a:prstGeom>
          <a:ln w="22225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0627" y="1755257"/>
            <a:ext cx="11580921" cy="424159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70626" y="1381747"/>
            <a:ext cx="11580921" cy="3735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F7932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Page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113" y="260267"/>
            <a:ext cx="1917435" cy="76287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58757"/>
            <a:ext cx="12192000" cy="517000"/>
          </a:xfrm>
          <a:prstGeom prst="rect">
            <a:avLst/>
          </a:prstGeom>
          <a:gradFill flip="none" rotWithShape="1">
            <a:gsLst>
              <a:gs pos="44000">
                <a:srgbClr val="98C93D"/>
              </a:gs>
              <a:gs pos="100000">
                <a:srgbClr val="648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rot="5400000" flipH="1">
            <a:off x="6073142" y="748018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648725"/>
              </a:gs>
              <a:gs pos="37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34"/>
          <a:stretch/>
        </p:blipFill>
        <p:spPr>
          <a:xfrm>
            <a:off x="270627" y="6323378"/>
            <a:ext cx="1703316" cy="4257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977DC4-18C7-4A68-8918-D979F70F6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626" y="82243"/>
            <a:ext cx="9587749" cy="1244014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lang="en-US" dirty="0"/>
              <a:t>Master Page Title with three lines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390063-3279-473E-9C81-A81F139E21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17A343-A79E-463A-977A-59F23D319189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D2D5C-73ED-4C16-9EE0-B380D143C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BE36CA-A7C6-4838-9ACB-C8D30B8F2C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7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753618"/>
            <a:ext cx="9858375" cy="0"/>
          </a:xfrm>
          <a:prstGeom prst="line">
            <a:avLst/>
          </a:prstGeom>
          <a:ln w="22225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0626" y="1168878"/>
            <a:ext cx="5724731" cy="478269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70628" y="778081"/>
            <a:ext cx="11580921" cy="3735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F7932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Page 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113" y="260267"/>
            <a:ext cx="1917435" cy="7628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258757"/>
            <a:ext cx="12192000" cy="517000"/>
          </a:xfrm>
          <a:prstGeom prst="rect">
            <a:avLst/>
          </a:prstGeom>
          <a:gradFill flip="none" rotWithShape="1">
            <a:gsLst>
              <a:gs pos="44000">
                <a:srgbClr val="98C93D"/>
              </a:gs>
              <a:gs pos="100000">
                <a:srgbClr val="648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5400000" flipH="1">
            <a:off x="6073142" y="748018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648725"/>
              </a:gs>
              <a:gs pos="37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34"/>
          <a:stretch/>
        </p:blipFill>
        <p:spPr>
          <a:xfrm>
            <a:off x="270627" y="6323378"/>
            <a:ext cx="1703316" cy="4257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126816" y="1168878"/>
            <a:ext cx="5724731" cy="478269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65520" y="1168877"/>
            <a:ext cx="0" cy="478269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BED5FE6-695A-4985-860B-33490E288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626" y="134544"/>
            <a:ext cx="9587749" cy="602548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lang="en-US" dirty="0"/>
              <a:t>Master Page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767C7-7916-46E6-B1B4-EA02119E3A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39DF72-61CB-47ED-BC56-C20154AE9E19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80636-5903-4645-B4CC-380E0F075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BE36CA-A7C6-4838-9ACB-C8D30B8F2C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0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753618"/>
            <a:ext cx="9858375" cy="0"/>
          </a:xfrm>
          <a:prstGeom prst="line">
            <a:avLst/>
          </a:prstGeom>
          <a:ln w="22225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70628" y="778081"/>
            <a:ext cx="11580921" cy="3735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F7932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Page 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113" y="260267"/>
            <a:ext cx="1917435" cy="7628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258757"/>
            <a:ext cx="12192000" cy="517000"/>
          </a:xfrm>
          <a:prstGeom prst="rect">
            <a:avLst/>
          </a:prstGeom>
          <a:gradFill flip="none" rotWithShape="1">
            <a:gsLst>
              <a:gs pos="44000">
                <a:srgbClr val="98C93D"/>
              </a:gs>
              <a:gs pos="100000">
                <a:srgbClr val="648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5400000" flipH="1">
            <a:off x="6073142" y="748018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648725"/>
              </a:gs>
              <a:gs pos="37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34"/>
          <a:stretch/>
        </p:blipFill>
        <p:spPr>
          <a:xfrm>
            <a:off x="270627" y="6323378"/>
            <a:ext cx="1703316" cy="4257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193467" y="1168878"/>
            <a:ext cx="3735237" cy="477302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270626" y="1168878"/>
            <a:ext cx="3735237" cy="477302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8116308" y="1167740"/>
            <a:ext cx="3735237" cy="4773026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lang="en-US" dirty="0" smtClean="0">
                <a:latin typeface="Century Gothic" panose="020B0502020202020204" pitchFamily="34" charset="0"/>
              </a:defRPr>
            </a:lvl1pPr>
            <a:lvl2pPr>
              <a:defRPr lang="en-US" dirty="0" smtClean="0">
                <a:latin typeface="Century Gothic" panose="020B0502020202020204" pitchFamily="34" charset="0"/>
              </a:defRPr>
            </a:lvl2pPr>
            <a:lvl3pPr>
              <a:defRPr lang="en-US" dirty="0" smtClean="0">
                <a:latin typeface="Century Gothic" panose="020B0502020202020204" pitchFamily="34" charset="0"/>
              </a:defRPr>
            </a:lvl3pPr>
            <a:lvl4pPr>
              <a:defRPr lang="en-US" dirty="0" smtClean="0">
                <a:latin typeface="Century Gothic" panose="020B0502020202020204" pitchFamily="34" charset="0"/>
              </a:defRPr>
            </a:lvl4pPr>
            <a:lvl5pPr>
              <a:defRPr lang="en-US" dirty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099560" y="1168877"/>
            <a:ext cx="0" cy="478269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8023860" y="1168877"/>
            <a:ext cx="0" cy="478269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1DD3E295-16E2-4037-AA10-3CF534FE9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626" y="134544"/>
            <a:ext cx="9587749" cy="602548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lang="en-US" dirty="0"/>
              <a:t>Master Page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B6584B-D296-4912-85BA-9EE0C53775A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A481E97-D05E-4E98-9740-95FD5FB93D9C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EA7FEF-A0D6-4700-B189-1BE34F49F1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CBE36CA-A7C6-4838-9ACB-C8D30B8F2C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7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753618"/>
            <a:ext cx="9858375" cy="0"/>
          </a:xfrm>
          <a:prstGeom prst="line">
            <a:avLst/>
          </a:prstGeom>
          <a:ln w="22225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70628" y="778081"/>
            <a:ext cx="11580921" cy="3735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F7932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Page 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113" y="260267"/>
            <a:ext cx="1917435" cy="7628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258757"/>
            <a:ext cx="12192000" cy="517000"/>
          </a:xfrm>
          <a:prstGeom prst="rect">
            <a:avLst/>
          </a:prstGeom>
          <a:gradFill flip="none" rotWithShape="1">
            <a:gsLst>
              <a:gs pos="44000">
                <a:srgbClr val="98C93D"/>
              </a:gs>
              <a:gs pos="100000">
                <a:srgbClr val="648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5400000" flipH="1">
            <a:off x="6073142" y="748018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648725"/>
              </a:gs>
              <a:gs pos="37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34"/>
          <a:stretch/>
        </p:blipFill>
        <p:spPr>
          <a:xfrm>
            <a:off x="270627" y="6323378"/>
            <a:ext cx="1703316" cy="4257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70627" y="1168878"/>
            <a:ext cx="2762133" cy="478269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4"/>
          </p:nvPr>
        </p:nvSpPr>
        <p:spPr>
          <a:xfrm>
            <a:off x="9089414" y="1168878"/>
            <a:ext cx="2762133" cy="478269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5"/>
          </p:nvPr>
        </p:nvSpPr>
        <p:spPr>
          <a:xfrm>
            <a:off x="3205591" y="1168877"/>
            <a:ext cx="2762133" cy="478269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6"/>
          </p:nvPr>
        </p:nvSpPr>
        <p:spPr>
          <a:xfrm>
            <a:off x="6154450" y="1168877"/>
            <a:ext cx="2762133" cy="478269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116580" y="1168877"/>
            <a:ext cx="0" cy="478269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063091" y="1168877"/>
            <a:ext cx="0" cy="478269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9006840" y="1168877"/>
            <a:ext cx="0" cy="478269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21D82C1E-4C77-414B-B92E-999D395E3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626" y="134544"/>
            <a:ext cx="9587749" cy="602548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lang="en-US" dirty="0"/>
              <a:t>Master Page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0A900-0372-4144-BACE-0E84B67F7E4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609CC54-EB1F-47EE-A2C8-C47C96DED9CB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D198C-B28F-41D9-9430-F472C9C20F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CBE36CA-A7C6-4838-9ACB-C8D30B8F2C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3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753618"/>
            <a:ext cx="9858375" cy="0"/>
          </a:xfrm>
          <a:prstGeom prst="line">
            <a:avLst/>
          </a:prstGeom>
          <a:ln w="22225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70628" y="778081"/>
            <a:ext cx="11580921" cy="3735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F7932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Page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113" y="260267"/>
            <a:ext cx="1917435" cy="76287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258757"/>
            <a:ext cx="12192000" cy="517000"/>
          </a:xfrm>
          <a:prstGeom prst="rect">
            <a:avLst/>
          </a:prstGeom>
          <a:gradFill flip="none" rotWithShape="1">
            <a:gsLst>
              <a:gs pos="44000">
                <a:srgbClr val="98C93D"/>
              </a:gs>
              <a:gs pos="100000">
                <a:srgbClr val="648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5400000" flipH="1">
            <a:off x="6073142" y="748018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648725"/>
              </a:gs>
              <a:gs pos="37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34"/>
          <a:stretch/>
        </p:blipFill>
        <p:spPr>
          <a:xfrm>
            <a:off x="270627" y="6323378"/>
            <a:ext cx="1703316" cy="4257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7DD57E2-0574-433F-BC43-601C1EAE0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626" y="134544"/>
            <a:ext cx="9587749" cy="602548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lang="en-US" dirty="0"/>
              <a:t>Master Page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830CF-9F3D-44B1-8AFC-000E352163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F4B730-B1B5-4027-AAB2-01210603ABD8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92C0DA-F991-4453-B8B7-C8241C3895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BE36CA-A7C6-4838-9ACB-C8D30B8F2C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3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58757"/>
            <a:ext cx="12192000" cy="517000"/>
          </a:xfrm>
          <a:prstGeom prst="rect">
            <a:avLst/>
          </a:prstGeom>
          <a:gradFill flip="none" rotWithShape="1">
            <a:gsLst>
              <a:gs pos="44000">
                <a:srgbClr val="98C93D"/>
              </a:gs>
              <a:gs pos="100000">
                <a:srgbClr val="648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5400000" flipH="1">
            <a:off x="6073142" y="748018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648725"/>
              </a:gs>
              <a:gs pos="37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34"/>
          <a:stretch/>
        </p:blipFill>
        <p:spPr>
          <a:xfrm>
            <a:off x="270627" y="6323378"/>
            <a:ext cx="1703316" cy="4257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98F69-5377-4FD2-8E19-829B3A67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55F1-D96B-4180-BD0A-C4FC8C6D50D3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ECC842-4AC6-4635-9324-68220813E6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BE36CA-A7C6-4838-9ACB-C8D30B8F2C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3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mpower - DO NOT DELETE!!!" hidden="1">
            <a:extLst>
              <a:ext uri="{FF2B5EF4-FFF2-40B4-BE49-F238E27FC236}">
                <a16:creationId xmlns:a16="http://schemas.microsoft.com/office/drawing/2014/main" id="{BE686F26-3C5E-4C80-B73E-D735C38A1B48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E2D95-B2C0-4BD9-BE45-84A0D1E24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2053" y="6356350"/>
            <a:ext cx="1947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8E786E92-6100-433E-AFC0-831EBFA7EFBE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FCDC0-6E73-4FC3-A6C2-A35745C43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9565" y="6356350"/>
            <a:ext cx="390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6CBE36CA-A7C6-4838-9ACB-C8D30B8F2C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CA0F03F-E00A-4C2A-9A59-33C0EC75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CFD660-D469-4135-8BF2-27A82240D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7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6" r:id="rId14"/>
    <p:sldLayoutId id="2147483677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jp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jpe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160767F-69D6-414D-BF93-61ECFA1A10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598" r="598"/>
          <a:stretch>
            <a:fillRect/>
          </a:stretch>
        </p:blipFill>
        <p:spPr>
          <a:xfrm>
            <a:off x="-1" y="2250137"/>
            <a:ext cx="12192000" cy="46204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5C953F-7E5B-4D50-97DA-36685E492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628" y="285430"/>
            <a:ext cx="9316134" cy="919232"/>
          </a:xfrm>
        </p:spPr>
        <p:txBody>
          <a:bodyPr>
            <a:noAutofit/>
          </a:bodyPr>
          <a:lstStyle/>
          <a:p>
            <a:r>
              <a:rPr lang="en-US" sz="3200" dirty="0"/>
              <a:t>Open Discussion on the Future UTSR Program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086A4D0-DA6E-40F7-B52B-C452A3FE7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628" y="1236882"/>
            <a:ext cx="9033029" cy="3735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20DC7-69A0-4B18-A78A-6413E51C0E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0628" y="1679038"/>
            <a:ext cx="5160963" cy="284242"/>
          </a:xfrm>
        </p:spPr>
        <p:txBody>
          <a:bodyPr>
            <a:noAutofit/>
          </a:bodyPr>
          <a:lstStyle/>
          <a:p>
            <a:r>
              <a:rPr lang="en-US" sz="1800" b="0" dirty="0"/>
              <a:t>Rich Dennis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E4606B-0267-4E4E-BA5C-243EF85A7B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628" y="1936005"/>
            <a:ext cx="7891595" cy="275745"/>
          </a:xfrm>
        </p:spPr>
        <p:txBody>
          <a:bodyPr>
            <a:noAutofit/>
          </a:bodyPr>
          <a:lstStyle/>
          <a:p>
            <a:r>
              <a:rPr lang="en-US" sz="1800" dirty="0"/>
              <a:t>Advanced Turbines and sCO2 Power Cycles Technology Manager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632E19-F925-4E76-88FE-84261BE0E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2519" y="6380064"/>
            <a:ext cx="4653480" cy="314260"/>
          </a:xfrm>
        </p:spPr>
        <p:txBody>
          <a:bodyPr/>
          <a:lstStyle/>
          <a:p>
            <a:r>
              <a:rPr lang="en-US" dirty="0"/>
              <a:t>November 5, 2019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C55632-0225-4655-A14E-36A174DCC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2519" y="6010339"/>
            <a:ext cx="9000891" cy="409711"/>
          </a:xfrm>
        </p:spPr>
        <p:txBody>
          <a:bodyPr>
            <a:noAutofit/>
          </a:bodyPr>
          <a:lstStyle/>
          <a:p>
            <a:r>
              <a:rPr lang="en-US" sz="2800" dirty="0"/>
              <a:t>2019 UTSR Workshop and Program Review Meeting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786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65877A-14A8-466F-9CC3-320AAA183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Materials</a:t>
            </a:r>
          </a:p>
          <a:p>
            <a:pPr lvl="0"/>
            <a:r>
              <a:rPr lang="en-US" dirty="0"/>
              <a:t>Effects of multiaxial fatigue and robust/accurate residual useful life prediction models – need for mechanism based criteria for multiaxial/biaxial fatigue damage initiation and propagation under complex loading, effect of sudden overload, etc.</a:t>
            </a:r>
          </a:p>
          <a:p>
            <a:pPr lvl="0"/>
            <a:r>
              <a:rPr lang="en-US" dirty="0"/>
              <a:t>Need to link material microstructural characteristics to fatigue life prediction for accurate life prediction.  </a:t>
            </a:r>
          </a:p>
          <a:p>
            <a:pPr lvl="0"/>
            <a:r>
              <a:rPr lang="en-US" dirty="0"/>
              <a:t>Anomaly detection in hot components operating in high-temperature and high-pressure environment –inadequate understanding of the data makes feature extraction and development of detection criterion very difficult.  </a:t>
            </a:r>
          </a:p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7C5E2-D524-4464-BC71-2EEF95BC7DC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Stakeholder Questions and Suggestions for the Program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D97AB9-B9C0-470C-BF22-3A9D0279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the UTSR Program 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8DC5E-2B34-4866-840C-9C6E8DFA5C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17A343-A79E-463A-977A-59F23D319189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7A612-9C98-4ADE-B74A-5A7DF6FBE6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BE36CA-A7C6-4838-9ACB-C8D30B8F2C6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4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CA6CC0-F368-4C28-9932-A2A196D51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Storage</a:t>
            </a:r>
          </a:p>
          <a:p>
            <a:r>
              <a:rPr lang="en-US" dirty="0"/>
              <a:t>Need for computationally driven material design of capacitive storage materials with multiple functionality</a:t>
            </a:r>
          </a:p>
          <a:p>
            <a:pPr lvl="0"/>
            <a:r>
              <a:rPr lang="en-US" dirty="0"/>
              <a:t>Nanomaterials for tailoring energy storage (e.g. - improved electrochemical behavior with carbon nanotubes)</a:t>
            </a:r>
          </a:p>
          <a:p>
            <a:pPr lvl="1"/>
            <a:r>
              <a:rPr lang="en-US" dirty="0"/>
              <a:t>fundamental understanding of how thermodynamic properties at the nanoscale translate to bulk properties</a:t>
            </a:r>
          </a:p>
          <a:p>
            <a:pPr lvl="1"/>
            <a:r>
              <a:rPr lang="en-US" dirty="0"/>
              <a:t>how to control the nanoscale morphology to optimize transport behavior, packing density, etc. </a:t>
            </a:r>
          </a:p>
          <a:p>
            <a:pPr lvl="0"/>
            <a:r>
              <a:rPr lang="en-US" dirty="0"/>
              <a:t>Need an integrated experimental and theoretical approach for a complete understanding of these parameters for optimum design for energy storage and power</a:t>
            </a:r>
          </a:p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EDBA5-4E8C-4DDD-9504-71E264405B1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Stakeholder Questions and Suggestions for the Program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66A99D-41E9-457C-B365-CAF4C862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the UTSR Program 3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9E431-33E6-46A8-B59D-4A7CCF6508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17A343-A79E-463A-977A-59F23D319189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6A6A8-5B61-479B-80E4-B47A0C1129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BE36CA-A7C6-4838-9ACB-C8D30B8F2C6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7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2E75CDEA-F286-41A4-94E4-A847632571B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Open Discussion on the Future UTSR Program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E0935-02E4-4A7E-9033-863EC326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Seeking Feed Back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3F389-1FBD-4344-BE8F-CC6A029DDD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17A343-A79E-463A-977A-59F23D319189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1100B-DC3B-4127-A6A6-C4C36AF7A4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BE36CA-A7C6-4838-9ACB-C8D30B8F2C6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F03E48-52D5-43A9-A7F3-0858CDBEB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274" y="1366586"/>
            <a:ext cx="4124828" cy="4124828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805CB99-E62D-4B23-8296-9B4E2CB6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28" y="1634981"/>
            <a:ext cx="6289564" cy="4361873"/>
          </a:xfrm>
        </p:spPr>
        <p:txBody>
          <a:bodyPr/>
          <a:lstStyle/>
          <a:p>
            <a:r>
              <a:rPr lang="en-US" dirty="0"/>
              <a:t>Topic areas for future consideration</a:t>
            </a:r>
          </a:p>
          <a:p>
            <a:r>
              <a:rPr lang="en-US" dirty="0"/>
              <a:t>What is working / What is not</a:t>
            </a:r>
          </a:p>
          <a:p>
            <a:r>
              <a:rPr lang="en-US" dirty="0"/>
              <a:t>Using the START rig</a:t>
            </a:r>
          </a:p>
          <a:p>
            <a:r>
              <a:rPr lang="en-US" dirty="0"/>
              <a:t>Project structure</a:t>
            </a:r>
          </a:p>
          <a:p>
            <a:r>
              <a:rPr lang="en-US" dirty="0"/>
              <a:t>Collaborative topic areas</a:t>
            </a:r>
          </a:p>
          <a:p>
            <a:r>
              <a:rPr lang="en-US" dirty="0"/>
              <a:t>UTSR Fellowship</a:t>
            </a:r>
          </a:p>
          <a:p>
            <a:r>
              <a:rPr lang="en-US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426685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0626" y="1151591"/>
            <a:ext cx="11193060" cy="4827976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Support DOE FE Advanced Turbines (AT) Program goals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Addresses scientific R&amp;D to develop advanced turbines</a:t>
            </a:r>
          </a:p>
          <a:p>
            <a:pPr lvl="1"/>
            <a:r>
              <a:rPr lang="en-US" sz="2400" dirty="0"/>
              <a:t>Goals advanced by universities, GT industry, and DOE FE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UTSR projects established through competitive FOAs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Open to all U.S. universities. 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R&amp;D topics support FE program goals and GT industry </a:t>
            </a:r>
          </a:p>
          <a:p>
            <a:r>
              <a:rPr lang="en-US" b="1" dirty="0"/>
              <a:t>UTSR industry fellowships funded by GT manufacturers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Annual UTSR workshop facilitates stakeholder communications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Open to the public - a review of all AT Program projects</a:t>
            </a:r>
          </a:p>
          <a:p>
            <a:pPr lvl="1"/>
            <a:r>
              <a:rPr lang="en-US" sz="2400" dirty="0"/>
              <a:t>All presentations available on the NETL public website</a:t>
            </a:r>
          </a:p>
          <a:p>
            <a:pPr lvl="1"/>
            <a:r>
              <a:rPr lang="en-US" sz="2400" dirty="0"/>
              <a:t>A forum for feed forward discussions</a:t>
            </a:r>
          </a:p>
          <a:p>
            <a:pPr lvl="1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5AFA8-0A39-4CF9-850F-764E6D554F2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Applied research supporting DOE goals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0626" y="134544"/>
            <a:ext cx="10442682" cy="602548"/>
          </a:xfrm>
        </p:spPr>
        <p:txBody>
          <a:bodyPr lIns="91440" tIns="45720" rIns="91440" bIns="45720" anchor="b">
            <a:normAutofit fontScale="90000"/>
          </a:bodyPr>
          <a:lstStyle/>
          <a:p>
            <a:r>
              <a:rPr lang="en-US" b="1" dirty="0"/>
              <a:t>University Turbine Systems Research (UTSR) Program</a:t>
            </a:r>
          </a:p>
        </p:txBody>
      </p:sp>
    </p:spTree>
    <p:extLst>
      <p:ext uri="{BB962C8B-B14F-4D97-AF65-F5344CB8AC3E}">
        <p14:creationId xmlns:p14="http://schemas.microsoft.com/office/powerpoint/2010/main" val="399049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CBA5AEA-871D-49FA-864B-BD9E54A21076}"/>
              </a:ext>
            </a:extLst>
          </p:cNvPr>
          <p:cNvGrpSpPr/>
          <p:nvPr/>
        </p:nvGrpSpPr>
        <p:grpSpPr>
          <a:xfrm>
            <a:off x="2024447" y="1398162"/>
            <a:ext cx="7771357" cy="4762881"/>
            <a:chOff x="2331720" y="1262601"/>
            <a:chExt cx="7955280" cy="4907584"/>
          </a:xfrm>
        </p:grpSpPr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5EC2CC67-6A0A-4AE3-9457-2C8863127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7504" y="2394706"/>
              <a:ext cx="276737" cy="276737"/>
            </a:xfrm>
            <a:custGeom>
              <a:avLst/>
              <a:gdLst>
                <a:gd name="T0" fmla="*/ 36 w 37"/>
                <a:gd name="T1" fmla="*/ 14 h 37"/>
                <a:gd name="T2" fmla="*/ 33 w 37"/>
                <a:gd name="T3" fmla="*/ 5 h 37"/>
                <a:gd name="T4" fmla="*/ 31 w 37"/>
                <a:gd name="T5" fmla="*/ 0 h 37"/>
                <a:gd name="T6" fmla="*/ 26 w 37"/>
                <a:gd name="T7" fmla="*/ 2 h 37"/>
                <a:gd name="T8" fmla="*/ 17 w 37"/>
                <a:gd name="T9" fmla="*/ 6 h 37"/>
                <a:gd name="T10" fmla="*/ 14 w 37"/>
                <a:gd name="T11" fmla="*/ 7 h 37"/>
                <a:gd name="T12" fmla="*/ 13 w 37"/>
                <a:gd name="T13" fmla="*/ 8 h 37"/>
                <a:gd name="T14" fmla="*/ 13 w 37"/>
                <a:gd name="T15" fmla="*/ 7 h 37"/>
                <a:gd name="T16" fmla="*/ 0 w 37"/>
                <a:gd name="T17" fmla="*/ 11 h 37"/>
                <a:gd name="T18" fmla="*/ 5 w 37"/>
                <a:gd name="T19" fmla="*/ 28 h 37"/>
                <a:gd name="T20" fmla="*/ 5 w 37"/>
                <a:gd name="T21" fmla="*/ 30 h 37"/>
                <a:gd name="T22" fmla="*/ 7 w 37"/>
                <a:gd name="T23" fmla="*/ 31 h 37"/>
                <a:gd name="T24" fmla="*/ 4 w 37"/>
                <a:gd name="T25" fmla="*/ 35 h 37"/>
                <a:gd name="T26" fmla="*/ 6 w 37"/>
                <a:gd name="T27" fmla="*/ 37 h 37"/>
                <a:gd name="T28" fmla="*/ 9 w 37"/>
                <a:gd name="T29" fmla="*/ 35 h 37"/>
                <a:gd name="T30" fmla="*/ 10 w 37"/>
                <a:gd name="T31" fmla="*/ 33 h 37"/>
                <a:gd name="T32" fmla="*/ 12 w 37"/>
                <a:gd name="T33" fmla="*/ 32 h 37"/>
                <a:gd name="T34" fmla="*/ 13 w 37"/>
                <a:gd name="T35" fmla="*/ 30 h 37"/>
                <a:gd name="T36" fmla="*/ 14 w 37"/>
                <a:gd name="T37" fmla="*/ 31 h 37"/>
                <a:gd name="T38" fmla="*/ 17 w 37"/>
                <a:gd name="T39" fmla="*/ 26 h 37"/>
                <a:gd name="T40" fmla="*/ 18 w 37"/>
                <a:gd name="T41" fmla="*/ 27 h 37"/>
                <a:gd name="T42" fmla="*/ 20 w 37"/>
                <a:gd name="T43" fmla="*/ 25 h 37"/>
                <a:gd name="T44" fmla="*/ 22 w 37"/>
                <a:gd name="T45" fmla="*/ 25 h 37"/>
                <a:gd name="T46" fmla="*/ 23 w 37"/>
                <a:gd name="T47" fmla="*/ 24 h 37"/>
                <a:gd name="T48" fmla="*/ 25 w 37"/>
                <a:gd name="T49" fmla="*/ 24 h 37"/>
                <a:gd name="T50" fmla="*/ 25 w 37"/>
                <a:gd name="T51" fmla="*/ 23 h 37"/>
                <a:gd name="T52" fmla="*/ 28 w 37"/>
                <a:gd name="T53" fmla="*/ 22 h 37"/>
                <a:gd name="T54" fmla="*/ 26 w 37"/>
                <a:gd name="T55" fmla="*/ 20 h 37"/>
                <a:gd name="T56" fmla="*/ 29 w 37"/>
                <a:gd name="T57" fmla="*/ 22 h 37"/>
                <a:gd name="T58" fmla="*/ 30 w 37"/>
                <a:gd name="T59" fmla="*/ 21 h 37"/>
                <a:gd name="T60" fmla="*/ 32 w 37"/>
                <a:gd name="T61" fmla="*/ 20 h 37"/>
                <a:gd name="T62" fmla="*/ 32 w 37"/>
                <a:gd name="T63" fmla="*/ 19 h 37"/>
                <a:gd name="T64" fmla="*/ 34 w 37"/>
                <a:gd name="T65" fmla="*/ 19 h 37"/>
                <a:gd name="T66" fmla="*/ 34 w 37"/>
                <a:gd name="T67" fmla="*/ 18 h 37"/>
                <a:gd name="T68" fmla="*/ 37 w 37"/>
                <a:gd name="T69" fmla="*/ 18 h 37"/>
                <a:gd name="T70" fmla="*/ 36 w 37"/>
                <a:gd name="T71" fmla="*/ 16 h 37"/>
                <a:gd name="T72" fmla="*/ 36 w 37"/>
                <a:gd name="T73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37">
                  <a:moveTo>
                    <a:pt x="36" y="14"/>
                  </a:moveTo>
                  <a:cubicBezTo>
                    <a:pt x="35" y="11"/>
                    <a:pt x="34" y="8"/>
                    <a:pt x="33" y="5"/>
                  </a:cubicBezTo>
                  <a:cubicBezTo>
                    <a:pt x="32" y="4"/>
                    <a:pt x="31" y="0"/>
                    <a:pt x="31" y="0"/>
                  </a:cubicBezTo>
                  <a:cubicBezTo>
                    <a:pt x="30" y="0"/>
                    <a:pt x="27" y="2"/>
                    <a:pt x="26" y="2"/>
                  </a:cubicBezTo>
                  <a:cubicBezTo>
                    <a:pt x="23" y="3"/>
                    <a:pt x="19" y="4"/>
                    <a:pt x="17" y="6"/>
                  </a:cubicBezTo>
                  <a:cubicBezTo>
                    <a:pt x="17" y="6"/>
                    <a:pt x="14" y="6"/>
                    <a:pt x="14" y="7"/>
                  </a:cubicBezTo>
                  <a:cubicBezTo>
                    <a:pt x="13" y="7"/>
                    <a:pt x="14" y="7"/>
                    <a:pt x="13" y="8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1" y="7"/>
                    <a:pt x="2" y="10"/>
                    <a:pt x="0" y="11"/>
                  </a:cubicBezTo>
                  <a:cubicBezTo>
                    <a:pt x="2" y="17"/>
                    <a:pt x="3" y="22"/>
                    <a:pt x="5" y="28"/>
                  </a:cubicBezTo>
                  <a:cubicBezTo>
                    <a:pt x="5" y="29"/>
                    <a:pt x="5" y="29"/>
                    <a:pt x="5" y="30"/>
                  </a:cubicBezTo>
                  <a:cubicBezTo>
                    <a:pt x="6" y="30"/>
                    <a:pt x="7" y="31"/>
                    <a:pt x="7" y="31"/>
                  </a:cubicBezTo>
                  <a:cubicBezTo>
                    <a:pt x="7" y="32"/>
                    <a:pt x="4" y="35"/>
                    <a:pt x="4" y="35"/>
                  </a:cubicBezTo>
                  <a:cubicBezTo>
                    <a:pt x="4" y="36"/>
                    <a:pt x="6" y="37"/>
                    <a:pt x="6" y="37"/>
                  </a:cubicBezTo>
                  <a:cubicBezTo>
                    <a:pt x="6" y="37"/>
                    <a:pt x="9" y="35"/>
                    <a:pt x="9" y="35"/>
                  </a:cubicBezTo>
                  <a:cubicBezTo>
                    <a:pt x="10" y="35"/>
                    <a:pt x="10" y="33"/>
                    <a:pt x="10" y="33"/>
                  </a:cubicBezTo>
                  <a:cubicBezTo>
                    <a:pt x="11" y="32"/>
                    <a:pt x="12" y="32"/>
                    <a:pt x="12" y="32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4" y="30"/>
                    <a:pt x="14" y="31"/>
                    <a:pt x="14" y="31"/>
                  </a:cubicBezTo>
                  <a:cubicBezTo>
                    <a:pt x="15" y="31"/>
                    <a:pt x="17" y="26"/>
                    <a:pt x="17" y="26"/>
                  </a:cubicBezTo>
                  <a:cubicBezTo>
                    <a:pt x="18" y="25"/>
                    <a:pt x="18" y="26"/>
                    <a:pt x="18" y="27"/>
                  </a:cubicBezTo>
                  <a:cubicBezTo>
                    <a:pt x="19" y="27"/>
                    <a:pt x="20" y="26"/>
                    <a:pt x="20" y="25"/>
                  </a:cubicBezTo>
                  <a:cubicBezTo>
                    <a:pt x="21" y="25"/>
                    <a:pt x="21" y="25"/>
                    <a:pt x="22" y="25"/>
                  </a:cubicBezTo>
                  <a:cubicBezTo>
                    <a:pt x="22" y="25"/>
                    <a:pt x="22" y="24"/>
                    <a:pt x="23" y="24"/>
                  </a:cubicBezTo>
                  <a:cubicBezTo>
                    <a:pt x="24" y="24"/>
                    <a:pt x="25" y="24"/>
                    <a:pt x="25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7" y="23"/>
                    <a:pt x="28" y="22"/>
                  </a:cubicBezTo>
                  <a:cubicBezTo>
                    <a:pt x="28" y="22"/>
                    <a:pt x="26" y="21"/>
                    <a:pt x="26" y="20"/>
                  </a:cubicBezTo>
                  <a:cubicBezTo>
                    <a:pt x="27" y="19"/>
                    <a:pt x="28" y="24"/>
                    <a:pt x="29" y="22"/>
                  </a:cubicBezTo>
                  <a:cubicBezTo>
                    <a:pt x="30" y="21"/>
                    <a:pt x="29" y="21"/>
                    <a:pt x="30" y="21"/>
                  </a:cubicBezTo>
                  <a:cubicBezTo>
                    <a:pt x="30" y="20"/>
                    <a:pt x="32" y="20"/>
                    <a:pt x="32" y="20"/>
                  </a:cubicBezTo>
                  <a:cubicBezTo>
                    <a:pt x="32" y="20"/>
                    <a:pt x="31" y="19"/>
                    <a:pt x="32" y="19"/>
                  </a:cubicBezTo>
                  <a:cubicBezTo>
                    <a:pt x="32" y="19"/>
                    <a:pt x="33" y="20"/>
                    <a:pt x="34" y="19"/>
                  </a:cubicBezTo>
                  <a:cubicBezTo>
                    <a:pt x="34" y="19"/>
                    <a:pt x="34" y="18"/>
                    <a:pt x="34" y="18"/>
                  </a:cubicBezTo>
                  <a:cubicBezTo>
                    <a:pt x="35" y="17"/>
                    <a:pt x="36" y="18"/>
                    <a:pt x="37" y="18"/>
                  </a:cubicBezTo>
                  <a:cubicBezTo>
                    <a:pt x="37" y="18"/>
                    <a:pt x="36" y="17"/>
                    <a:pt x="36" y="16"/>
                  </a:cubicBezTo>
                  <a:cubicBezTo>
                    <a:pt x="36" y="15"/>
                    <a:pt x="37" y="16"/>
                    <a:pt x="36" y="14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0207BEB2-E52D-4FB3-A77C-8AE60B9B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4842" y="3300389"/>
              <a:ext cx="61098" cy="188685"/>
            </a:xfrm>
            <a:custGeom>
              <a:avLst/>
              <a:gdLst>
                <a:gd name="T0" fmla="*/ 3 w 8"/>
                <a:gd name="T1" fmla="*/ 3 h 25"/>
                <a:gd name="T2" fmla="*/ 3 w 8"/>
                <a:gd name="T3" fmla="*/ 3 h 25"/>
                <a:gd name="T4" fmla="*/ 4 w 8"/>
                <a:gd name="T5" fmla="*/ 3 h 25"/>
                <a:gd name="T6" fmla="*/ 3 w 8"/>
                <a:gd name="T7" fmla="*/ 4 h 25"/>
                <a:gd name="T8" fmla="*/ 4 w 8"/>
                <a:gd name="T9" fmla="*/ 6 h 25"/>
                <a:gd name="T10" fmla="*/ 3 w 8"/>
                <a:gd name="T11" fmla="*/ 7 h 25"/>
                <a:gd name="T12" fmla="*/ 3 w 8"/>
                <a:gd name="T13" fmla="*/ 7 h 25"/>
                <a:gd name="T14" fmla="*/ 1 w 8"/>
                <a:gd name="T15" fmla="*/ 8 h 25"/>
                <a:gd name="T16" fmla="*/ 2 w 8"/>
                <a:gd name="T17" fmla="*/ 9 h 25"/>
                <a:gd name="T18" fmla="*/ 2 w 8"/>
                <a:gd name="T19" fmla="*/ 10 h 25"/>
                <a:gd name="T20" fmla="*/ 2 w 8"/>
                <a:gd name="T21" fmla="*/ 10 h 25"/>
                <a:gd name="T22" fmla="*/ 2 w 8"/>
                <a:gd name="T23" fmla="*/ 11 h 25"/>
                <a:gd name="T24" fmla="*/ 2 w 8"/>
                <a:gd name="T25" fmla="*/ 11 h 25"/>
                <a:gd name="T26" fmla="*/ 1 w 8"/>
                <a:gd name="T27" fmla="*/ 12 h 25"/>
                <a:gd name="T28" fmla="*/ 2 w 8"/>
                <a:gd name="T29" fmla="*/ 13 h 25"/>
                <a:gd name="T30" fmla="*/ 1 w 8"/>
                <a:gd name="T31" fmla="*/ 13 h 25"/>
                <a:gd name="T32" fmla="*/ 1 w 8"/>
                <a:gd name="T33" fmla="*/ 14 h 25"/>
                <a:gd name="T34" fmla="*/ 1 w 8"/>
                <a:gd name="T35" fmla="*/ 15 h 25"/>
                <a:gd name="T36" fmla="*/ 1 w 8"/>
                <a:gd name="T37" fmla="*/ 15 h 25"/>
                <a:gd name="T38" fmla="*/ 1 w 8"/>
                <a:gd name="T39" fmla="*/ 16 h 25"/>
                <a:gd name="T40" fmla="*/ 1 w 8"/>
                <a:gd name="T41" fmla="*/ 17 h 25"/>
                <a:gd name="T42" fmla="*/ 2 w 8"/>
                <a:gd name="T43" fmla="*/ 16 h 25"/>
                <a:gd name="T44" fmla="*/ 1 w 8"/>
                <a:gd name="T45" fmla="*/ 17 h 25"/>
                <a:gd name="T46" fmla="*/ 2 w 8"/>
                <a:gd name="T47" fmla="*/ 21 h 25"/>
                <a:gd name="T48" fmla="*/ 1 w 8"/>
                <a:gd name="T49" fmla="*/ 22 h 25"/>
                <a:gd name="T50" fmla="*/ 4 w 8"/>
                <a:gd name="T51" fmla="*/ 25 h 25"/>
                <a:gd name="T52" fmla="*/ 4 w 8"/>
                <a:gd name="T53" fmla="*/ 24 h 25"/>
                <a:gd name="T54" fmla="*/ 4 w 8"/>
                <a:gd name="T55" fmla="*/ 23 h 25"/>
                <a:gd name="T56" fmla="*/ 4 w 8"/>
                <a:gd name="T57" fmla="*/ 23 h 25"/>
                <a:gd name="T58" fmla="*/ 5 w 8"/>
                <a:gd name="T59" fmla="*/ 23 h 25"/>
                <a:gd name="T60" fmla="*/ 4 w 8"/>
                <a:gd name="T61" fmla="*/ 16 h 25"/>
                <a:gd name="T62" fmla="*/ 5 w 8"/>
                <a:gd name="T63" fmla="*/ 15 h 25"/>
                <a:gd name="T64" fmla="*/ 5 w 8"/>
                <a:gd name="T65" fmla="*/ 14 h 25"/>
                <a:gd name="T66" fmla="*/ 8 w 8"/>
                <a:gd name="T67" fmla="*/ 12 h 25"/>
                <a:gd name="T68" fmla="*/ 7 w 8"/>
                <a:gd name="T69" fmla="*/ 12 h 25"/>
                <a:gd name="T70" fmla="*/ 8 w 8"/>
                <a:gd name="T71" fmla="*/ 4 h 25"/>
                <a:gd name="T72" fmla="*/ 7 w 8"/>
                <a:gd name="T73" fmla="*/ 2 h 25"/>
                <a:gd name="T74" fmla="*/ 8 w 8"/>
                <a:gd name="T75" fmla="*/ 0 h 25"/>
                <a:gd name="T76" fmla="*/ 3 w 8"/>
                <a:gd name="T7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" h="25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4" y="6"/>
                    <a:pt x="4" y="6"/>
                  </a:cubicBezTo>
                  <a:cubicBezTo>
                    <a:pt x="4" y="7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1" y="11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1" y="15"/>
                    <a:pt x="1" y="14"/>
                    <a:pt x="1" y="15"/>
                  </a:cubicBezTo>
                  <a:cubicBezTo>
                    <a:pt x="2" y="15"/>
                    <a:pt x="1" y="15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5"/>
                    <a:pt x="2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20"/>
                    <a:pt x="2" y="21"/>
                  </a:cubicBezTo>
                  <a:cubicBezTo>
                    <a:pt x="2" y="21"/>
                    <a:pt x="1" y="22"/>
                    <a:pt x="1" y="22"/>
                  </a:cubicBezTo>
                  <a:cubicBezTo>
                    <a:pt x="1" y="23"/>
                    <a:pt x="3" y="25"/>
                    <a:pt x="4" y="25"/>
                  </a:cubicBezTo>
                  <a:cubicBezTo>
                    <a:pt x="4" y="25"/>
                    <a:pt x="4" y="24"/>
                    <a:pt x="4" y="24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5"/>
                    <a:pt x="5" y="23"/>
                  </a:cubicBezTo>
                  <a:cubicBezTo>
                    <a:pt x="5" y="22"/>
                    <a:pt x="4" y="16"/>
                    <a:pt x="4" y="16"/>
                  </a:cubicBezTo>
                  <a:cubicBezTo>
                    <a:pt x="4" y="15"/>
                    <a:pt x="6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8" y="15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0"/>
                    <a:pt x="8" y="6"/>
                    <a:pt x="8" y="4"/>
                  </a:cubicBezTo>
                  <a:cubicBezTo>
                    <a:pt x="8" y="3"/>
                    <a:pt x="7" y="3"/>
                    <a:pt x="7" y="2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7" y="1"/>
                    <a:pt x="4" y="1"/>
                    <a:pt x="3" y="3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E07FDC00-2059-49B9-95BF-5F8BA9F25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8910" y="3158427"/>
              <a:ext cx="1191406" cy="727782"/>
            </a:xfrm>
            <a:custGeom>
              <a:avLst/>
              <a:gdLst>
                <a:gd name="T0" fmla="*/ 148 w 159"/>
                <a:gd name="T1" fmla="*/ 50 h 97"/>
                <a:gd name="T2" fmla="*/ 144 w 159"/>
                <a:gd name="T3" fmla="*/ 54 h 97"/>
                <a:gd name="T4" fmla="*/ 137 w 159"/>
                <a:gd name="T5" fmla="*/ 49 h 97"/>
                <a:gd name="T6" fmla="*/ 129 w 159"/>
                <a:gd name="T7" fmla="*/ 47 h 97"/>
                <a:gd name="T8" fmla="*/ 130 w 159"/>
                <a:gd name="T9" fmla="*/ 47 h 97"/>
                <a:gd name="T10" fmla="*/ 133 w 159"/>
                <a:gd name="T11" fmla="*/ 46 h 97"/>
                <a:gd name="T12" fmla="*/ 139 w 159"/>
                <a:gd name="T13" fmla="*/ 48 h 97"/>
                <a:gd name="T14" fmla="*/ 144 w 159"/>
                <a:gd name="T15" fmla="*/ 51 h 97"/>
                <a:gd name="T16" fmla="*/ 146 w 159"/>
                <a:gd name="T17" fmla="*/ 46 h 97"/>
                <a:gd name="T18" fmla="*/ 135 w 159"/>
                <a:gd name="T19" fmla="*/ 41 h 97"/>
                <a:gd name="T20" fmla="*/ 142 w 159"/>
                <a:gd name="T21" fmla="*/ 42 h 97"/>
                <a:gd name="T22" fmla="*/ 141 w 159"/>
                <a:gd name="T23" fmla="*/ 40 h 97"/>
                <a:gd name="T24" fmla="*/ 145 w 159"/>
                <a:gd name="T25" fmla="*/ 41 h 97"/>
                <a:gd name="T26" fmla="*/ 143 w 159"/>
                <a:gd name="T27" fmla="*/ 37 h 97"/>
                <a:gd name="T28" fmla="*/ 137 w 159"/>
                <a:gd name="T29" fmla="*/ 36 h 97"/>
                <a:gd name="T30" fmla="*/ 127 w 159"/>
                <a:gd name="T31" fmla="*/ 29 h 97"/>
                <a:gd name="T32" fmla="*/ 123 w 159"/>
                <a:gd name="T33" fmla="*/ 26 h 97"/>
                <a:gd name="T34" fmla="*/ 123 w 159"/>
                <a:gd name="T35" fmla="*/ 26 h 97"/>
                <a:gd name="T36" fmla="*/ 128 w 159"/>
                <a:gd name="T37" fmla="*/ 29 h 97"/>
                <a:gd name="T38" fmla="*/ 134 w 159"/>
                <a:gd name="T39" fmla="*/ 32 h 97"/>
                <a:gd name="T40" fmla="*/ 138 w 159"/>
                <a:gd name="T41" fmla="*/ 33 h 97"/>
                <a:gd name="T42" fmla="*/ 142 w 159"/>
                <a:gd name="T43" fmla="*/ 32 h 97"/>
                <a:gd name="T44" fmla="*/ 141 w 159"/>
                <a:gd name="T45" fmla="*/ 27 h 97"/>
                <a:gd name="T46" fmla="*/ 136 w 159"/>
                <a:gd name="T47" fmla="*/ 26 h 97"/>
                <a:gd name="T48" fmla="*/ 132 w 159"/>
                <a:gd name="T49" fmla="*/ 23 h 97"/>
                <a:gd name="T50" fmla="*/ 125 w 159"/>
                <a:gd name="T51" fmla="*/ 23 h 97"/>
                <a:gd name="T52" fmla="*/ 117 w 159"/>
                <a:gd name="T53" fmla="*/ 22 h 97"/>
                <a:gd name="T54" fmla="*/ 116 w 159"/>
                <a:gd name="T55" fmla="*/ 17 h 97"/>
                <a:gd name="T56" fmla="*/ 118 w 159"/>
                <a:gd name="T57" fmla="*/ 13 h 97"/>
                <a:gd name="T58" fmla="*/ 118 w 159"/>
                <a:gd name="T59" fmla="*/ 7 h 97"/>
                <a:gd name="T60" fmla="*/ 114 w 159"/>
                <a:gd name="T61" fmla="*/ 6 h 97"/>
                <a:gd name="T62" fmla="*/ 102 w 159"/>
                <a:gd name="T63" fmla="*/ 1 h 97"/>
                <a:gd name="T64" fmla="*/ 89 w 159"/>
                <a:gd name="T65" fmla="*/ 2 h 97"/>
                <a:gd name="T66" fmla="*/ 85 w 159"/>
                <a:gd name="T67" fmla="*/ 16 h 97"/>
                <a:gd name="T68" fmla="*/ 74 w 159"/>
                <a:gd name="T69" fmla="*/ 31 h 97"/>
                <a:gd name="T70" fmla="*/ 69 w 159"/>
                <a:gd name="T71" fmla="*/ 29 h 97"/>
                <a:gd name="T72" fmla="*/ 66 w 159"/>
                <a:gd name="T73" fmla="*/ 45 h 97"/>
                <a:gd name="T74" fmla="*/ 63 w 159"/>
                <a:gd name="T75" fmla="*/ 59 h 97"/>
                <a:gd name="T76" fmla="*/ 53 w 159"/>
                <a:gd name="T77" fmla="*/ 66 h 97"/>
                <a:gd name="T78" fmla="*/ 46 w 159"/>
                <a:gd name="T79" fmla="*/ 70 h 97"/>
                <a:gd name="T80" fmla="*/ 36 w 159"/>
                <a:gd name="T81" fmla="*/ 73 h 97"/>
                <a:gd name="T82" fmla="*/ 31 w 159"/>
                <a:gd name="T83" fmla="*/ 71 h 97"/>
                <a:gd name="T84" fmla="*/ 23 w 159"/>
                <a:gd name="T85" fmla="*/ 75 h 97"/>
                <a:gd name="T86" fmla="*/ 15 w 159"/>
                <a:gd name="T87" fmla="*/ 85 h 97"/>
                <a:gd name="T88" fmla="*/ 10 w 159"/>
                <a:gd name="T89" fmla="*/ 91 h 97"/>
                <a:gd name="T90" fmla="*/ 28 w 159"/>
                <a:gd name="T91" fmla="*/ 92 h 97"/>
                <a:gd name="T92" fmla="*/ 95 w 159"/>
                <a:gd name="T93" fmla="*/ 76 h 97"/>
                <a:gd name="T94" fmla="*/ 157 w 159"/>
                <a:gd name="T95" fmla="*/ 59 h 97"/>
                <a:gd name="T96" fmla="*/ 159 w 159"/>
                <a:gd name="T97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" h="97">
                  <a:moveTo>
                    <a:pt x="156" y="54"/>
                  </a:moveTo>
                  <a:cubicBezTo>
                    <a:pt x="156" y="53"/>
                    <a:pt x="154" y="50"/>
                    <a:pt x="153" y="50"/>
                  </a:cubicBezTo>
                  <a:cubicBezTo>
                    <a:pt x="153" y="50"/>
                    <a:pt x="152" y="51"/>
                    <a:pt x="152" y="51"/>
                  </a:cubicBezTo>
                  <a:cubicBezTo>
                    <a:pt x="151" y="51"/>
                    <a:pt x="148" y="50"/>
                    <a:pt x="148" y="50"/>
                  </a:cubicBezTo>
                  <a:cubicBezTo>
                    <a:pt x="147" y="51"/>
                    <a:pt x="147" y="52"/>
                    <a:pt x="147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7" y="53"/>
                    <a:pt x="146" y="52"/>
                    <a:pt x="145" y="53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3" y="54"/>
                    <a:pt x="143" y="52"/>
                    <a:pt x="143" y="52"/>
                  </a:cubicBezTo>
                  <a:cubicBezTo>
                    <a:pt x="143" y="51"/>
                    <a:pt x="140" y="51"/>
                    <a:pt x="139" y="51"/>
                  </a:cubicBezTo>
                  <a:cubicBezTo>
                    <a:pt x="139" y="50"/>
                    <a:pt x="139" y="48"/>
                    <a:pt x="138" y="48"/>
                  </a:cubicBezTo>
                  <a:cubicBezTo>
                    <a:pt x="138" y="48"/>
                    <a:pt x="137" y="49"/>
                    <a:pt x="137" y="49"/>
                  </a:cubicBezTo>
                  <a:cubicBezTo>
                    <a:pt x="136" y="49"/>
                    <a:pt x="136" y="48"/>
                    <a:pt x="135" y="48"/>
                  </a:cubicBezTo>
                  <a:cubicBezTo>
                    <a:pt x="134" y="48"/>
                    <a:pt x="133" y="49"/>
                    <a:pt x="132" y="48"/>
                  </a:cubicBezTo>
                  <a:cubicBezTo>
                    <a:pt x="131" y="48"/>
                    <a:pt x="131" y="47"/>
                    <a:pt x="131" y="47"/>
                  </a:cubicBezTo>
                  <a:cubicBezTo>
                    <a:pt x="130" y="47"/>
                    <a:pt x="129" y="47"/>
                    <a:pt x="129" y="47"/>
                  </a:cubicBezTo>
                  <a:cubicBezTo>
                    <a:pt x="128" y="47"/>
                    <a:pt x="125" y="49"/>
                    <a:pt x="125" y="47"/>
                  </a:cubicBezTo>
                  <a:cubicBezTo>
                    <a:pt x="125" y="47"/>
                    <a:pt x="127" y="47"/>
                    <a:pt x="127" y="47"/>
                  </a:cubicBezTo>
                  <a:cubicBezTo>
                    <a:pt x="127" y="47"/>
                    <a:pt x="128" y="46"/>
                    <a:pt x="129" y="46"/>
                  </a:cubicBezTo>
                  <a:cubicBezTo>
                    <a:pt x="129" y="46"/>
                    <a:pt x="130" y="47"/>
                    <a:pt x="130" y="47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1" y="46"/>
                    <a:pt x="132" y="48"/>
                    <a:pt x="133" y="48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4" y="46"/>
                    <a:pt x="135" y="48"/>
                    <a:pt x="136" y="47"/>
                  </a:cubicBezTo>
                  <a:cubicBezTo>
                    <a:pt x="137" y="47"/>
                    <a:pt x="137" y="46"/>
                    <a:pt x="138" y="46"/>
                  </a:cubicBezTo>
                  <a:cubicBezTo>
                    <a:pt x="139" y="46"/>
                    <a:pt x="139" y="48"/>
                    <a:pt x="139" y="48"/>
                  </a:cubicBezTo>
                  <a:cubicBezTo>
                    <a:pt x="140" y="49"/>
                    <a:pt x="141" y="49"/>
                    <a:pt x="141" y="49"/>
                  </a:cubicBezTo>
                  <a:cubicBezTo>
                    <a:pt x="142" y="48"/>
                    <a:pt x="142" y="49"/>
                    <a:pt x="142" y="49"/>
                  </a:cubicBezTo>
                  <a:cubicBezTo>
                    <a:pt x="142" y="49"/>
                    <a:pt x="143" y="49"/>
                    <a:pt x="143" y="49"/>
                  </a:cubicBezTo>
                  <a:cubicBezTo>
                    <a:pt x="143" y="50"/>
                    <a:pt x="144" y="50"/>
                    <a:pt x="144" y="51"/>
                  </a:cubicBezTo>
                  <a:cubicBezTo>
                    <a:pt x="144" y="51"/>
                    <a:pt x="147" y="50"/>
                    <a:pt x="147" y="50"/>
                  </a:cubicBezTo>
                  <a:cubicBezTo>
                    <a:pt x="147" y="49"/>
                    <a:pt x="147" y="47"/>
                    <a:pt x="147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6" y="47"/>
                    <a:pt x="146" y="46"/>
                  </a:cubicBezTo>
                  <a:cubicBezTo>
                    <a:pt x="146" y="45"/>
                    <a:pt x="144" y="46"/>
                    <a:pt x="144" y="46"/>
                  </a:cubicBezTo>
                  <a:cubicBezTo>
                    <a:pt x="143" y="46"/>
                    <a:pt x="144" y="45"/>
                    <a:pt x="143" y="44"/>
                  </a:cubicBezTo>
                  <a:cubicBezTo>
                    <a:pt x="142" y="44"/>
                    <a:pt x="140" y="45"/>
                    <a:pt x="138" y="44"/>
                  </a:cubicBezTo>
                  <a:cubicBezTo>
                    <a:pt x="137" y="43"/>
                    <a:pt x="136" y="42"/>
                    <a:pt x="135" y="41"/>
                  </a:cubicBezTo>
                  <a:cubicBezTo>
                    <a:pt x="134" y="41"/>
                    <a:pt x="133" y="40"/>
                    <a:pt x="133" y="40"/>
                  </a:cubicBezTo>
                  <a:cubicBezTo>
                    <a:pt x="133" y="38"/>
                    <a:pt x="140" y="47"/>
                    <a:pt x="143" y="43"/>
                  </a:cubicBezTo>
                  <a:cubicBezTo>
                    <a:pt x="143" y="43"/>
                    <a:pt x="143" y="43"/>
                    <a:pt x="143" y="42"/>
                  </a:cubicBezTo>
                  <a:cubicBezTo>
                    <a:pt x="142" y="42"/>
                    <a:pt x="141" y="43"/>
                    <a:pt x="142" y="42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0" y="41"/>
                    <a:pt x="142" y="41"/>
                    <a:pt x="142" y="41"/>
                  </a:cubicBezTo>
                  <a:cubicBezTo>
                    <a:pt x="142" y="40"/>
                    <a:pt x="141" y="41"/>
                    <a:pt x="141" y="40"/>
                  </a:cubicBezTo>
                  <a:cubicBezTo>
                    <a:pt x="141" y="40"/>
                    <a:pt x="141" y="40"/>
                    <a:pt x="141" y="40"/>
                  </a:cubicBezTo>
                  <a:cubicBezTo>
                    <a:pt x="142" y="40"/>
                    <a:pt x="142" y="41"/>
                    <a:pt x="143" y="41"/>
                  </a:cubicBezTo>
                  <a:cubicBezTo>
                    <a:pt x="143" y="41"/>
                    <a:pt x="143" y="40"/>
                    <a:pt x="143" y="40"/>
                  </a:cubicBezTo>
                  <a:cubicBezTo>
                    <a:pt x="144" y="40"/>
                    <a:pt x="144" y="42"/>
                    <a:pt x="145" y="41"/>
                  </a:cubicBezTo>
                  <a:cubicBezTo>
                    <a:pt x="146" y="39"/>
                    <a:pt x="144" y="39"/>
                    <a:pt x="143" y="38"/>
                  </a:cubicBezTo>
                  <a:cubicBezTo>
                    <a:pt x="143" y="38"/>
                    <a:pt x="145" y="37"/>
                    <a:pt x="143" y="37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3" y="37"/>
                    <a:pt x="143" y="38"/>
                    <a:pt x="143" y="38"/>
                  </a:cubicBezTo>
                  <a:cubicBezTo>
                    <a:pt x="143" y="38"/>
                    <a:pt x="141" y="37"/>
                    <a:pt x="141" y="37"/>
                  </a:cubicBezTo>
                  <a:cubicBezTo>
                    <a:pt x="141" y="36"/>
                    <a:pt x="143" y="36"/>
                    <a:pt x="143" y="36"/>
                  </a:cubicBezTo>
                  <a:cubicBezTo>
                    <a:pt x="142" y="35"/>
                    <a:pt x="138" y="36"/>
                    <a:pt x="137" y="36"/>
                  </a:cubicBezTo>
                  <a:cubicBezTo>
                    <a:pt x="136" y="35"/>
                    <a:pt x="136" y="34"/>
                    <a:pt x="135" y="33"/>
                  </a:cubicBezTo>
                  <a:cubicBezTo>
                    <a:pt x="134" y="33"/>
                    <a:pt x="133" y="33"/>
                    <a:pt x="132" y="33"/>
                  </a:cubicBezTo>
                  <a:cubicBezTo>
                    <a:pt x="132" y="32"/>
                    <a:pt x="131" y="31"/>
                    <a:pt x="130" y="30"/>
                  </a:cubicBezTo>
                  <a:cubicBezTo>
                    <a:pt x="130" y="30"/>
                    <a:pt x="128" y="30"/>
                    <a:pt x="127" y="29"/>
                  </a:cubicBezTo>
                  <a:cubicBezTo>
                    <a:pt x="127" y="29"/>
                    <a:pt x="127" y="28"/>
                    <a:pt x="127" y="28"/>
                  </a:cubicBezTo>
                  <a:cubicBezTo>
                    <a:pt x="126" y="27"/>
                    <a:pt x="125" y="27"/>
                    <a:pt x="124" y="27"/>
                  </a:cubicBezTo>
                  <a:cubicBezTo>
                    <a:pt x="124" y="27"/>
                    <a:pt x="124" y="27"/>
                    <a:pt x="124" y="26"/>
                  </a:cubicBezTo>
                  <a:cubicBezTo>
                    <a:pt x="124" y="26"/>
                    <a:pt x="123" y="26"/>
                    <a:pt x="123" y="26"/>
                  </a:cubicBezTo>
                  <a:cubicBezTo>
                    <a:pt x="123" y="26"/>
                    <a:pt x="123" y="27"/>
                    <a:pt x="122" y="27"/>
                  </a:cubicBezTo>
                  <a:cubicBezTo>
                    <a:pt x="122" y="27"/>
                    <a:pt x="122" y="26"/>
                    <a:pt x="122" y="26"/>
                  </a:cubicBezTo>
                  <a:cubicBezTo>
                    <a:pt x="122" y="25"/>
                    <a:pt x="123" y="25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7"/>
                    <a:pt x="124" y="27"/>
                  </a:cubicBezTo>
                  <a:cubicBezTo>
                    <a:pt x="124" y="27"/>
                    <a:pt x="126" y="27"/>
                    <a:pt x="126" y="27"/>
                  </a:cubicBezTo>
                  <a:cubicBezTo>
                    <a:pt x="127" y="27"/>
                    <a:pt x="127" y="28"/>
                    <a:pt x="128" y="29"/>
                  </a:cubicBezTo>
                  <a:cubicBezTo>
                    <a:pt x="129" y="29"/>
                    <a:pt x="130" y="29"/>
                    <a:pt x="131" y="30"/>
                  </a:cubicBezTo>
                  <a:cubicBezTo>
                    <a:pt x="131" y="30"/>
                    <a:pt x="132" y="31"/>
                    <a:pt x="132" y="32"/>
                  </a:cubicBezTo>
                  <a:cubicBezTo>
                    <a:pt x="133" y="32"/>
                    <a:pt x="134" y="31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5" y="33"/>
                    <a:pt x="134" y="32"/>
                    <a:pt x="135" y="32"/>
                  </a:cubicBezTo>
                  <a:cubicBezTo>
                    <a:pt x="136" y="32"/>
                    <a:pt x="138" y="35"/>
                    <a:pt x="138" y="35"/>
                  </a:cubicBezTo>
                  <a:cubicBezTo>
                    <a:pt x="138" y="35"/>
                    <a:pt x="138" y="34"/>
                    <a:pt x="138" y="34"/>
                  </a:cubicBezTo>
                  <a:cubicBezTo>
                    <a:pt x="138" y="34"/>
                    <a:pt x="138" y="34"/>
                    <a:pt x="138" y="33"/>
                  </a:cubicBezTo>
                  <a:cubicBezTo>
                    <a:pt x="138" y="33"/>
                    <a:pt x="140" y="36"/>
                    <a:pt x="142" y="35"/>
                  </a:cubicBezTo>
                  <a:cubicBezTo>
                    <a:pt x="142" y="34"/>
                    <a:pt x="141" y="34"/>
                    <a:pt x="141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2" y="33"/>
                    <a:pt x="142" y="32"/>
                  </a:cubicBezTo>
                  <a:cubicBezTo>
                    <a:pt x="142" y="32"/>
                    <a:pt x="141" y="32"/>
                    <a:pt x="141" y="32"/>
                  </a:cubicBezTo>
                  <a:cubicBezTo>
                    <a:pt x="141" y="31"/>
                    <a:pt x="141" y="31"/>
                    <a:pt x="141" y="30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1" y="28"/>
                    <a:pt x="142" y="29"/>
                    <a:pt x="141" y="27"/>
                  </a:cubicBezTo>
                  <a:cubicBezTo>
                    <a:pt x="141" y="27"/>
                    <a:pt x="139" y="27"/>
                    <a:pt x="138" y="27"/>
                  </a:cubicBezTo>
                  <a:cubicBezTo>
                    <a:pt x="138" y="26"/>
                    <a:pt x="137" y="26"/>
                    <a:pt x="137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6" y="26"/>
                    <a:pt x="137" y="26"/>
                    <a:pt x="136" y="26"/>
                  </a:cubicBezTo>
                  <a:cubicBezTo>
                    <a:pt x="136" y="26"/>
                    <a:pt x="134" y="26"/>
                    <a:pt x="134" y="26"/>
                  </a:cubicBezTo>
                  <a:cubicBezTo>
                    <a:pt x="134" y="26"/>
                    <a:pt x="135" y="25"/>
                    <a:pt x="134" y="25"/>
                  </a:cubicBezTo>
                  <a:cubicBezTo>
                    <a:pt x="134" y="24"/>
                    <a:pt x="133" y="24"/>
                    <a:pt x="132" y="24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0" y="24"/>
                    <a:pt x="130" y="24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8" y="24"/>
                    <a:pt x="126" y="25"/>
                    <a:pt x="125" y="24"/>
                  </a:cubicBezTo>
                  <a:cubicBezTo>
                    <a:pt x="125" y="24"/>
                    <a:pt x="125" y="23"/>
                    <a:pt x="125" y="23"/>
                  </a:cubicBezTo>
                  <a:cubicBezTo>
                    <a:pt x="124" y="22"/>
                    <a:pt x="123" y="22"/>
                    <a:pt x="123" y="22"/>
                  </a:cubicBezTo>
                  <a:cubicBezTo>
                    <a:pt x="122" y="21"/>
                    <a:pt x="124" y="21"/>
                    <a:pt x="122" y="20"/>
                  </a:cubicBezTo>
                  <a:cubicBezTo>
                    <a:pt x="122" y="19"/>
                    <a:pt x="118" y="24"/>
                    <a:pt x="117" y="23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7" y="20"/>
                    <a:pt x="116" y="18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6"/>
                    <a:pt x="116" y="15"/>
                    <a:pt x="116" y="15"/>
                  </a:cubicBezTo>
                  <a:cubicBezTo>
                    <a:pt x="116" y="15"/>
                    <a:pt x="118" y="15"/>
                    <a:pt x="118" y="14"/>
                  </a:cubicBezTo>
                  <a:cubicBezTo>
                    <a:pt x="118" y="14"/>
                    <a:pt x="116" y="13"/>
                    <a:pt x="117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9" y="12"/>
                    <a:pt x="119" y="11"/>
                  </a:cubicBezTo>
                  <a:cubicBezTo>
                    <a:pt x="120" y="10"/>
                    <a:pt x="118" y="9"/>
                    <a:pt x="118" y="7"/>
                  </a:cubicBezTo>
                  <a:cubicBezTo>
                    <a:pt x="118" y="7"/>
                    <a:pt x="118" y="7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7" y="7"/>
                    <a:pt x="117" y="7"/>
                    <a:pt x="116" y="7"/>
                  </a:cubicBezTo>
                  <a:cubicBezTo>
                    <a:pt x="116" y="7"/>
                    <a:pt x="116" y="6"/>
                    <a:pt x="116" y="6"/>
                  </a:cubicBezTo>
                  <a:cubicBezTo>
                    <a:pt x="116" y="6"/>
                    <a:pt x="115" y="6"/>
                    <a:pt x="115" y="6"/>
                  </a:cubicBezTo>
                  <a:cubicBezTo>
                    <a:pt x="115" y="6"/>
                    <a:pt x="114" y="6"/>
                    <a:pt x="114" y="6"/>
                  </a:cubicBezTo>
                  <a:cubicBezTo>
                    <a:pt x="114" y="6"/>
                    <a:pt x="113" y="5"/>
                    <a:pt x="113" y="5"/>
                  </a:cubicBezTo>
                  <a:cubicBezTo>
                    <a:pt x="111" y="4"/>
                    <a:pt x="110" y="6"/>
                    <a:pt x="109" y="6"/>
                  </a:cubicBezTo>
                  <a:cubicBezTo>
                    <a:pt x="105" y="5"/>
                    <a:pt x="108" y="2"/>
                    <a:pt x="108" y="1"/>
                  </a:cubicBezTo>
                  <a:cubicBezTo>
                    <a:pt x="107" y="0"/>
                    <a:pt x="103" y="1"/>
                    <a:pt x="102" y="1"/>
                  </a:cubicBezTo>
                  <a:cubicBezTo>
                    <a:pt x="101" y="2"/>
                    <a:pt x="101" y="5"/>
                    <a:pt x="101" y="6"/>
                  </a:cubicBezTo>
                  <a:cubicBezTo>
                    <a:pt x="100" y="6"/>
                    <a:pt x="91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7"/>
                    <a:pt x="90" y="8"/>
                    <a:pt x="90" y="8"/>
                  </a:cubicBezTo>
                  <a:cubicBezTo>
                    <a:pt x="89" y="10"/>
                    <a:pt x="87" y="16"/>
                    <a:pt x="86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17"/>
                    <a:pt x="84" y="20"/>
                    <a:pt x="83" y="20"/>
                  </a:cubicBezTo>
                  <a:cubicBezTo>
                    <a:pt x="83" y="21"/>
                    <a:pt x="81" y="19"/>
                    <a:pt x="80" y="19"/>
                  </a:cubicBezTo>
                  <a:cubicBezTo>
                    <a:pt x="80" y="20"/>
                    <a:pt x="79" y="31"/>
                    <a:pt x="78" y="31"/>
                  </a:cubicBezTo>
                  <a:cubicBezTo>
                    <a:pt x="77" y="32"/>
                    <a:pt x="75" y="31"/>
                    <a:pt x="74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3" y="31"/>
                    <a:pt x="73" y="31"/>
                  </a:cubicBezTo>
                  <a:cubicBezTo>
                    <a:pt x="73" y="30"/>
                    <a:pt x="72" y="30"/>
                    <a:pt x="72" y="30"/>
                  </a:cubicBezTo>
                  <a:cubicBezTo>
                    <a:pt x="72" y="30"/>
                    <a:pt x="70" y="28"/>
                    <a:pt x="69" y="29"/>
                  </a:cubicBezTo>
                  <a:cubicBezTo>
                    <a:pt x="69" y="30"/>
                    <a:pt x="70" y="35"/>
                    <a:pt x="69" y="35"/>
                  </a:cubicBezTo>
                  <a:cubicBezTo>
                    <a:pt x="67" y="36"/>
                    <a:pt x="69" y="36"/>
                    <a:pt x="68" y="38"/>
                  </a:cubicBezTo>
                  <a:cubicBezTo>
                    <a:pt x="68" y="39"/>
                    <a:pt x="67" y="40"/>
                    <a:pt x="67" y="41"/>
                  </a:cubicBezTo>
                  <a:cubicBezTo>
                    <a:pt x="66" y="42"/>
                    <a:pt x="67" y="44"/>
                    <a:pt x="66" y="45"/>
                  </a:cubicBezTo>
                  <a:cubicBezTo>
                    <a:pt x="65" y="49"/>
                    <a:pt x="63" y="50"/>
                    <a:pt x="62" y="55"/>
                  </a:cubicBezTo>
                  <a:cubicBezTo>
                    <a:pt x="62" y="56"/>
                    <a:pt x="63" y="55"/>
                    <a:pt x="64" y="56"/>
                  </a:cubicBezTo>
                  <a:cubicBezTo>
                    <a:pt x="64" y="57"/>
                    <a:pt x="63" y="57"/>
                    <a:pt x="63" y="58"/>
                  </a:cubicBezTo>
                  <a:cubicBezTo>
                    <a:pt x="63" y="59"/>
                    <a:pt x="64" y="58"/>
                    <a:pt x="63" y="59"/>
                  </a:cubicBezTo>
                  <a:cubicBezTo>
                    <a:pt x="61" y="63"/>
                    <a:pt x="59" y="61"/>
                    <a:pt x="59" y="61"/>
                  </a:cubicBezTo>
                  <a:cubicBezTo>
                    <a:pt x="58" y="62"/>
                    <a:pt x="57" y="64"/>
                    <a:pt x="55" y="65"/>
                  </a:cubicBezTo>
                  <a:cubicBezTo>
                    <a:pt x="55" y="65"/>
                    <a:pt x="53" y="63"/>
                    <a:pt x="53" y="64"/>
                  </a:cubicBezTo>
                  <a:cubicBezTo>
                    <a:pt x="52" y="65"/>
                    <a:pt x="53" y="65"/>
                    <a:pt x="53" y="66"/>
                  </a:cubicBezTo>
                  <a:cubicBezTo>
                    <a:pt x="53" y="69"/>
                    <a:pt x="51" y="67"/>
                    <a:pt x="50" y="67"/>
                  </a:cubicBezTo>
                  <a:cubicBezTo>
                    <a:pt x="50" y="67"/>
                    <a:pt x="50" y="68"/>
                    <a:pt x="50" y="68"/>
                  </a:cubicBezTo>
                  <a:cubicBezTo>
                    <a:pt x="50" y="69"/>
                    <a:pt x="48" y="69"/>
                    <a:pt x="47" y="69"/>
                  </a:cubicBezTo>
                  <a:cubicBezTo>
                    <a:pt x="47" y="69"/>
                    <a:pt x="47" y="70"/>
                    <a:pt x="46" y="70"/>
                  </a:cubicBezTo>
                  <a:cubicBezTo>
                    <a:pt x="45" y="70"/>
                    <a:pt x="44" y="68"/>
                    <a:pt x="43" y="69"/>
                  </a:cubicBezTo>
                  <a:cubicBezTo>
                    <a:pt x="42" y="69"/>
                    <a:pt x="42" y="70"/>
                    <a:pt x="42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0" y="72"/>
                    <a:pt x="39" y="74"/>
                    <a:pt x="36" y="73"/>
                  </a:cubicBezTo>
                  <a:cubicBezTo>
                    <a:pt x="36" y="73"/>
                    <a:pt x="36" y="72"/>
                    <a:pt x="35" y="72"/>
                  </a:cubicBezTo>
                  <a:cubicBezTo>
                    <a:pt x="35" y="72"/>
                    <a:pt x="34" y="72"/>
                    <a:pt x="34" y="72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2" y="71"/>
                    <a:pt x="31" y="71"/>
                    <a:pt x="31" y="71"/>
                  </a:cubicBezTo>
                  <a:cubicBezTo>
                    <a:pt x="31" y="70"/>
                    <a:pt x="31" y="69"/>
                    <a:pt x="31" y="69"/>
                  </a:cubicBezTo>
                  <a:cubicBezTo>
                    <a:pt x="31" y="69"/>
                    <a:pt x="30" y="68"/>
                    <a:pt x="30" y="68"/>
                  </a:cubicBezTo>
                  <a:cubicBezTo>
                    <a:pt x="29" y="68"/>
                    <a:pt x="30" y="67"/>
                    <a:pt x="30" y="67"/>
                  </a:cubicBezTo>
                  <a:cubicBezTo>
                    <a:pt x="27" y="69"/>
                    <a:pt x="25" y="73"/>
                    <a:pt x="23" y="75"/>
                  </a:cubicBezTo>
                  <a:cubicBezTo>
                    <a:pt x="21" y="77"/>
                    <a:pt x="19" y="78"/>
                    <a:pt x="17" y="80"/>
                  </a:cubicBezTo>
                  <a:cubicBezTo>
                    <a:pt x="16" y="81"/>
                    <a:pt x="17" y="81"/>
                    <a:pt x="17" y="82"/>
                  </a:cubicBezTo>
                  <a:cubicBezTo>
                    <a:pt x="17" y="83"/>
                    <a:pt x="15" y="83"/>
                    <a:pt x="15" y="84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5" y="86"/>
                    <a:pt x="15" y="86"/>
                  </a:cubicBezTo>
                  <a:cubicBezTo>
                    <a:pt x="15" y="86"/>
                    <a:pt x="15" y="86"/>
                    <a:pt x="15" y="87"/>
                  </a:cubicBezTo>
                  <a:cubicBezTo>
                    <a:pt x="14" y="88"/>
                    <a:pt x="12" y="88"/>
                    <a:pt x="11" y="89"/>
                  </a:cubicBezTo>
                  <a:cubicBezTo>
                    <a:pt x="10" y="89"/>
                    <a:pt x="11" y="91"/>
                    <a:pt x="10" y="91"/>
                  </a:cubicBezTo>
                  <a:cubicBezTo>
                    <a:pt x="9" y="93"/>
                    <a:pt x="4" y="94"/>
                    <a:pt x="3" y="95"/>
                  </a:cubicBezTo>
                  <a:cubicBezTo>
                    <a:pt x="2" y="96"/>
                    <a:pt x="1" y="96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9" y="96"/>
                    <a:pt x="18" y="94"/>
                    <a:pt x="28" y="92"/>
                  </a:cubicBezTo>
                  <a:cubicBezTo>
                    <a:pt x="30" y="91"/>
                    <a:pt x="33" y="91"/>
                    <a:pt x="35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8" y="89"/>
                    <a:pt x="41" y="88"/>
                    <a:pt x="41" y="88"/>
                  </a:cubicBezTo>
                  <a:cubicBezTo>
                    <a:pt x="59" y="86"/>
                    <a:pt x="77" y="81"/>
                    <a:pt x="95" y="76"/>
                  </a:cubicBezTo>
                  <a:cubicBezTo>
                    <a:pt x="115" y="71"/>
                    <a:pt x="135" y="65"/>
                    <a:pt x="155" y="59"/>
                  </a:cubicBezTo>
                  <a:cubicBezTo>
                    <a:pt x="155" y="59"/>
                    <a:pt x="155" y="59"/>
                    <a:pt x="155" y="58"/>
                  </a:cubicBezTo>
                  <a:cubicBezTo>
                    <a:pt x="154" y="58"/>
                    <a:pt x="155" y="59"/>
                    <a:pt x="156" y="59"/>
                  </a:cubicBezTo>
                  <a:cubicBezTo>
                    <a:pt x="156" y="59"/>
                    <a:pt x="156" y="59"/>
                    <a:pt x="157" y="59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8"/>
                    <a:pt x="155" y="54"/>
                    <a:pt x="156" y="55"/>
                  </a:cubicBezTo>
                  <a:cubicBezTo>
                    <a:pt x="157" y="55"/>
                    <a:pt x="158" y="57"/>
                    <a:pt x="158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8" y="56"/>
                    <a:pt x="157" y="55"/>
                    <a:pt x="156" y="54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D871DE41-0376-4BDE-B28A-62E1F9F8F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370" y="2080233"/>
              <a:ext cx="779894" cy="853571"/>
            </a:xfrm>
            <a:custGeom>
              <a:avLst/>
              <a:gdLst>
                <a:gd name="T0" fmla="*/ 10 w 104"/>
                <a:gd name="T1" fmla="*/ 10 h 114"/>
                <a:gd name="T2" fmla="*/ 9 w 104"/>
                <a:gd name="T3" fmla="*/ 14 h 114"/>
                <a:gd name="T4" fmla="*/ 3 w 104"/>
                <a:gd name="T5" fmla="*/ 30 h 114"/>
                <a:gd name="T6" fmla="*/ 0 w 104"/>
                <a:gd name="T7" fmla="*/ 36 h 114"/>
                <a:gd name="T8" fmla="*/ 0 w 104"/>
                <a:gd name="T9" fmla="*/ 38 h 114"/>
                <a:gd name="T10" fmla="*/ 5 w 104"/>
                <a:gd name="T11" fmla="*/ 43 h 114"/>
                <a:gd name="T12" fmla="*/ 4 w 104"/>
                <a:gd name="T13" fmla="*/ 51 h 114"/>
                <a:gd name="T14" fmla="*/ 5 w 104"/>
                <a:gd name="T15" fmla="*/ 56 h 114"/>
                <a:gd name="T16" fmla="*/ 9 w 104"/>
                <a:gd name="T17" fmla="*/ 64 h 114"/>
                <a:gd name="T18" fmla="*/ 15 w 104"/>
                <a:gd name="T19" fmla="*/ 67 h 114"/>
                <a:gd name="T20" fmla="*/ 24 w 104"/>
                <a:gd name="T21" fmla="*/ 74 h 114"/>
                <a:gd name="T22" fmla="*/ 29 w 104"/>
                <a:gd name="T23" fmla="*/ 77 h 114"/>
                <a:gd name="T24" fmla="*/ 36 w 104"/>
                <a:gd name="T25" fmla="*/ 90 h 114"/>
                <a:gd name="T26" fmla="*/ 40 w 104"/>
                <a:gd name="T27" fmla="*/ 95 h 114"/>
                <a:gd name="T28" fmla="*/ 40 w 104"/>
                <a:gd name="T29" fmla="*/ 105 h 114"/>
                <a:gd name="T30" fmla="*/ 41 w 104"/>
                <a:gd name="T31" fmla="*/ 109 h 114"/>
                <a:gd name="T32" fmla="*/ 104 w 104"/>
                <a:gd name="T33" fmla="*/ 107 h 114"/>
                <a:gd name="T34" fmla="*/ 103 w 104"/>
                <a:gd name="T35" fmla="*/ 103 h 114"/>
                <a:gd name="T36" fmla="*/ 102 w 104"/>
                <a:gd name="T37" fmla="*/ 98 h 114"/>
                <a:gd name="T38" fmla="*/ 100 w 104"/>
                <a:gd name="T39" fmla="*/ 94 h 114"/>
                <a:gd name="T40" fmla="*/ 100 w 104"/>
                <a:gd name="T41" fmla="*/ 91 h 114"/>
                <a:gd name="T42" fmla="*/ 99 w 104"/>
                <a:gd name="T43" fmla="*/ 88 h 114"/>
                <a:gd name="T44" fmla="*/ 100 w 104"/>
                <a:gd name="T45" fmla="*/ 80 h 114"/>
                <a:gd name="T46" fmla="*/ 100 w 104"/>
                <a:gd name="T47" fmla="*/ 73 h 114"/>
                <a:gd name="T48" fmla="*/ 103 w 104"/>
                <a:gd name="T49" fmla="*/ 63 h 114"/>
                <a:gd name="T50" fmla="*/ 102 w 104"/>
                <a:gd name="T51" fmla="*/ 54 h 114"/>
                <a:gd name="T52" fmla="*/ 102 w 104"/>
                <a:gd name="T53" fmla="*/ 46 h 114"/>
                <a:gd name="T54" fmla="*/ 101 w 104"/>
                <a:gd name="T55" fmla="*/ 45 h 114"/>
                <a:gd name="T56" fmla="*/ 96 w 104"/>
                <a:gd name="T57" fmla="*/ 52 h 114"/>
                <a:gd name="T58" fmla="*/ 91 w 104"/>
                <a:gd name="T59" fmla="*/ 55 h 114"/>
                <a:gd name="T60" fmla="*/ 94 w 104"/>
                <a:gd name="T61" fmla="*/ 46 h 114"/>
                <a:gd name="T62" fmla="*/ 97 w 104"/>
                <a:gd name="T63" fmla="*/ 43 h 114"/>
                <a:gd name="T64" fmla="*/ 97 w 104"/>
                <a:gd name="T65" fmla="*/ 40 h 114"/>
                <a:gd name="T66" fmla="*/ 95 w 104"/>
                <a:gd name="T67" fmla="*/ 33 h 114"/>
                <a:gd name="T68" fmla="*/ 92 w 104"/>
                <a:gd name="T69" fmla="*/ 30 h 114"/>
                <a:gd name="T70" fmla="*/ 92 w 104"/>
                <a:gd name="T71" fmla="*/ 28 h 114"/>
                <a:gd name="T72" fmla="*/ 91 w 104"/>
                <a:gd name="T73" fmla="*/ 26 h 114"/>
                <a:gd name="T74" fmla="*/ 88 w 104"/>
                <a:gd name="T75" fmla="*/ 24 h 114"/>
                <a:gd name="T76" fmla="*/ 85 w 104"/>
                <a:gd name="T77" fmla="*/ 23 h 114"/>
                <a:gd name="T78" fmla="*/ 81 w 104"/>
                <a:gd name="T79" fmla="*/ 20 h 114"/>
                <a:gd name="T80" fmla="*/ 77 w 104"/>
                <a:gd name="T81" fmla="*/ 19 h 114"/>
                <a:gd name="T82" fmla="*/ 74 w 104"/>
                <a:gd name="T83" fmla="*/ 19 h 114"/>
                <a:gd name="T84" fmla="*/ 66 w 104"/>
                <a:gd name="T85" fmla="*/ 17 h 114"/>
                <a:gd name="T86" fmla="*/ 48 w 104"/>
                <a:gd name="T87" fmla="*/ 15 h 114"/>
                <a:gd name="T88" fmla="*/ 44 w 104"/>
                <a:gd name="T89" fmla="*/ 10 h 114"/>
                <a:gd name="T90" fmla="*/ 42 w 104"/>
                <a:gd name="T91" fmla="*/ 9 h 114"/>
                <a:gd name="T92" fmla="*/ 37 w 104"/>
                <a:gd name="T93" fmla="*/ 8 h 114"/>
                <a:gd name="T94" fmla="*/ 36 w 104"/>
                <a:gd name="T95" fmla="*/ 8 h 114"/>
                <a:gd name="T96" fmla="*/ 34 w 104"/>
                <a:gd name="T97" fmla="*/ 7 h 114"/>
                <a:gd name="T98" fmla="*/ 34 w 104"/>
                <a:gd name="T99" fmla="*/ 0 h 114"/>
                <a:gd name="T100" fmla="*/ 33 w 104"/>
                <a:gd name="T101" fmla="*/ 0 h 114"/>
                <a:gd name="T102" fmla="*/ 27 w 104"/>
                <a:gd name="T103" fmla="*/ 4 h 114"/>
                <a:gd name="T104" fmla="*/ 23 w 104"/>
                <a:gd name="T105" fmla="*/ 6 h 114"/>
                <a:gd name="T106" fmla="*/ 12 w 104"/>
                <a:gd name="T107" fmla="*/ 8 h 114"/>
                <a:gd name="T108" fmla="*/ 10 w 104"/>
                <a:gd name="T109" fmla="*/ 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4" h="114">
                  <a:moveTo>
                    <a:pt x="10" y="9"/>
                  </a:moveTo>
                  <a:cubicBezTo>
                    <a:pt x="10" y="9"/>
                    <a:pt x="10" y="10"/>
                    <a:pt x="10" y="10"/>
                  </a:cubicBezTo>
                  <a:cubicBezTo>
                    <a:pt x="10" y="11"/>
                    <a:pt x="9" y="10"/>
                    <a:pt x="8" y="10"/>
                  </a:cubicBezTo>
                  <a:cubicBezTo>
                    <a:pt x="8" y="11"/>
                    <a:pt x="9" y="14"/>
                    <a:pt x="9" y="14"/>
                  </a:cubicBezTo>
                  <a:cubicBezTo>
                    <a:pt x="9" y="17"/>
                    <a:pt x="10" y="23"/>
                    <a:pt x="10" y="25"/>
                  </a:cubicBezTo>
                  <a:cubicBezTo>
                    <a:pt x="9" y="28"/>
                    <a:pt x="5" y="29"/>
                    <a:pt x="3" y="30"/>
                  </a:cubicBezTo>
                  <a:cubicBezTo>
                    <a:pt x="2" y="31"/>
                    <a:pt x="3" y="33"/>
                    <a:pt x="2" y="34"/>
                  </a:cubicBezTo>
                  <a:cubicBezTo>
                    <a:pt x="2" y="35"/>
                    <a:pt x="1" y="35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40"/>
                    <a:pt x="2" y="39"/>
                    <a:pt x="3" y="40"/>
                  </a:cubicBezTo>
                  <a:cubicBezTo>
                    <a:pt x="4" y="40"/>
                    <a:pt x="5" y="42"/>
                    <a:pt x="5" y="43"/>
                  </a:cubicBezTo>
                  <a:cubicBezTo>
                    <a:pt x="5" y="45"/>
                    <a:pt x="4" y="45"/>
                    <a:pt x="3" y="47"/>
                  </a:cubicBezTo>
                  <a:cubicBezTo>
                    <a:pt x="3" y="48"/>
                    <a:pt x="4" y="50"/>
                    <a:pt x="4" y="51"/>
                  </a:cubicBezTo>
                  <a:cubicBezTo>
                    <a:pt x="4" y="51"/>
                    <a:pt x="3" y="52"/>
                    <a:pt x="3" y="52"/>
                  </a:cubicBezTo>
                  <a:cubicBezTo>
                    <a:pt x="3" y="53"/>
                    <a:pt x="5" y="54"/>
                    <a:pt x="5" y="56"/>
                  </a:cubicBezTo>
                  <a:cubicBezTo>
                    <a:pt x="4" y="56"/>
                    <a:pt x="4" y="60"/>
                    <a:pt x="4" y="61"/>
                  </a:cubicBezTo>
                  <a:cubicBezTo>
                    <a:pt x="4" y="61"/>
                    <a:pt x="8" y="64"/>
                    <a:pt x="9" y="64"/>
                  </a:cubicBezTo>
                  <a:cubicBezTo>
                    <a:pt x="10" y="65"/>
                    <a:pt x="11" y="64"/>
                    <a:pt x="12" y="65"/>
                  </a:cubicBezTo>
                  <a:cubicBezTo>
                    <a:pt x="13" y="65"/>
                    <a:pt x="14" y="66"/>
                    <a:pt x="15" y="67"/>
                  </a:cubicBezTo>
                  <a:cubicBezTo>
                    <a:pt x="17" y="68"/>
                    <a:pt x="19" y="68"/>
                    <a:pt x="21" y="70"/>
                  </a:cubicBezTo>
                  <a:cubicBezTo>
                    <a:pt x="22" y="71"/>
                    <a:pt x="22" y="73"/>
                    <a:pt x="24" y="74"/>
                  </a:cubicBezTo>
                  <a:cubicBezTo>
                    <a:pt x="25" y="75"/>
                    <a:pt x="27" y="76"/>
                    <a:pt x="28" y="77"/>
                  </a:cubicBezTo>
                  <a:cubicBezTo>
                    <a:pt x="28" y="77"/>
                    <a:pt x="29" y="77"/>
                    <a:pt x="29" y="77"/>
                  </a:cubicBezTo>
                  <a:cubicBezTo>
                    <a:pt x="32" y="77"/>
                    <a:pt x="34" y="80"/>
                    <a:pt x="35" y="82"/>
                  </a:cubicBezTo>
                  <a:cubicBezTo>
                    <a:pt x="36" y="85"/>
                    <a:pt x="35" y="87"/>
                    <a:pt x="36" y="90"/>
                  </a:cubicBezTo>
                  <a:cubicBezTo>
                    <a:pt x="36" y="90"/>
                    <a:pt x="36" y="92"/>
                    <a:pt x="37" y="93"/>
                  </a:cubicBezTo>
                  <a:cubicBezTo>
                    <a:pt x="38" y="94"/>
                    <a:pt x="39" y="94"/>
                    <a:pt x="40" y="95"/>
                  </a:cubicBezTo>
                  <a:cubicBezTo>
                    <a:pt x="40" y="96"/>
                    <a:pt x="38" y="98"/>
                    <a:pt x="38" y="100"/>
                  </a:cubicBezTo>
                  <a:cubicBezTo>
                    <a:pt x="38" y="101"/>
                    <a:pt x="39" y="103"/>
                    <a:pt x="40" y="105"/>
                  </a:cubicBezTo>
                  <a:cubicBezTo>
                    <a:pt x="40" y="105"/>
                    <a:pt x="41" y="105"/>
                    <a:pt x="41" y="106"/>
                  </a:cubicBezTo>
                  <a:cubicBezTo>
                    <a:pt x="41" y="107"/>
                    <a:pt x="41" y="108"/>
                    <a:pt x="41" y="109"/>
                  </a:cubicBezTo>
                  <a:cubicBezTo>
                    <a:pt x="43" y="112"/>
                    <a:pt x="50" y="107"/>
                    <a:pt x="50" y="114"/>
                  </a:cubicBezTo>
                  <a:cubicBezTo>
                    <a:pt x="68" y="112"/>
                    <a:pt x="86" y="110"/>
                    <a:pt x="104" y="107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4" y="106"/>
                    <a:pt x="103" y="105"/>
                    <a:pt x="103" y="103"/>
                  </a:cubicBezTo>
                  <a:cubicBezTo>
                    <a:pt x="103" y="102"/>
                    <a:pt x="104" y="101"/>
                    <a:pt x="103" y="100"/>
                  </a:cubicBezTo>
                  <a:cubicBezTo>
                    <a:pt x="103" y="99"/>
                    <a:pt x="102" y="98"/>
                    <a:pt x="102" y="98"/>
                  </a:cubicBezTo>
                  <a:cubicBezTo>
                    <a:pt x="101" y="97"/>
                    <a:pt x="102" y="96"/>
                    <a:pt x="101" y="95"/>
                  </a:cubicBezTo>
                  <a:cubicBezTo>
                    <a:pt x="101" y="94"/>
                    <a:pt x="100" y="94"/>
                    <a:pt x="100" y="94"/>
                  </a:cubicBezTo>
                  <a:cubicBezTo>
                    <a:pt x="100" y="93"/>
                    <a:pt x="100" y="93"/>
                    <a:pt x="100" y="92"/>
                  </a:cubicBezTo>
                  <a:cubicBezTo>
                    <a:pt x="100" y="92"/>
                    <a:pt x="100" y="92"/>
                    <a:pt x="100" y="91"/>
                  </a:cubicBezTo>
                  <a:cubicBezTo>
                    <a:pt x="100" y="91"/>
                    <a:pt x="100" y="90"/>
                    <a:pt x="100" y="90"/>
                  </a:cubicBezTo>
                  <a:cubicBezTo>
                    <a:pt x="100" y="89"/>
                    <a:pt x="99" y="89"/>
                    <a:pt x="99" y="88"/>
                  </a:cubicBezTo>
                  <a:cubicBezTo>
                    <a:pt x="99" y="86"/>
                    <a:pt x="100" y="84"/>
                    <a:pt x="100" y="82"/>
                  </a:cubicBezTo>
                  <a:cubicBezTo>
                    <a:pt x="100" y="81"/>
                    <a:pt x="100" y="81"/>
                    <a:pt x="100" y="80"/>
                  </a:cubicBezTo>
                  <a:cubicBezTo>
                    <a:pt x="100" y="78"/>
                    <a:pt x="101" y="77"/>
                    <a:pt x="101" y="75"/>
                  </a:cubicBezTo>
                  <a:cubicBezTo>
                    <a:pt x="101" y="74"/>
                    <a:pt x="100" y="74"/>
                    <a:pt x="100" y="73"/>
                  </a:cubicBezTo>
                  <a:cubicBezTo>
                    <a:pt x="99" y="71"/>
                    <a:pt x="100" y="68"/>
                    <a:pt x="100" y="66"/>
                  </a:cubicBezTo>
                  <a:cubicBezTo>
                    <a:pt x="101" y="65"/>
                    <a:pt x="103" y="65"/>
                    <a:pt x="103" y="63"/>
                  </a:cubicBezTo>
                  <a:cubicBezTo>
                    <a:pt x="103" y="61"/>
                    <a:pt x="101" y="61"/>
                    <a:pt x="101" y="60"/>
                  </a:cubicBezTo>
                  <a:cubicBezTo>
                    <a:pt x="101" y="58"/>
                    <a:pt x="102" y="56"/>
                    <a:pt x="102" y="54"/>
                  </a:cubicBezTo>
                  <a:cubicBezTo>
                    <a:pt x="102" y="53"/>
                    <a:pt x="104" y="48"/>
                    <a:pt x="103" y="47"/>
                  </a:cubicBezTo>
                  <a:cubicBezTo>
                    <a:pt x="103" y="47"/>
                    <a:pt x="102" y="47"/>
                    <a:pt x="102" y="46"/>
                  </a:cubicBezTo>
                  <a:cubicBezTo>
                    <a:pt x="101" y="46"/>
                    <a:pt x="102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7"/>
                    <a:pt x="98" y="46"/>
                    <a:pt x="97" y="48"/>
                  </a:cubicBezTo>
                  <a:cubicBezTo>
                    <a:pt x="97" y="49"/>
                    <a:pt x="97" y="50"/>
                    <a:pt x="96" y="52"/>
                  </a:cubicBezTo>
                  <a:cubicBezTo>
                    <a:pt x="96" y="52"/>
                    <a:pt x="95" y="53"/>
                    <a:pt x="94" y="53"/>
                  </a:cubicBezTo>
                  <a:cubicBezTo>
                    <a:pt x="94" y="54"/>
                    <a:pt x="93" y="57"/>
                    <a:pt x="91" y="55"/>
                  </a:cubicBezTo>
                  <a:cubicBezTo>
                    <a:pt x="91" y="54"/>
                    <a:pt x="92" y="54"/>
                    <a:pt x="92" y="54"/>
                  </a:cubicBezTo>
                  <a:cubicBezTo>
                    <a:pt x="92" y="51"/>
                    <a:pt x="93" y="49"/>
                    <a:pt x="94" y="46"/>
                  </a:cubicBezTo>
                  <a:cubicBezTo>
                    <a:pt x="94" y="46"/>
                    <a:pt x="93" y="45"/>
                    <a:pt x="94" y="45"/>
                  </a:cubicBezTo>
                  <a:cubicBezTo>
                    <a:pt x="94" y="44"/>
                    <a:pt x="96" y="44"/>
                    <a:pt x="97" y="43"/>
                  </a:cubicBezTo>
                  <a:cubicBezTo>
                    <a:pt x="97" y="43"/>
                    <a:pt x="97" y="41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5" y="39"/>
                    <a:pt x="95" y="38"/>
                  </a:cubicBezTo>
                  <a:cubicBezTo>
                    <a:pt x="94" y="37"/>
                    <a:pt x="96" y="34"/>
                    <a:pt x="95" y="33"/>
                  </a:cubicBezTo>
                  <a:cubicBezTo>
                    <a:pt x="94" y="32"/>
                    <a:pt x="92" y="35"/>
                    <a:pt x="91" y="34"/>
                  </a:cubicBezTo>
                  <a:cubicBezTo>
                    <a:pt x="91" y="32"/>
                    <a:pt x="92" y="32"/>
                    <a:pt x="92" y="30"/>
                  </a:cubicBezTo>
                  <a:cubicBezTo>
                    <a:pt x="92" y="30"/>
                    <a:pt x="91" y="29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2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5"/>
                    <a:pt x="89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7" y="24"/>
                    <a:pt x="86" y="24"/>
                    <a:pt x="85" y="24"/>
                  </a:cubicBezTo>
                  <a:cubicBezTo>
                    <a:pt x="85" y="24"/>
                    <a:pt x="85" y="23"/>
                    <a:pt x="85" y="23"/>
                  </a:cubicBezTo>
                  <a:cubicBezTo>
                    <a:pt x="85" y="22"/>
                    <a:pt x="86" y="22"/>
                    <a:pt x="85" y="20"/>
                  </a:cubicBezTo>
                  <a:cubicBezTo>
                    <a:pt x="84" y="19"/>
                    <a:pt x="82" y="20"/>
                    <a:pt x="81" y="20"/>
                  </a:cubicBezTo>
                  <a:cubicBezTo>
                    <a:pt x="81" y="20"/>
                    <a:pt x="80" y="19"/>
                    <a:pt x="80" y="19"/>
                  </a:cubicBezTo>
                  <a:cubicBezTo>
                    <a:pt x="79" y="19"/>
                    <a:pt x="78" y="19"/>
                    <a:pt x="77" y="19"/>
                  </a:cubicBezTo>
                  <a:cubicBezTo>
                    <a:pt x="76" y="19"/>
                    <a:pt x="76" y="20"/>
                    <a:pt x="75" y="20"/>
                  </a:cubicBezTo>
                  <a:cubicBezTo>
                    <a:pt x="75" y="20"/>
                    <a:pt x="74" y="19"/>
                    <a:pt x="74" y="19"/>
                  </a:cubicBezTo>
                  <a:cubicBezTo>
                    <a:pt x="73" y="19"/>
                    <a:pt x="73" y="20"/>
                    <a:pt x="73" y="20"/>
                  </a:cubicBezTo>
                  <a:cubicBezTo>
                    <a:pt x="71" y="20"/>
                    <a:pt x="68" y="18"/>
                    <a:pt x="66" y="17"/>
                  </a:cubicBezTo>
                  <a:cubicBezTo>
                    <a:pt x="63" y="16"/>
                    <a:pt x="59" y="16"/>
                    <a:pt x="56" y="16"/>
                  </a:cubicBezTo>
                  <a:cubicBezTo>
                    <a:pt x="55" y="16"/>
                    <a:pt x="49" y="16"/>
                    <a:pt x="48" y="15"/>
                  </a:cubicBezTo>
                  <a:cubicBezTo>
                    <a:pt x="47" y="14"/>
                    <a:pt x="47" y="12"/>
                    <a:pt x="46" y="11"/>
                  </a:cubicBezTo>
                  <a:cubicBezTo>
                    <a:pt x="45" y="10"/>
                    <a:pt x="44" y="10"/>
                    <a:pt x="44" y="10"/>
                  </a:cubicBezTo>
                  <a:cubicBezTo>
                    <a:pt x="44" y="10"/>
                    <a:pt x="44" y="9"/>
                    <a:pt x="43" y="9"/>
                  </a:cubicBezTo>
                  <a:cubicBezTo>
                    <a:pt x="42" y="9"/>
                    <a:pt x="43" y="10"/>
                    <a:pt x="42" y="9"/>
                  </a:cubicBezTo>
                  <a:cubicBezTo>
                    <a:pt x="42" y="9"/>
                    <a:pt x="41" y="9"/>
                    <a:pt x="41" y="9"/>
                  </a:cubicBezTo>
                  <a:cubicBezTo>
                    <a:pt x="40" y="9"/>
                    <a:pt x="39" y="8"/>
                    <a:pt x="37" y="8"/>
                  </a:cubicBezTo>
                  <a:cubicBezTo>
                    <a:pt x="37" y="8"/>
                    <a:pt x="36" y="6"/>
                    <a:pt x="36" y="7"/>
                  </a:cubicBezTo>
                  <a:cubicBezTo>
                    <a:pt x="35" y="9"/>
                    <a:pt x="36" y="6"/>
                    <a:pt x="36" y="8"/>
                  </a:cubicBezTo>
                  <a:cubicBezTo>
                    <a:pt x="36" y="8"/>
                    <a:pt x="33" y="10"/>
                    <a:pt x="32" y="10"/>
                  </a:cubicBezTo>
                  <a:cubicBezTo>
                    <a:pt x="32" y="9"/>
                    <a:pt x="34" y="7"/>
                    <a:pt x="34" y="7"/>
                  </a:cubicBezTo>
                  <a:cubicBezTo>
                    <a:pt x="34" y="7"/>
                    <a:pt x="33" y="6"/>
                    <a:pt x="33" y="6"/>
                  </a:cubicBezTo>
                  <a:cubicBezTo>
                    <a:pt x="33" y="4"/>
                    <a:pt x="36" y="2"/>
                    <a:pt x="34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33" y="1"/>
                    <a:pt x="33" y="0"/>
                    <a:pt x="33" y="0"/>
                  </a:cubicBezTo>
                  <a:cubicBezTo>
                    <a:pt x="32" y="0"/>
                    <a:pt x="30" y="2"/>
                    <a:pt x="30" y="2"/>
                  </a:cubicBezTo>
                  <a:cubicBezTo>
                    <a:pt x="29" y="3"/>
                    <a:pt x="28" y="4"/>
                    <a:pt x="27" y="4"/>
                  </a:cubicBezTo>
                  <a:cubicBezTo>
                    <a:pt x="27" y="4"/>
                    <a:pt x="27" y="3"/>
                    <a:pt x="27" y="3"/>
                  </a:cubicBezTo>
                  <a:cubicBezTo>
                    <a:pt x="25" y="4"/>
                    <a:pt x="24" y="6"/>
                    <a:pt x="23" y="6"/>
                  </a:cubicBezTo>
                  <a:cubicBezTo>
                    <a:pt x="20" y="8"/>
                    <a:pt x="15" y="11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11" y="9"/>
                    <a:pt x="10" y="9"/>
                    <a:pt x="10" y="9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E6841355-3696-4BEE-9222-3E5C94C1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4333" y="3307577"/>
              <a:ext cx="1078195" cy="869744"/>
            </a:xfrm>
            <a:custGeom>
              <a:avLst/>
              <a:gdLst>
                <a:gd name="T0" fmla="*/ 142 w 144"/>
                <a:gd name="T1" fmla="*/ 91 h 116"/>
                <a:gd name="T2" fmla="*/ 141 w 144"/>
                <a:gd name="T3" fmla="*/ 87 h 116"/>
                <a:gd name="T4" fmla="*/ 140 w 144"/>
                <a:gd name="T5" fmla="*/ 87 h 116"/>
                <a:gd name="T6" fmla="*/ 137 w 144"/>
                <a:gd name="T7" fmla="*/ 85 h 116"/>
                <a:gd name="T8" fmla="*/ 135 w 144"/>
                <a:gd name="T9" fmla="*/ 81 h 116"/>
                <a:gd name="T10" fmla="*/ 135 w 144"/>
                <a:gd name="T11" fmla="*/ 77 h 116"/>
                <a:gd name="T12" fmla="*/ 132 w 144"/>
                <a:gd name="T13" fmla="*/ 70 h 116"/>
                <a:gd name="T14" fmla="*/ 128 w 144"/>
                <a:gd name="T15" fmla="*/ 67 h 116"/>
                <a:gd name="T16" fmla="*/ 125 w 144"/>
                <a:gd name="T17" fmla="*/ 66 h 116"/>
                <a:gd name="T18" fmla="*/ 123 w 144"/>
                <a:gd name="T19" fmla="*/ 65 h 116"/>
                <a:gd name="T20" fmla="*/ 118 w 144"/>
                <a:gd name="T21" fmla="*/ 62 h 116"/>
                <a:gd name="T22" fmla="*/ 114 w 144"/>
                <a:gd name="T23" fmla="*/ 59 h 116"/>
                <a:gd name="T24" fmla="*/ 115 w 144"/>
                <a:gd name="T25" fmla="*/ 46 h 116"/>
                <a:gd name="T26" fmla="*/ 110 w 144"/>
                <a:gd name="T27" fmla="*/ 40 h 116"/>
                <a:gd name="T28" fmla="*/ 104 w 144"/>
                <a:gd name="T29" fmla="*/ 37 h 116"/>
                <a:gd name="T30" fmla="*/ 103 w 144"/>
                <a:gd name="T31" fmla="*/ 34 h 116"/>
                <a:gd name="T32" fmla="*/ 95 w 144"/>
                <a:gd name="T33" fmla="*/ 27 h 116"/>
                <a:gd name="T34" fmla="*/ 88 w 144"/>
                <a:gd name="T35" fmla="*/ 21 h 116"/>
                <a:gd name="T36" fmla="*/ 87 w 144"/>
                <a:gd name="T37" fmla="*/ 18 h 116"/>
                <a:gd name="T38" fmla="*/ 85 w 144"/>
                <a:gd name="T39" fmla="*/ 11 h 116"/>
                <a:gd name="T40" fmla="*/ 86 w 144"/>
                <a:gd name="T41" fmla="*/ 6 h 116"/>
                <a:gd name="T42" fmla="*/ 83 w 144"/>
                <a:gd name="T43" fmla="*/ 4 h 116"/>
                <a:gd name="T44" fmla="*/ 74 w 144"/>
                <a:gd name="T45" fmla="*/ 1 h 116"/>
                <a:gd name="T46" fmla="*/ 0 w 144"/>
                <a:gd name="T47" fmla="*/ 7 h 116"/>
                <a:gd name="T48" fmla="*/ 3 w 144"/>
                <a:gd name="T49" fmla="*/ 14 h 116"/>
                <a:gd name="T50" fmla="*/ 7 w 144"/>
                <a:gd name="T51" fmla="*/ 17 h 116"/>
                <a:gd name="T52" fmla="*/ 8 w 144"/>
                <a:gd name="T53" fmla="*/ 21 h 116"/>
                <a:gd name="T54" fmla="*/ 11 w 144"/>
                <a:gd name="T55" fmla="*/ 23 h 116"/>
                <a:gd name="T56" fmla="*/ 18 w 144"/>
                <a:gd name="T57" fmla="*/ 24 h 116"/>
                <a:gd name="T58" fmla="*/ 19 w 144"/>
                <a:gd name="T59" fmla="*/ 26 h 116"/>
                <a:gd name="T60" fmla="*/ 20 w 144"/>
                <a:gd name="T61" fmla="*/ 29 h 116"/>
                <a:gd name="T62" fmla="*/ 17 w 144"/>
                <a:gd name="T63" fmla="*/ 30 h 116"/>
                <a:gd name="T64" fmla="*/ 16 w 144"/>
                <a:gd name="T65" fmla="*/ 33 h 116"/>
                <a:gd name="T66" fmla="*/ 19 w 144"/>
                <a:gd name="T67" fmla="*/ 38 h 116"/>
                <a:gd name="T68" fmla="*/ 21 w 144"/>
                <a:gd name="T69" fmla="*/ 40 h 116"/>
                <a:gd name="T70" fmla="*/ 26 w 144"/>
                <a:gd name="T71" fmla="*/ 43 h 116"/>
                <a:gd name="T72" fmla="*/ 25 w 144"/>
                <a:gd name="T73" fmla="*/ 47 h 116"/>
                <a:gd name="T74" fmla="*/ 29 w 144"/>
                <a:gd name="T75" fmla="*/ 98 h 116"/>
                <a:gd name="T76" fmla="*/ 97 w 144"/>
                <a:gd name="T77" fmla="*/ 105 h 116"/>
                <a:gd name="T78" fmla="*/ 123 w 144"/>
                <a:gd name="T79" fmla="*/ 102 h 116"/>
                <a:gd name="T80" fmla="*/ 125 w 144"/>
                <a:gd name="T81" fmla="*/ 109 h 116"/>
                <a:gd name="T82" fmla="*/ 122 w 144"/>
                <a:gd name="T83" fmla="*/ 112 h 116"/>
                <a:gd name="T84" fmla="*/ 120 w 144"/>
                <a:gd name="T85" fmla="*/ 116 h 116"/>
                <a:gd name="T86" fmla="*/ 134 w 144"/>
                <a:gd name="T87" fmla="*/ 114 h 116"/>
                <a:gd name="T88" fmla="*/ 135 w 144"/>
                <a:gd name="T89" fmla="*/ 111 h 116"/>
                <a:gd name="T90" fmla="*/ 134 w 144"/>
                <a:gd name="T91" fmla="*/ 108 h 116"/>
                <a:gd name="T92" fmla="*/ 135 w 144"/>
                <a:gd name="T93" fmla="*/ 105 h 116"/>
                <a:gd name="T94" fmla="*/ 135 w 144"/>
                <a:gd name="T95" fmla="*/ 99 h 116"/>
                <a:gd name="T96" fmla="*/ 139 w 144"/>
                <a:gd name="T97" fmla="*/ 101 h 116"/>
                <a:gd name="T98" fmla="*/ 139 w 144"/>
                <a:gd name="T99" fmla="*/ 97 h 116"/>
                <a:gd name="T100" fmla="*/ 143 w 144"/>
                <a:gd name="T101" fmla="*/ 95 h 116"/>
                <a:gd name="T102" fmla="*/ 144 w 144"/>
                <a:gd name="T103" fmla="*/ 9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16">
                  <a:moveTo>
                    <a:pt x="144" y="93"/>
                  </a:moveTo>
                  <a:cubicBezTo>
                    <a:pt x="144" y="92"/>
                    <a:pt x="142" y="92"/>
                    <a:pt x="142" y="91"/>
                  </a:cubicBezTo>
                  <a:cubicBezTo>
                    <a:pt x="143" y="89"/>
                    <a:pt x="144" y="90"/>
                    <a:pt x="143" y="87"/>
                  </a:cubicBezTo>
                  <a:cubicBezTo>
                    <a:pt x="142" y="87"/>
                    <a:pt x="142" y="88"/>
                    <a:pt x="141" y="87"/>
                  </a:cubicBezTo>
                  <a:cubicBezTo>
                    <a:pt x="141" y="87"/>
                    <a:pt x="140" y="84"/>
                    <a:pt x="139" y="85"/>
                  </a:cubicBezTo>
                  <a:cubicBezTo>
                    <a:pt x="138" y="86"/>
                    <a:pt x="141" y="87"/>
                    <a:pt x="140" y="87"/>
                  </a:cubicBezTo>
                  <a:cubicBezTo>
                    <a:pt x="139" y="87"/>
                    <a:pt x="138" y="86"/>
                    <a:pt x="137" y="86"/>
                  </a:cubicBezTo>
                  <a:cubicBezTo>
                    <a:pt x="137" y="86"/>
                    <a:pt x="137" y="85"/>
                    <a:pt x="137" y="85"/>
                  </a:cubicBezTo>
                  <a:cubicBezTo>
                    <a:pt x="137" y="84"/>
                    <a:pt x="136" y="83"/>
                    <a:pt x="135" y="8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4" y="81"/>
                    <a:pt x="134" y="81"/>
                    <a:pt x="134" y="81"/>
                  </a:cubicBezTo>
                  <a:cubicBezTo>
                    <a:pt x="134" y="79"/>
                    <a:pt x="136" y="79"/>
                    <a:pt x="135" y="77"/>
                  </a:cubicBezTo>
                  <a:cubicBezTo>
                    <a:pt x="135" y="76"/>
                    <a:pt x="133" y="75"/>
                    <a:pt x="133" y="74"/>
                  </a:cubicBezTo>
                  <a:cubicBezTo>
                    <a:pt x="132" y="73"/>
                    <a:pt x="133" y="71"/>
                    <a:pt x="132" y="70"/>
                  </a:cubicBezTo>
                  <a:cubicBezTo>
                    <a:pt x="132" y="70"/>
                    <a:pt x="130" y="70"/>
                    <a:pt x="129" y="69"/>
                  </a:cubicBezTo>
                  <a:cubicBezTo>
                    <a:pt x="129" y="69"/>
                    <a:pt x="128" y="68"/>
                    <a:pt x="128" y="67"/>
                  </a:cubicBezTo>
                  <a:cubicBezTo>
                    <a:pt x="127" y="67"/>
                    <a:pt x="126" y="67"/>
                    <a:pt x="126" y="66"/>
                  </a:cubicBezTo>
                  <a:cubicBezTo>
                    <a:pt x="126" y="66"/>
                    <a:pt x="125" y="66"/>
                    <a:pt x="125" y="66"/>
                  </a:cubicBezTo>
                  <a:cubicBezTo>
                    <a:pt x="124" y="66"/>
                    <a:pt x="124" y="67"/>
                    <a:pt x="123" y="66"/>
                  </a:cubicBezTo>
                  <a:cubicBezTo>
                    <a:pt x="122" y="66"/>
                    <a:pt x="123" y="65"/>
                    <a:pt x="123" y="65"/>
                  </a:cubicBezTo>
                  <a:cubicBezTo>
                    <a:pt x="122" y="64"/>
                    <a:pt x="120" y="64"/>
                    <a:pt x="119" y="63"/>
                  </a:cubicBezTo>
                  <a:cubicBezTo>
                    <a:pt x="119" y="63"/>
                    <a:pt x="119" y="63"/>
                    <a:pt x="118" y="62"/>
                  </a:cubicBezTo>
                  <a:cubicBezTo>
                    <a:pt x="118" y="62"/>
                    <a:pt x="117" y="62"/>
                    <a:pt x="117" y="62"/>
                  </a:cubicBezTo>
                  <a:cubicBezTo>
                    <a:pt x="116" y="61"/>
                    <a:pt x="114" y="59"/>
                    <a:pt x="114" y="59"/>
                  </a:cubicBezTo>
                  <a:cubicBezTo>
                    <a:pt x="111" y="55"/>
                    <a:pt x="116" y="51"/>
                    <a:pt x="116" y="48"/>
                  </a:cubicBezTo>
                  <a:cubicBezTo>
                    <a:pt x="116" y="47"/>
                    <a:pt x="115" y="46"/>
                    <a:pt x="115" y="46"/>
                  </a:cubicBezTo>
                  <a:cubicBezTo>
                    <a:pt x="115" y="45"/>
                    <a:pt x="117" y="44"/>
                    <a:pt x="116" y="43"/>
                  </a:cubicBezTo>
                  <a:cubicBezTo>
                    <a:pt x="116" y="42"/>
                    <a:pt x="111" y="40"/>
                    <a:pt x="110" y="40"/>
                  </a:cubicBezTo>
                  <a:cubicBezTo>
                    <a:pt x="109" y="41"/>
                    <a:pt x="108" y="43"/>
                    <a:pt x="107" y="43"/>
                  </a:cubicBezTo>
                  <a:cubicBezTo>
                    <a:pt x="104" y="42"/>
                    <a:pt x="105" y="39"/>
                    <a:pt x="104" y="37"/>
                  </a:cubicBezTo>
                  <a:cubicBezTo>
                    <a:pt x="104" y="37"/>
                    <a:pt x="104" y="37"/>
                    <a:pt x="103" y="36"/>
                  </a:cubicBezTo>
                  <a:cubicBezTo>
                    <a:pt x="103" y="36"/>
                    <a:pt x="103" y="34"/>
                    <a:pt x="103" y="34"/>
                  </a:cubicBezTo>
                  <a:cubicBezTo>
                    <a:pt x="102" y="31"/>
                    <a:pt x="98" y="31"/>
                    <a:pt x="97" y="29"/>
                  </a:cubicBezTo>
                  <a:cubicBezTo>
                    <a:pt x="96" y="29"/>
                    <a:pt x="96" y="28"/>
                    <a:pt x="95" y="27"/>
                  </a:cubicBezTo>
                  <a:cubicBezTo>
                    <a:pt x="93" y="26"/>
                    <a:pt x="90" y="25"/>
                    <a:pt x="89" y="23"/>
                  </a:cubicBezTo>
                  <a:cubicBezTo>
                    <a:pt x="88" y="22"/>
                    <a:pt x="89" y="22"/>
                    <a:pt x="88" y="21"/>
                  </a:cubicBezTo>
                  <a:cubicBezTo>
                    <a:pt x="88" y="20"/>
                    <a:pt x="87" y="20"/>
                    <a:pt x="87" y="19"/>
                  </a:cubicBezTo>
                  <a:cubicBezTo>
                    <a:pt x="87" y="19"/>
                    <a:pt x="87" y="18"/>
                    <a:pt x="87" y="18"/>
                  </a:cubicBezTo>
                  <a:cubicBezTo>
                    <a:pt x="87" y="17"/>
                    <a:pt x="86" y="17"/>
                    <a:pt x="86" y="16"/>
                  </a:cubicBezTo>
                  <a:cubicBezTo>
                    <a:pt x="85" y="14"/>
                    <a:pt x="85" y="13"/>
                    <a:pt x="85" y="11"/>
                  </a:cubicBezTo>
                  <a:cubicBezTo>
                    <a:pt x="85" y="10"/>
                    <a:pt x="85" y="8"/>
                    <a:pt x="85" y="7"/>
                  </a:cubicBezTo>
                  <a:cubicBezTo>
                    <a:pt x="85" y="6"/>
                    <a:pt x="86" y="6"/>
                    <a:pt x="86" y="6"/>
                  </a:cubicBezTo>
                  <a:cubicBezTo>
                    <a:pt x="86" y="6"/>
                    <a:pt x="86" y="6"/>
                    <a:pt x="85" y="6"/>
                  </a:cubicBezTo>
                  <a:cubicBezTo>
                    <a:pt x="84" y="5"/>
                    <a:pt x="84" y="5"/>
                    <a:pt x="83" y="4"/>
                  </a:cubicBezTo>
                  <a:cubicBezTo>
                    <a:pt x="82" y="3"/>
                    <a:pt x="81" y="2"/>
                    <a:pt x="79" y="0"/>
                  </a:cubicBezTo>
                  <a:cubicBezTo>
                    <a:pt x="79" y="0"/>
                    <a:pt x="76" y="1"/>
                    <a:pt x="74" y="1"/>
                  </a:cubicBezTo>
                  <a:cubicBezTo>
                    <a:pt x="69" y="2"/>
                    <a:pt x="64" y="3"/>
                    <a:pt x="59" y="3"/>
                  </a:cubicBezTo>
                  <a:cubicBezTo>
                    <a:pt x="39" y="5"/>
                    <a:pt x="20" y="7"/>
                    <a:pt x="0" y="7"/>
                  </a:cubicBezTo>
                  <a:cubicBezTo>
                    <a:pt x="1" y="10"/>
                    <a:pt x="2" y="9"/>
                    <a:pt x="3" y="11"/>
                  </a:cubicBezTo>
                  <a:cubicBezTo>
                    <a:pt x="3" y="12"/>
                    <a:pt x="3" y="14"/>
                    <a:pt x="3" y="14"/>
                  </a:cubicBezTo>
                  <a:cubicBezTo>
                    <a:pt x="3" y="15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2"/>
                    <a:pt x="10" y="22"/>
                    <a:pt x="10" y="22"/>
                  </a:cubicBezTo>
                  <a:cubicBezTo>
                    <a:pt x="10" y="22"/>
                    <a:pt x="11" y="23"/>
                    <a:pt x="11" y="23"/>
                  </a:cubicBezTo>
                  <a:cubicBezTo>
                    <a:pt x="11" y="23"/>
                    <a:pt x="13" y="25"/>
                    <a:pt x="15" y="25"/>
                  </a:cubicBezTo>
                  <a:cubicBezTo>
                    <a:pt x="16" y="26"/>
                    <a:pt x="17" y="24"/>
                    <a:pt x="18" y="2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9" y="26"/>
                    <a:pt x="19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8"/>
                    <a:pt x="20" y="28"/>
                    <a:pt x="20" y="29"/>
                  </a:cubicBezTo>
                  <a:cubicBezTo>
                    <a:pt x="19" y="30"/>
                    <a:pt x="18" y="28"/>
                    <a:pt x="18" y="29"/>
                  </a:cubicBezTo>
                  <a:cubicBezTo>
                    <a:pt x="17" y="29"/>
                    <a:pt x="18" y="30"/>
                    <a:pt x="17" y="30"/>
                  </a:cubicBezTo>
                  <a:cubicBezTo>
                    <a:pt x="17" y="30"/>
                    <a:pt x="16" y="30"/>
                    <a:pt x="16" y="30"/>
                  </a:cubicBezTo>
                  <a:cubicBezTo>
                    <a:pt x="16" y="31"/>
                    <a:pt x="16" y="32"/>
                    <a:pt x="16" y="33"/>
                  </a:cubicBezTo>
                  <a:cubicBezTo>
                    <a:pt x="16" y="33"/>
                    <a:pt x="15" y="33"/>
                    <a:pt x="15" y="33"/>
                  </a:cubicBezTo>
                  <a:cubicBezTo>
                    <a:pt x="14" y="35"/>
                    <a:pt x="19" y="37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40"/>
                    <a:pt x="20" y="40"/>
                    <a:pt x="21" y="40"/>
                  </a:cubicBezTo>
                  <a:cubicBezTo>
                    <a:pt x="21" y="41"/>
                    <a:pt x="21" y="42"/>
                    <a:pt x="21" y="42"/>
                  </a:cubicBezTo>
                  <a:cubicBezTo>
                    <a:pt x="23" y="43"/>
                    <a:pt x="25" y="42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4"/>
                    <a:pt x="25" y="46"/>
                    <a:pt x="25" y="47"/>
                  </a:cubicBezTo>
                  <a:cubicBezTo>
                    <a:pt x="26" y="50"/>
                    <a:pt x="26" y="53"/>
                    <a:pt x="26" y="57"/>
                  </a:cubicBezTo>
                  <a:cubicBezTo>
                    <a:pt x="27" y="70"/>
                    <a:pt x="28" y="84"/>
                    <a:pt x="29" y="98"/>
                  </a:cubicBezTo>
                  <a:cubicBezTo>
                    <a:pt x="29" y="102"/>
                    <a:pt x="30" y="107"/>
                    <a:pt x="30" y="111"/>
                  </a:cubicBezTo>
                  <a:cubicBezTo>
                    <a:pt x="52" y="109"/>
                    <a:pt x="75" y="107"/>
                    <a:pt x="97" y="105"/>
                  </a:cubicBezTo>
                  <a:cubicBezTo>
                    <a:pt x="104" y="104"/>
                    <a:pt x="110" y="104"/>
                    <a:pt x="116" y="103"/>
                  </a:cubicBezTo>
                  <a:cubicBezTo>
                    <a:pt x="117" y="103"/>
                    <a:pt x="122" y="102"/>
                    <a:pt x="123" y="102"/>
                  </a:cubicBezTo>
                  <a:cubicBezTo>
                    <a:pt x="124" y="102"/>
                    <a:pt x="124" y="104"/>
                    <a:pt x="124" y="104"/>
                  </a:cubicBezTo>
                  <a:cubicBezTo>
                    <a:pt x="126" y="106"/>
                    <a:pt x="126" y="107"/>
                    <a:pt x="125" y="109"/>
                  </a:cubicBezTo>
                  <a:cubicBezTo>
                    <a:pt x="124" y="110"/>
                    <a:pt x="123" y="110"/>
                    <a:pt x="123" y="110"/>
                  </a:cubicBezTo>
                  <a:cubicBezTo>
                    <a:pt x="122" y="111"/>
                    <a:pt x="123" y="111"/>
                    <a:pt x="122" y="112"/>
                  </a:cubicBezTo>
                  <a:cubicBezTo>
                    <a:pt x="122" y="112"/>
                    <a:pt x="121" y="112"/>
                    <a:pt x="121" y="112"/>
                  </a:cubicBezTo>
                  <a:cubicBezTo>
                    <a:pt x="121" y="112"/>
                    <a:pt x="120" y="116"/>
                    <a:pt x="120" y="116"/>
                  </a:cubicBezTo>
                  <a:cubicBezTo>
                    <a:pt x="120" y="116"/>
                    <a:pt x="123" y="115"/>
                    <a:pt x="123" y="115"/>
                  </a:cubicBezTo>
                  <a:cubicBezTo>
                    <a:pt x="127" y="115"/>
                    <a:pt x="130" y="114"/>
                    <a:pt x="134" y="114"/>
                  </a:cubicBezTo>
                  <a:cubicBezTo>
                    <a:pt x="134" y="114"/>
                    <a:pt x="134" y="114"/>
                    <a:pt x="134" y="113"/>
                  </a:cubicBezTo>
                  <a:cubicBezTo>
                    <a:pt x="134" y="113"/>
                    <a:pt x="134" y="112"/>
                    <a:pt x="135" y="111"/>
                  </a:cubicBezTo>
                  <a:cubicBezTo>
                    <a:pt x="135" y="111"/>
                    <a:pt x="136" y="110"/>
                    <a:pt x="136" y="110"/>
                  </a:cubicBezTo>
                  <a:cubicBezTo>
                    <a:pt x="136" y="109"/>
                    <a:pt x="134" y="109"/>
                    <a:pt x="134" y="108"/>
                  </a:cubicBezTo>
                  <a:cubicBezTo>
                    <a:pt x="134" y="107"/>
                    <a:pt x="137" y="107"/>
                    <a:pt x="137" y="106"/>
                  </a:cubicBezTo>
                  <a:cubicBezTo>
                    <a:pt x="136" y="106"/>
                    <a:pt x="135" y="106"/>
                    <a:pt x="135" y="105"/>
                  </a:cubicBezTo>
                  <a:cubicBezTo>
                    <a:pt x="134" y="104"/>
                    <a:pt x="137" y="105"/>
                    <a:pt x="137" y="104"/>
                  </a:cubicBezTo>
                  <a:cubicBezTo>
                    <a:pt x="137" y="103"/>
                    <a:pt x="135" y="100"/>
                    <a:pt x="135" y="99"/>
                  </a:cubicBezTo>
                  <a:cubicBezTo>
                    <a:pt x="135" y="99"/>
                    <a:pt x="136" y="99"/>
                    <a:pt x="136" y="99"/>
                  </a:cubicBezTo>
                  <a:cubicBezTo>
                    <a:pt x="138" y="97"/>
                    <a:pt x="135" y="103"/>
                    <a:pt x="139" y="101"/>
                  </a:cubicBezTo>
                  <a:cubicBezTo>
                    <a:pt x="139" y="101"/>
                    <a:pt x="139" y="99"/>
                    <a:pt x="139" y="98"/>
                  </a:cubicBezTo>
                  <a:cubicBezTo>
                    <a:pt x="139" y="98"/>
                    <a:pt x="139" y="97"/>
                    <a:pt x="139" y="97"/>
                  </a:cubicBezTo>
                  <a:cubicBezTo>
                    <a:pt x="140" y="96"/>
                    <a:pt x="141" y="98"/>
                    <a:pt x="142" y="98"/>
                  </a:cubicBezTo>
                  <a:cubicBezTo>
                    <a:pt x="143" y="98"/>
                    <a:pt x="143" y="96"/>
                    <a:pt x="143" y="95"/>
                  </a:cubicBezTo>
                  <a:cubicBezTo>
                    <a:pt x="143" y="95"/>
                    <a:pt x="142" y="94"/>
                    <a:pt x="142" y="94"/>
                  </a:cubicBezTo>
                  <a:cubicBezTo>
                    <a:pt x="142" y="92"/>
                    <a:pt x="143" y="93"/>
                    <a:pt x="144" y="93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D521EA3B-DBBB-422E-A2DD-D21AF5460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928" y="2333608"/>
              <a:ext cx="1071007" cy="666684"/>
            </a:xfrm>
            <a:custGeom>
              <a:avLst/>
              <a:gdLst>
                <a:gd name="T0" fmla="*/ 0 w 143"/>
                <a:gd name="T1" fmla="*/ 76 h 89"/>
                <a:gd name="T2" fmla="*/ 101 w 143"/>
                <a:gd name="T3" fmla="*/ 77 h 89"/>
                <a:gd name="T4" fmla="*/ 103 w 143"/>
                <a:gd name="T5" fmla="*/ 77 h 89"/>
                <a:gd name="T6" fmla="*/ 104 w 143"/>
                <a:gd name="T7" fmla="*/ 77 h 89"/>
                <a:gd name="T8" fmla="*/ 105 w 143"/>
                <a:gd name="T9" fmla="*/ 77 h 89"/>
                <a:gd name="T10" fmla="*/ 107 w 143"/>
                <a:gd name="T11" fmla="*/ 79 h 89"/>
                <a:gd name="T12" fmla="*/ 114 w 143"/>
                <a:gd name="T13" fmla="*/ 83 h 89"/>
                <a:gd name="T14" fmla="*/ 117 w 143"/>
                <a:gd name="T15" fmla="*/ 81 h 89"/>
                <a:gd name="T16" fmla="*/ 123 w 143"/>
                <a:gd name="T17" fmla="*/ 81 h 89"/>
                <a:gd name="T18" fmla="*/ 128 w 143"/>
                <a:gd name="T19" fmla="*/ 80 h 89"/>
                <a:gd name="T20" fmla="*/ 131 w 143"/>
                <a:gd name="T21" fmla="*/ 82 h 89"/>
                <a:gd name="T22" fmla="*/ 137 w 143"/>
                <a:gd name="T23" fmla="*/ 84 h 89"/>
                <a:gd name="T24" fmla="*/ 137 w 143"/>
                <a:gd name="T25" fmla="*/ 85 h 89"/>
                <a:gd name="T26" fmla="*/ 139 w 143"/>
                <a:gd name="T27" fmla="*/ 85 h 89"/>
                <a:gd name="T28" fmla="*/ 139 w 143"/>
                <a:gd name="T29" fmla="*/ 86 h 89"/>
                <a:gd name="T30" fmla="*/ 140 w 143"/>
                <a:gd name="T31" fmla="*/ 87 h 89"/>
                <a:gd name="T32" fmla="*/ 141 w 143"/>
                <a:gd name="T33" fmla="*/ 88 h 89"/>
                <a:gd name="T34" fmla="*/ 143 w 143"/>
                <a:gd name="T35" fmla="*/ 89 h 89"/>
                <a:gd name="T36" fmla="*/ 142 w 143"/>
                <a:gd name="T37" fmla="*/ 86 h 89"/>
                <a:gd name="T38" fmla="*/ 142 w 143"/>
                <a:gd name="T39" fmla="*/ 86 h 89"/>
                <a:gd name="T40" fmla="*/ 142 w 143"/>
                <a:gd name="T41" fmla="*/ 85 h 89"/>
                <a:gd name="T42" fmla="*/ 140 w 143"/>
                <a:gd name="T43" fmla="*/ 84 h 89"/>
                <a:gd name="T44" fmla="*/ 141 w 143"/>
                <a:gd name="T45" fmla="*/ 81 h 89"/>
                <a:gd name="T46" fmla="*/ 142 w 143"/>
                <a:gd name="T47" fmla="*/ 80 h 89"/>
                <a:gd name="T48" fmla="*/ 141 w 143"/>
                <a:gd name="T49" fmla="*/ 80 h 89"/>
                <a:gd name="T50" fmla="*/ 142 w 143"/>
                <a:gd name="T51" fmla="*/ 78 h 89"/>
                <a:gd name="T52" fmla="*/ 142 w 143"/>
                <a:gd name="T53" fmla="*/ 75 h 89"/>
                <a:gd name="T54" fmla="*/ 143 w 143"/>
                <a:gd name="T55" fmla="*/ 73 h 89"/>
                <a:gd name="T56" fmla="*/ 141 w 143"/>
                <a:gd name="T57" fmla="*/ 70 h 89"/>
                <a:gd name="T58" fmla="*/ 141 w 143"/>
                <a:gd name="T59" fmla="*/ 70 h 89"/>
                <a:gd name="T60" fmla="*/ 140 w 143"/>
                <a:gd name="T61" fmla="*/ 69 h 89"/>
                <a:gd name="T62" fmla="*/ 141 w 143"/>
                <a:gd name="T63" fmla="*/ 69 h 89"/>
                <a:gd name="T64" fmla="*/ 141 w 143"/>
                <a:gd name="T65" fmla="*/ 68 h 89"/>
                <a:gd name="T66" fmla="*/ 141 w 143"/>
                <a:gd name="T67" fmla="*/ 67 h 89"/>
                <a:gd name="T68" fmla="*/ 141 w 143"/>
                <a:gd name="T69" fmla="*/ 66 h 89"/>
                <a:gd name="T70" fmla="*/ 140 w 143"/>
                <a:gd name="T71" fmla="*/ 63 h 89"/>
                <a:gd name="T72" fmla="*/ 143 w 143"/>
                <a:gd name="T73" fmla="*/ 63 h 89"/>
                <a:gd name="T74" fmla="*/ 141 w 143"/>
                <a:gd name="T75" fmla="*/ 30 h 89"/>
                <a:gd name="T76" fmla="*/ 141 w 143"/>
                <a:gd name="T77" fmla="*/ 17 h 89"/>
                <a:gd name="T78" fmla="*/ 136 w 143"/>
                <a:gd name="T79" fmla="*/ 14 h 89"/>
                <a:gd name="T80" fmla="*/ 133 w 143"/>
                <a:gd name="T81" fmla="*/ 9 h 89"/>
                <a:gd name="T82" fmla="*/ 137 w 143"/>
                <a:gd name="T83" fmla="*/ 5 h 89"/>
                <a:gd name="T84" fmla="*/ 138 w 143"/>
                <a:gd name="T85" fmla="*/ 1 h 89"/>
                <a:gd name="T86" fmla="*/ 133 w 143"/>
                <a:gd name="T87" fmla="*/ 1 h 89"/>
                <a:gd name="T88" fmla="*/ 123 w 143"/>
                <a:gd name="T89" fmla="*/ 1 h 89"/>
                <a:gd name="T90" fmla="*/ 93 w 143"/>
                <a:gd name="T91" fmla="*/ 2 h 89"/>
                <a:gd name="T92" fmla="*/ 4 w 143"/>
                <a:gd name="T93" fmla="*/ 0 h 89"/>
                <a:gd name="T94" fmla="*/ 3 w 143"/>
                <a:gd name="T95" fmla="*/ 24 h 89"/>
                <a:gd name="T96" fmla="*/ 0 w 143"/>
                <a:gd name="T97" fmla="*/ 7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3" h="89">
                  <a:moveTo>
                    <a:pt x="0" y="76"/>
                  </a:moveTo>
                  <a:cubicBezTo>
                    <a:pt x="34" y="77"/>
                    <a:pt x="67" y="78"/>
                    <a:pt x="101" y="77"/>
                  </a:cubicBezTo>
                  <a:cubicBezTo>
                    <a:pt x="102" y="77"/>
                    <a:pt x="103" y="77"/>
                    <a:pt x="103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4" y="77"/>
                    <a:pt x="105" y="77"/>
                    <a:pt x="105" y="77"/>
                  </a:cubicBezTo>
                  <a:cubicBezTo>
                    <a:pt x="105" y="78"/>
                    <a:pt x="106" y="79"/>
                    <a:pt x="107" y="79"/>
                  </a:cubicBezTo>
                  <a:cubicBezTo>
                    <a:pt x="108" y="80"/>
                    <a:pt x="113" y="83"/>
                    <a:pt x="114" y="83"/>
                  </a:cubicBezTo>
                  <a:cubicBezTo>
                    <a:pt x="117" y="83"/>
                    <a:pt x="115" y="81"/>
                    <a:pt x="117" y="81"/>
                  </a:cubicBezTo>
                  <a:cubicBezTo>
                    <a:pt x="117" y="80"/>
                    <a:pt x="122" y="81"/>
                    <a:pt x="123" y="81"/>
                  </a:cubicBezTo>
                  <a:cubicBezTo>
                    <a:pt x="125" y="81"/>
                    <a:pt x="127" y="79"/>
                    <a:pt x="128" y="80"/>
                  </a:cubicBezTo>
                  <a:cubicBezTo>
                    <a:pt x="129" y="81"/>
                    <a:pt x="130" y="82"/>
                    <a:pt x="131" y="82"/>
                  </a:cubicBezTo>
                  <a:cubicBezTo>
                    <a:pt x="132" y="83"/>
                    <a:pt x="136" y="83"/>
                    <a:pt x="137" y="84"/>
                  </a:cubicBezTo>
                  <a:cubicBezTo>
                    <a:pt x="137" y="84"/>
                    <a:pt x="137" y="84"/>
                    <a:pt x="137" y="85"/>
                  </a:cubicBezTo>
                  <a:cubicBezTo>
                    <a:pt x="137" y="85"/>
                    <a:pt x="138" y="85"/>
                    <a:pt x="139" y="85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6"/>
                    <a:pt x="140" y="87"/>
                    <a:pt x="140" y="87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1" y="89"/>
                    <a:pt x="143" y="89"/>
                    <a:pt x="143" y="89"/>
                  </a:cubicBezTo>
                  <a:cubicBezTo>
                    <a:pt x="143" y="88"/>
                    <a:pt x="143" y="87"/>
                    <a:pt x="142" y="86"/>
                  </a:cubicBezTo>
                  <a:cubicBezTo>
                    <a:pt x="142" y="86"/>
                    <a:pt x="142" y="86"/>
                    <a:pt x="142" y="86"/>
                  </a:cubicBezTo>
                  <a:cubicBezTo>
                    <a:pt x="142" y="85"/>
                    <a:pt x="142" y="86"/>
                    <a:pt x="142" y="85"/>
                  </a:cubicBezTo>
                  <a:cubicBezTo>
                    <a:pt x="142" y="85"/>
                    <a:pt x="140" y="84"/>
                    <a:pt x="140" y="84"/>
                  </a:cubicBezTo>
                  <a:cubicBezTo>
                    <a:pt x="140" y="83"/>
                    <a:pt x="140" y="81"/>
                    <a:pt x="141" y="81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2" y="80"/>
                    <a:pt x="141" y="80"/>
                    <a:pt x="141" y="80"/>
                  </a:cubicBezTo>
                  <a:cubicBezTo>
                    <a:pt x="141" y="79"/>
                    <a:pt x="142" y="78"/>
                    <a:pt x="142" y="78"/>
                  </a:cubicBezTo>
                  <a:cubicBezTo>
                    <a:pt x="143" y="77"/>
                    <a:pt x="142" y="76"/>
                    <a:pt x="142" y="75"/>
                  </a:cubicBezTo>
                  <a:cubicBezTo>
                    <a:pt x="142" y="75"/>
                    <a:pt x="143" y="74"/>
                    <a:pt x="143" y="73"/>
                  </a:cubicBezTo>
                  <a:cubicBezTo>
                    <a:pt x="143" y="70"/>
                    <a:pt x="141" y="70"/>
                    <a:pt x="141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1" y="70"/>
                    <a:pt x="141" y="70"/>
                    <a:pt x="140" y="69"/>
                  </a:cubicBezTo>
                  <a:cubicBezTo>
                    <a:pt x="140" y="69"/>
                    <a:pt x="141" y="69"/>
                    <a:pt x="141" y="69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68"/>
                    <a:pt x="141" y="67"/>
                    <a:pt x="141" y="67"/>
                  </a:cubicBezTo>
                  <a:cubicBezTo>
                    <a:pt x="141" y="67"/>
                    <a:pt x="141" y="67"/>
                    <a:pt x="141" y="66"/>
                  </a:cubicBezTo>
                  <a:cubicBezTo>
                    <a:pt x="141" y="66"/>
                    <a:pt x="139" y="64"/>
                    <a:pt x="140" y="63"/>
                  </a:cubicBezTo>
                  <a:cubicBezTo>
                    <a:pt x="140" y="63"/>
                    <a:pt x="142" y="63"/>
                    <a:pt x="143" y="63"/>
                  </a:cubicBezTo>
                  <a:cubicBezTo>
                    <a:pt x="142" y="52"/>
                    <a:pt x="142" y="41"/>
                    <a:pt x="141" y="30"/>
                  </a:cubicBezTo>
                  <a:cubicBezTo>
                    <a:pt x="141" y="28"/>
                    <a:pt x="141" y="19"/>
                    <a:pt x="141" y="17"/>
                  </a:cubicBezTo>
                  <a:cubicBezTo>
                    <a:pt x="140" y="15"/>
                    <a:pt x="137" y="15"/>
                    <a:pt x="136" y="14"/>
                  </a:cubicBezTo>
                  <a:cubicBezTo>
                    <a:pt x="135" y="13"/>
                    <a:pt x="133" y="10"/>
                    <a:pt x="133" y="9"/>
                  </a:cubicBezTo>
                  <a:cubicBezTo>
                    <a:pt x="133" y="8"/>
                    <a:pt x="136" y="6"/>
                    <a:pt x="137" y="5"/>
                  </a:cubicBezTo>
                  <a:cubicBezTo>
                    <a:pt x="138" y="4"/>
                    <a:pt x="137" y="2"/>
                    <a:pt x="138" y="1"/>
                  </a:cubicBezTo>
                  <a:cubicBezTo>
                    <a:pt x="138" y="1"/>
                    <a:pt x="135" y="1"/>
                    <a:pt x="133" y="1"/>
                  </a:cubicBezTo>
                  <a:cubicBezTo>
                    <a:pt x="129" y="1"/>
                    <a:pt x="126" y="1"/>
                    <a:pt x="123" y="1"/>
                  </a:cubicBezTo>
                  <a:cubicBezTo>
                    <a:pt x="113" y="1"/>
                    <a:pt x="103" y="2"/>
                    <a:pt x="93" y="2"/>
                  </a:cubicBezTo>
                  <a:cubicBezTo>
                    <a:pt x="63" y="2"/>
                    <a:pt x="34" y="2"/>
                    <a:pt x="4" y="0"/>
                  </a:cubicBezTo>
                  <a:cubicBezTo>
                    <a:pt x="4" y="8"/>
                    <a:pt x="3" y="16"/>
                    <a:pt x="3" y="24"/>
                  </a:cubicBezTo>
                  <a:cubicBezTo>
                    <a:pt x="2" y="41"/>
                    <a:pt x="1" y="59"/>
                    <a:pt x="0" y="76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5D178CD3-21E4-406E-B825-C724A2247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651" y="1524962"/>
              <a:ext cx="912871" cy="1475330"/>
            </a:xfrm>
            <a:custGeom>
              <a:avLst/>
              <a:gdLst>
                <a:gd name="T0" fmla="*/ 117 w 122"/>
                <a:gd name="T1" fmla="*/ 126 h 197"/>
                <a:gd name="T2" fmla="*/ 114 w 122"/>
                <a:gd name="T3" fmla="*/ 129 h 197"/>
                <a:gd name="T4" fmla="*/ 113 w 122"/>
                <a:gd name="T5" fmla="*/ 130 h 197"/>
                <a:gd name="T6" fmla="*/ 108 w 122"/>
                <a:gd name="T7" fmla="*/ 129 h 197"/>
                <a:gd name="T8" fmla="*/ 101 w 122"/>
                <a:gd name="T9" fmla="*/ 128 h 197"/>
                <a:gd name="T10" fmla="*/ 97 w 122"/>
                <a:gd name="T11" fmla="*/ 130 h 197"/>
                <a:gd name="T12" fmla="*/ 89 w 122"/>
                <a:gd name="T13" fmla="*/ 131 h 197"/>
                <a:gd name="T14" fmla="*/ 87 w 122"/>
                <a:gd name="T15" fmla="*/ 128 h 197"/>
                <a:gd name="T16" fmla="*/ 86 w 122"/>
                <a:gd name="T17" fmla="*/ 125 h 197"/>
                <a:gd name="T18" fmla="*/ 85 w 122"/>
                <a:gd name="T19" fmla="*/ 120 h 197"/>
                <a:gd name="T20" fmla="*/ 82 w 122"/>
                <a:gd name="T21" fmla="*/ 118 h 197"/>
                <a:gd name="T22" fmla="*/ 81 w 122"/>
                <a:gd name="T23" fmla="*/ 113 h 197"/>
                <a:gd name="T24" fmla="*/ 79 w 122"/>
                <a:gd name="T25" fmla="*/ 110 h 197"/>
                <a:gd name="T26" fmla="*/ 78 w 122"/>
                <a:gd name="T27" fmla="*/ 106 h 197"/>
                <a:gd name="T28" fmla="*/ 77 w 122"/>
                <a:gd name="T29" fmla="*/ 102 h 197"/>
                <a:gd name="T30" fmla="*/ 76 w 122"/>
                <a:gd name="T31" fmla="*/ 99 h 197"/>
                <a:gd name="T32" fmla="*/ 75 w 122"/>
                <a:gd name="T33" fmla="*/ 94 h 197"/>
                <a:gd name="T34" fmla="*/ 69 w 122"/>
                <a:gd name="T35" fmla="*/ 97 h 197"/>
                <a:gd name="T36" fmla="*/ 65 w 122"/>
                <a:gd name="T37" fmla="*/ 96 h 197"/>
                <a:gd name="T38" fmla="*/ 64 w 122"/>
                <a:gd name="T39" fmla="*/ 96 h 197"/>
                <a:gd name="T40" fmla="*/ 65 w 122"/>
                <a:gd name="T41" fmla="*/ 92 h 197"/>
                <a:gd name="T42" fmla="*/ 68 w 122"/>
                <a:gd name="T43" fmla="*/ 88 h 197"/>
                <a:gd name="T44" fmla="*/ 68 w 122"/>
                <a:gd name="T45" fmla="*/ 86 h 197"/>
                <a:gd name="T46" fmla="*/ 68 w 122"/>
                <a:gd name="T47" fmla="*/ 82 h 197"/>
                <a:gd name="T48" fmla="*/ 68 w 122"/>
                <a:gd name="T49" fmla="*/ 80 h 197"/>
                <a:gd name="T50" fmla="*/ 71 w 122"/>
                <a:gd name="T51" fmla="*/ 74 h 197"/>
                <a:gd name="T52" fmla="*/ 72 w 122"/>
                <a:gd name="T53" fmla="*/ 71 h 197"/>
                <a:gd name="T54" fmla="*/ 68 w 122"/>
                <a:gd name="T55" fmla="*/ 68 h 197"/>
                <a:gd name="T56" fmla="*/ 65 w 122"/>
                <a:gd name="T57" fmla="*/ 66 h 197"/>
                <a:gd name="T58" fmla="*/ 64 w 122"/>
                <a:gd name="T59" fmla="*/ 64 h 197"/>
                <a:gd name="T60" fmla="*/ 61 w 122"/>
                <a:gd name="T61" fmla="*/ 58 h 197"/>
                <a:gd name="T62" fmla="*/ 60 w 122"/>
                <a:gd name="T63" fmla="*/ 55 h 197"/>
                <a:gd name="T64" fmla="*/ 55 w 122"/>
                <a:gd name="T65" fmla="*/ 48 h 197"/>
                <a:gd name="T66" fmla="*/ 52 w 122"/>
                <a:gd name="T67" fmla="*/ 44 h 197"/>
                <a:gd name="T68" fmla="*/ 52 w 122"/>
                <a:gd name="T69" fmla="*/ 41 h 197"/>
                <a:gd name="T70" fmla="*/ 53 w 122"/>
                <a:gd name="T71" fmla="*/ 39 h 197"/>
                <a:gd name="T72" fmla="*/ 52 w 122"/>
                <a:gd name="T73" fmla="*/ 36 h 197"/>
                <a:gd name="T74" fmla="*/ 51 w 122"/>
                <a:gd name="T75" fmla="*/ 32 h 197"/>
                <a:gd name="T76" fmla="*/ 53 w 122"/>
                <a:gd name="T77" fmla="*/ 12 h 197"/>
                <a:gd name="T78" fmla="*/ 55 w 122"/>
                <a:gd name="T79" fmla="*/ 4 h 197"/>
                <a:gd name="T80" fmla="*/ 38 w 122"/>
                <a:gd name="T81" fmla="*/ 0 h 197"/>
                <a:gd name="T82" fmla="*/ 37 w 122"/>
                <a:gd name="T83" fmla="*/ 3 h 197"/>
                <a:gd name="T84" fmla="*/ 33 w 122"/>
                <a:gd name="T85" fmla="*/ 26 h 197"/>
                <a:gd name="T86" fmla="*/ 24 w 122"/>
                <a:gd name="T87" fmla="*/ 65 h 197"/>
                <a:gd name="T88" fmla="*/ 25 w 122"/>
                <a:gd name="T89" fmla="*/ 69 h 197"/>
                <a:gd name="T90" fmla="*/ 24 w 122"/>
                <a:gd name="T91" fmla="*/ 74 h 197"/>
                <a:gd name="T92" fmla="*/ 26 w 122"/>
                <a:gd name="T93" fmla="*/ 81 h 197"/>
                <a:gd name="T94" fmla="*/ 30 w 122"/>
                <a:gd name="T95" fmla="*/ 88 h 197"/>
                <a:gd name="T96" fmla="*/ 23 w 122"/>
                <a:gd name="T97" fmla="*/ 98 h 197"/>
                <a:gd name="T98" fmla="*/ 17 w 122"/>
                <a:gd name="T99" fmla="*/ 107 h 197"/>
                <a:gd name="T100" fmla="*/ 12 w 122"/>
                <a:gd name="T101" fmla="*/ 112 h 197"/>
                <a:gd name="T102" fmla="*/ 10 w 122"/>
                <a:gd name="T103" fmla="*/ 119 h 197"/>
                <a:gd name="T104" fmla="*/ 12 w 122"/>
                <a:gd name="T105" fmla="*/ 120 h 197"/>
                <a:gd name="T106" fmla="*/ 13 w 122"/>
                <a:gd name="T107" fmla="*/ 121 h 197"/>
                <a:gd name="T108" fmla="*/ 13 w 122"/>
                <a:gd name="T109" fmla="*/ 124 h 197"/>
                <a:gd name="T110" fmla="*/ 12 w 122"/>
                <a:gd name="T111" fmla="*/ 130 h 197"/>
                <a:gd name="T112" fmla="*/ 9 w 122"/>
                <a:gd name="T113" fmla="*/ 135 h 197"/>
                <a:gd name="T114" fmla="*/ 57 w 122"/>
                <a:gd name="T115" fmla="*/ 188 h 197"/>
                <a:gd name="T116" fmla="*/ 122 w 122"/>
                <a:gd name="T117" fmla="*/ 13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97">
                  <a:moveTo>
                    <a:pt x="122" y="133"/>
                  </a:moveTo>
                  <a:cubicBezTo>
                    <a:pt x="119" y="133"/>
                    <a:pt x="119" y="126"/>
                    <a:pt x="117" y="126"/>
                  </a:cubicBezTo>
                  <a:cubicBezTo>
                    <a:pt x="115" y="126"/>
                    <a:pt x="116" y="127"/>
                    <a:pt x="116" y="128"/>
                  </a:cubicBezTo>
                  <a:cubicBezTo>
                    <a:pt x="115" y="128"/>
                    <a:pt x="115" y="128"/>
                    <a:pt x="114" y="129"/>
                  </a:cubicBezTo>
                  <a:cubicBezTo>
                    <a:pt x="114" y="130"/>
                    <a:pt x="115" y="130"/>
                    <a:pt x="115" y="131"/>
                  </a:cubicBezTo>
                  <a:cubicBezTo>
                    <a:pt x="115" y="131"/>
                    <a:pt x="113" y="130"/>
                    <a:pt x="113" y="130"/>
                  </a:cubicBezTo>
                  <a:cubicBezTo>
                    <a:pt x="113" y="130"/>
                    <a:pt x="111" y="130"/>
                    <a:pt x="111" y="130"/>
                  </a:cubicBezTo>
                  <a:cubicBezTo>
                    <a:pt x="108" y="130"/>
                    <a:pt x="109" y="130"/>
                    <a:pt x="108" y="129"/>
                  </a:cubicBezTo>
                  <a:cubicBezTo>
                    <a:pt x="107" y="129"/>
                    <a:pt x="105" y="129"/>
                    <a:pt x="105" y="130"/>
                  </a:cubicBezTo>
                  <a:cubicBezTo>
                    <a:pt x="104" y="130"/>
                    <a:pt x="102" y="128"/>
                    <a:pt x="101" y="128"/>
                  </a:cubicBezTo>
                  <a:cubicBezTo>
                    <a:pt x="99" y="127"/>
                    <a:pt x="99" y="131"/>
                    <a:pt x="97" y="131"/>
                  </a:cubicBezTo>
                  <a:cubicBezTo>
                    <a:pt x="97" y="131"/>
                    <a:pt x="97" y="130"/>
                    <a:pt x="97" y="130"/>
                  </a:cubicBezTo>
                  <a:cubicBezTo>
                    <a:pt x="95" y="129"/>
                    <a:pt x="93" y="128"/>
                    <a:pt x="91" y="129"/>
                  </a:cubicBezTo>
                  <a:cubicBezTo>
                    <a:pt x="89" y="130"/>
                    <a:pt x="90" y="132"/>
                    <a:pt x="89" y="131"/>
                  </a:cubicBezTo>
                  <a:cubicBezTo>
                    <a:pt x="89" y="131"/>
                    <a:pt x="89" y="131"/>
                    <a:pt x="89" y="131"/>
                  </a:cubicBezTo>
                  <a:cubicBezTo>
                    <a:pt x="88" y="130"/>
                    <a:pt x="87" y="129"/>
                    <a:pt x="87" y="128"/>
                  </a:cubicBezTo>
                  <a:cubicBezTo>
                    <a:pt x="86" y="128"/>
                    <a:pt x="87" y="127"/>
                    <a:pt x="87" y="127"/>
                  </a:cubicBezTo>
                  <a:cubicBezTo>
                    <a:pt x="87" y="126"/>
                    <a:pt x="86" y="125"/>
                    <a:pt x="86" y="125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6" y="123"/>
                    <a:pt x="86" y="121"/>
                    <a:pt x="85" y="120"/>
                  </a:cubicBezTo>
                  <a:cubicBezTo>
                    <a:pt x="84" y="118"/>
                    <a:pt x="82" y="120"/>
                    <a:pt x="82" y="119"/>
                  </a:cubicBezTo>
                  <a:cubicBezTo>
                    <a:pt x="82" y="119"/>
                    <a:pt x="82" y="118"/>
                    <a:pt x="82" y="118"/>
                  </a:cubicBezTo>
                  <a:cubicBezTo>
                    <a:pt x="81" y="117"/>
                    <a:pt x="79" y="116"/>
                    <a:pt x="80" y="115"/>
                  </a:cubicBezTo>
                  <a:cubicBezTo>
                    <a:pt x="80" y="114"/>
                    <a:pt x="81" y="114"/>
                    <a:pt x="81" y="113"/>
                  </a:cubicBezTo>
                  <a:cubicBezTo>
                    <a:pt x="81" y="113"/>
                    <a:pt x="81" y="111"/>
                    <a:pt x="80" y="110"/>
                  </a:cubicBezTo>
                  <a:cubicBezTo>
                    <a:pt x="80" y="110"/>
                    <a:pt x="79" y="110"/>
                    <a:pt x="79" y="110"/>
                  </a:cubicBezTo>
                  <a:cubicBezTo>
                    <a:pt x="79" y="110"/>
                    <a:pt x="79" y="108"/>
                    <a:pt x="79" y="108"/>
                  </a:cubicBezTo>
                  <a:cubicBezTo>
                    <a:pt x="79" y="108"/>
                    <a:pt x="78" y="106"/>
                    <a:pt x="78" y="106"/>
                  </a:cubicBezTo>
                  <a:cubicBezTo>
                    <a:pt x="77" y="105"/>
                    <a:pt x="78" y="104"/>
                    <a:pt x="78" y="103"/>
                  </a:cubicBezTo>
                  <a:cubicBezTo>
                    <a:pt x="77" y="103"/>
                    <a:pt x="77" y="102"/>
                    <a:pt x="77" y="102"/>
                  </a:cubicBezTo>
                  <a:cubicBezTo>
                    <a:pt x="77" y="101"/>
                    <a:pt x="78" y="100"/>
                    <a:pt x="77" y="100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98"/>
                    <a:pt x="78" y="98"/>
                    <a:pt x="77" y="97"/>
                  </a:cubicBezTo>
                  <a:cubicBezTo>
                    <a:pt x="77" y="97"/>
                    <a:pt x="75" y="95"/>
                    <a:pt x="75" y="94"/>
                  </a:cubicBezTo>
                  <a:cubicBezTo>
                    <a:pt x="74" y="94"/>
                    <a:pt x="73" y="97"/>
                    <a:pt x="72" y="97"/>
                  </a:cubicBezTo>
                  <a:cubicBezTo>
                    <a:pt x="71" y="97"/>
                    <a:pt x="70" y="97"/>
                    <a:pt x="69" y="97"/>
                  </a:cubicBezTo>
                  <a:cubicBezTo>
                    <a:pt x="69" y="98"/>
                    <a:pt x="69" y="99"/>
                    <a:pt x="67" y="98"/>
                  </a:cubicBezTo>
                  <a:cubicBezTo>
                    <a:pt x="66" y="98"/>
                    <a:pt x="66" y="96"/>
                    <a:pt x="65" y="96"/>
                  </a:cubicBezTo>
                  <a:cubicBezTo>
                    <a:pt x="65" y="96"/>
                    <a:pt x="64" y="96"/>
                    <a:pt x="64" y="96"/>
                  </a:cubicBezTo>
                  <a:cubicBezTo>
                    <a:pt x="64" y="96"/>
                    <a:pt x="63" y="96"/>
                    <a:pt x="64" y="96"/>
                  </a:cubicBezTo>
                  <a:cubicBezTo>
                    <a:pt x="64" y="95"/>
                    <a:pt x="64" y="94"/>
                    <a:pt x="64" y="94"/>
                  </a:cubicBezTo>
                  <a:cubicBezTo>
                    <a:pt x="64" y="93"/>
                    <a:pt x="65" y="93"/>
                    <a:pt x="65" y="92"/>
                  </a:cubicBezTo>
                  <a:cubicBezTo>
                    <a:pt x="65" y="91"/>
                    <a:pt x="64" y="91"/>
                    <a:pt x="65" y="90"/>
                  </a:cubicBezTo>
                  <a:cubicBezTo>
                    <a:pt x="65" y="88"/>
                    <a:pt x="68" y="90"/>
                    <a:pt x="68" y="88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8" y="85"/>
                    <a:pt x="67" y="85"/>
                    <a:pt x="67" y="84"/>
                  </a:cubicBezTo>
                  <a:cubicBezTo>
                    <a:pt x="67" y="83"/>
                    <a:pt x="68" y="83"/>
                    <a:pt x="68" y="82"/>
                  </a:cubicBezTo>
                  <a:cubicBezTo>
                    <a:pt x="68" y="82"/>
                    <a:pt x="67" y="81"/>
                    <a:pt x="67" y="81"/>
                  </a:cubicBezTo>
                  <a:cubicBezTo>
                    <a:pt x="67" y="80"/>
                    <a:pt x="68" y="81"/>
                    <a:pt x="68" y="80"/>
                  </a:cubicBezTo>
                  <a:cubicBezTo>
                    <a:pt x="69" y="80"/>
                    <a:pt x="68" y="79"/>
                    <a:pt x="69" y="78"/>
                  </a:cubicBezTo>
                  <a:cubicBezTo>
                    <a:pt x="69" y="77"/>
                    <a:pt x="71" y="75"/>
                    <a:pt x="71" y="74"/>
                  </a:cubicBezTo>
                  <a:cubicBezTo>
                    <a:pt x="71" y="74"/>
                    <a:pt x="70" y="72"/>
                    <a:pt x="70" y="72"/>
                  </a:cubicBezTo>
                  <a:cubicBezTo>
                    <a:pt x="71" y="71"/>
                    <a:pt x="72" y="72"/>
                    <a:pt x="72" y="71"/>
                  </a:cubicBezTo>
                  <a:cubicBezTo>
                    <a:pt x="72" y="71"/>
                    <a:pt x="73" y="69"/>
                    <a:pt x="73" y="68"/>
                  </a:cubicBezTo>
                  <a:cubicBezTo>
                    <a:pt x="72" y="67"/>
                    <a:pt x="70" y="69"/>
                    <a:pt x="68" y="68"/>
                  </a:cubicBezTo>
                  <a:cubicBezTo>
                    <a:pt x="66" y="67"/>
                    <a:pt x="69" y="65"/>
                    <a:pt x="67" y="65"/>
                  </a:cubicBezTo>
                  <a:cubicBezTo>
                    <a:pt x="67" y="65"/>
                    <a:pt x="65" y="66"/>
                    <a:pt x="65" y="66"/>
                  </a:cubicBezTo>
                  <a:cubicBezTo>
                    <a:pt x="65" y="66"/>
                    <a:pt x="66" y="64"/>
                    <a:pt x="65" y="64"/>
                  </a:cubicBezTo>
                  <a:cubicBezTo>
                    <a:pt x="65" y="64"/>
                    <a:pt x="65" y="64"/>
                    <a:pt x="64" y="64"/>
                  </a:cubicBezTo>
                  <a:cubicBezTo>
                    <a:pt x="63" y="63"/>
                    <a:pt x="64" y="61"/>
                    <a:pt x="63" y="60"/>
                  </a:cubicBezTo>
                  <a:cubicBezTo>
                    <a:pt x="63" y="59"/>
                    <a:pt x="62" y="58"/>
                    <a:pt x="61" y="58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6"/>
                    <a:pt x="60" y="56"/>
                    <a:pt x="60" y="55"/>
                  </a:cubicBezTo>
                  <a:cubicBezTo>
                    <a:pt x="59" y="54"/>
                    <a:pt x="59" y="52"/>
                    <a:pt x="58" y="50"/>
                  </a:cubicBezTo>
                  <a:cubicBezTo>
                    <a:pt x="58" y="49"/>
                    <a:pt x="56" y="49"/>
                    <a:pt x="55" y="48"/>
                  </a:cubicBezTo>
                  <a:cubicBezTo>
                    <a:pt x="55" y="48"/>
                    <a:pt x="55" y="47"/>
                    <a:pt x="54" y="46"/>
                  </a:cubicBezTo>
                  <a:cubicBezTo>
                    <a:pt x="54" y="46"/>
                    <a:pt x="52" y="45"/>
                    <a:pt x="52" y="44"/>
                  </a:cubicBezTo>
                  <a:cubicBezTo>
                    <a:pt x="52" y="43"/>
                    <a:pt x="54" y="44"/>
                    <a:pt x="54" y="43"/>
                  </a:cubicBezTo>
                  <a:cubicBezTo>
                    <a:pt x="54" y="43"/>
                    <a:pt x="52" y="41"/>
                    <a:pt x="52" y="41"/>
                  </a:cubicBezTo>
                  <a:cubicBezTo>
                    <a:pt x="53" y="41"/>
                    <a:pt x="54" y="40"/>
                    <a:pt x="54" y="40"/>
                  </a:cubicBezTo>
                  <a:cubicBezTo>
                    <a:pt x="54" y="40"/>
                    <a:pt x="53" y="39"/>
                    <a:pt x="53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7"/>
                    <a:pt x="52" y="36"/>
                    <a:pt x="52" y="36"/>
                  </a:cubicBezTo>
                  <a:cubicBezTo>
                    <a:pt x="52" y="35"/>
                    <a:pt x="52" y="34"/>
                    <a:pt x="52" y="33"/>
                  </a:cubicBezTo>
                  <a:cubicBezTo>
                    <a:pt x="52" y="33"/>
                    <a:pt x="51" y="33"/>
                    <a:pt x="51" y="32"/>
                  </a:cubicBezTo>
                  <a:cubicBezTo>
                    <a:pt x="50" y="32"/>
                    <a:pt x="49" y="30"/>
                    <a:pt x="49" y="29"/>
                  </a:cubicBezTo>
                  <a:cubicBezTo>
                    <a:pt x="49" y="27"/>
                    <a:pt x="52" y="15"/>
                    <a:pt x="53" y="12"/>
                  </a:cubicBezTo>
                  <a:cubicBezTo>
                    <a:pt x="53" y="10"/>
                    <a:pt x="54" y="8"/>
                    <a:pt x="54" y="7"/>
                  </a:cubicBezTo>
                  <a:cubicBezTo>
                    <a:pt x="54" y="6"/>
                    <a:pt x="55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9" y="3"/>
                    <a:pt x="44" y="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2"/>
                    <a:pt x="37" y="3"/>
                  </a:cubicBezTo>
                  <a:cubicBezTo>
                    <a:pt x="37" y="5"/>
                    <a:pt x="37" y="7"/>
                    <a:pt x="36" y="9"/>
                  </a:cubicBezTo>
                  <a:cubicBezTo>
                    <a:pt x="35" y="15"/>
                    <a:pt x="34" y="20"/>
                    <a:pt x="33" y="26"/>
                  </a:cubicBezTo>
                  <a:cubicBezTo>
                    <a:pt x="30" y="36"/>
                    <a:pt x="28" y="46"/>
                    <a:pt x="26" y="56"/>
                  </a:cubicBezTo>
                  <a:cubicBezTo>
                    <a:pt x="25" y="59"/>
                    <a:pt x="25" y="62"/>
                    <a:pt x="24" y="65"/>
                  </a:cubicBezTo>
                  <a:cubicBezTo>
                    <a:pt x="24" y="66"/>
                    <a:pt x="24" y="66"/>
                    <a:pt x="24" y="67"/>
                  </a:cubicBezTo>
                  <a:cubicBezTo>
                    <a:pt x="23" y="68"/>
                    <a:pt x="25" y="69"/>
                    <a:pt x="25" y="69"/>
                  </a:cubicBezTo>
                  <a:cubicBezTo>
                    <a:pt x="25" y="70"/>
                    <a:pt x="25" y="72"/>
                    <a:pt x="25" y="72"/>
                  </a:cubicBezTo>
                  <a:cubicBezTo>
                    <a:pt x="25" y="73"/>
                    <a:pt x="24" y="73"/>
                    <a:pt x="24" y="74"/>
                  </a:cubicBezTo>
                  <a:cubicBezTo>
                    <a:pt x="23" y="74"/>
                    <a:pt x="24" y="76"/>
                    <a:pt x="24" y="76"/>
                  </a:cubicBezTo>
                  <a:cubicBezTo>
                    <a:pt x="24" y="76"/>
                    <a:pt x="25" y="80"/>
                    <a:pt x="26" y="81"/>
                  </a:cubicBezTo>
                  <a:cubicBezTo>
                    <a:pt x="26" y="81"/>
                    <a:pt x="27" y="81"/>
                    <a:pt x="27" y="81"/>
                  </a:cubicBezTo>
                  <a:cubicBezTo>
                    <a:pt x="28" y="82"/>
                    <a:pt x="31" y="86"/>
                    <a:pt x="30" y="88"/>
                  </a:cubicBezTo>
                  <a:cubicBezTo>
                    <a:pt x="29" y="90"/>
                    <a:pt x="26" y="92"/>
                    <a:pt x="25" y="94"/>
                  </a:cubicBezTo>
                  <a:cubicBezTo>
                    <a:pt x="24" y="95"/>
                    <a:pt x="24" y="97"/>
                    <a:pt x="23" y="98"/>
                  </a:cubicBezTo>
                  <a:cubicBezTo>
                    <a:pt x="22" y="99"/>
                    <a:pt x="21" y="100"/>
                    <a:pt x="20" y="101"/>
                  </a:cubicBezTo>
                  <a:cubicBezTo>
                    <a:pt x="19" y="103"/>
                    <a:pt x="19" y="105"/>
                    <a:pt x="17" y="107"/>
                  </a:cubicBezTo>
                  <a:cubicBezTo>
                    <a:pt x="16" y="107"/>
                    <a:pt x="16" y="107"/>
                    <a:pt x="15" y="107"/>
                  </a:cubicBezTo>
                  <a:cubicBezTo>
                    <a:pt x="14" y="108"/>
                    <a:pt x="13" y="111"/>
                    <a:pt x="12" y="112"/>
                  </a:cubicBezTo>
                  <a:cubicBezTo>
                    <a:pt x="12" y="113"/>
                    <a:pt x="11" y="113"/>
                    <a:pt x="10" y="113"/>
                  </a:cubicBezTo>
                  <a:cubicBezTo>
                    <a:pt x="10" y="114"/>
                    <a:pt x="10" y="118"/>
                    <a:pt x="10" y="119"/>
                  </a:cubicBezTo>
                  <a:cubicBezTo>
                    <a:pt x="10" y="120"/>
                    <a:pt x="11" y="119"/>
                    <a:pt x="11" y="119"/>
                  </a:cubicBezTo>
                  <a:cubicBezTo>
                    <a:pt x="13" y="119"/>
                    <a:pt x="11" y="120"/>
                    <a:pt x="12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4" y="120"/>
                    <a:pt x="13" y="121"/>
                    <a:pt x="13" y="121"/>
                  </a:cubicBezTo>
                  <a:cubicBezTo>
                    <a:pt x="14" y="122"/>
                    <a:pt x="15" y="122"/>
                    <a:pt x="15" y="123"/>
                  </a:cubicBezTo>
                  <a:cubicBezTo>
                    <a:pt x="15" y="124"/>
                    <a:pt x="13" y="124"/>
                    <a:pt x="13" y="124"/>
                  </a:cubicBezTo>
                  <a:cubicBezTo>
                    <a:pt x="13" y="124"/>
                    <a:pt x="13" y="126"/>
                    <a:pt x="13" y="127"/>
                  </a:cubicBezTo>
                  <a:cubicBezTo>
                    <a:pt x="12" y="128"/>
                    <a:pt x="12" y="129"/>
                    <a:pt x="12" y="130"/>
                  </a:cubicBezTo>
                  <a:cubicBezTo>
                    <a:pt x="11" y="130"/>
                    <a:pt x="10" y="130"/>
                    <a:pt x="10" y="131"/>
                  </a:cubicBezTo>
                  <a:cubicBezTo>
                    <a:pt x="9" y="132"/>
                    <a:pt x="9" y="134"/>
                    <a:pt x="9" y="135"/>
                  </a:cubicBezTo>
                  <a:cubicBezTo>
                    <a:pt x="6" y="149"/>
                    <a:pt x="3" y="163"/>
                    <a:pt x="0" y="177"/>
                  </a:cubicBezTo>
                  <a:cubicBezTo>
                    <a:pt x="19" y="181"/>
                    <a:pt x="38" y="185"/>
                    <a:pt x="57" y="188"/>
                  </a:cubicBezTo>
                  <a:cubicBezTo>
                    <a:pt x="76" y="191"/>
                    <a:pt x="94" y="194"/>
                    <a:pt x="113" y="197"/>
                  </a:cubicBezTo>
                  <a:cubicBezTo>
                    <a:pt x="116" y="176"/>
                    <a:pt x="119" y="154"/>
                    <a:pt x="122" y="133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69C73694-0E3F-47CF-AE9E-302C82FDE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846" y="4155757"/>
              <a:ext cx="2217487" cy="2014428"/>
            </a:xfrm>
            <a:custGeom>
              <a:avLst/>
              <a:gdLst>
                <a:gd name="T0" fmla="*/ 294 w 296"/>
                <a:gd name="T1" fmla="*/ 129 h 269"/>
                <a:gd name="T2" fmla="*/ 288 w 296"/>
                <a:gd name="T3" fmla="*/ 121 h 269"/>
                <a:gd name="T4" fmla="*/ 279 w 296"/>
                <a:gd name="T5" fmla="*/ 72 h 269"/>
                <a:gd name="T6" fmla="*/ 270 w 296"/>
                <a:gd name="T7" fmla="*/ 70 h 269"/>
                <a:gd name="T8" fmla="*/ 259 w 296"/>
                <a:gd name="T9" fmla="*/ 67 h 269"/>
                <a:gd name="T10" fmla="*/ 252 w 296"/>
                <a:gd name="T11" fmla="*/ 65 h 269"/>
                <a:gd name="T12" fmla="*/ 242 w 296"/>
                <a:gd name="T13" fmla="*/ 65 h 269"/>
                <a:gd name="T14" fmla="*/ 232 w 296"/>
                <a:gd name="T15" fmla="*/ 69 h 269"/>
                <a:gd name="T16" fmla="*/ 225 w 296"/>
                <a:gd name="T17" fmla="*/ 68 h 269"/>
                <a:gd name="T18" fmla="*/ 214 w 296"/>
                <a:gd name="T19" fmla="*/ 68 h 269"/>
                <a:gd name="T20" fmla="*/ 209 w 296"/>
                <a:gd name="T21" fmla="*/ 68 h 269"/>
                <a:gd name="T22" fmla="*/ 202 w 296"/>
                <a:gd name="T23" fmla="*/ 67 h 269"/>
                <a:gd name="T24" fmla="*/ 185 w 296"/>
                <a:gd name="T25" fmla="*/ 62 h 269"/>
                <a:gd name="T26" fmla="*/ 166 w 296"/>
                <a:gd name="T27" fmla="*/ 57 h 269"/>
                <a:gd name="T28" fmla="*/ 152 w 296"/>
                <a:gd name="T29" fmla="*/ 51 h 269"/>
                <a:gd name="T30" fmla="*/ 149 w 296"/>
                <a:gd name="T31" fmla="*/ 4 h 269"/>
                <a:gd name="T32" fmla="*/ 132 w 296"/>
                <a:gd name="T33" fmla="*/ 2 h 269"/>
                <a:gd name="T34" fmla="*/ 62 w 296"/>
                <a:gd name="T35" fmla="*/ 114 h 269"/>
                <a:gd name="T36" fmla="*/ 9 w 296"/>
                <a:gd name="T37" fmla="*/ 124 h 269"/>
                <a:gd name="T38" fmla="*/ 42 w 296"/>
                <a:gd name="T39" fmla="*/ 159 h 269"/>
                <a:gd name="T40" fmla="*/ 76 w 296"/>
                <a:gd name="T41" fmla="*/ 190 h 269"/>
                <a:gd name="T42" fmla="*/ 88 w 296"/>
                <a:gd name="T43" fmla="*/ 172 h 269"/>
                <a:gd name="T44" fmla="*/ 114 w 296"/>
                <a:gd name="T45" fmla="*/ 172 h 269"/>
                <a:gd name="T46" fmla="*/ 123 w 296"/>
                <a:gd name="T47" fmla="*/ 179 h 269"/>
                <a:gd name="T48" fmla="*/ 136 w 296"/>
                <a:gd name="T49" fmla="*/ 195 h 269"/>
                <a:gd name="T50" fmla="*/ 149 w 296"/>
                <a:gd name="T51" fmla="*/ 215 h 269"/>
                <a:gd name="T52" fmla="*/ 161 w 296"/>
                <a:gd name="T53" fmla="*/ 234 h 269"/>
                <a:gd name="T54" fmla="*/ 169 w 296"/>
                <a:gd name="T55" fmla="*/ 252 h 269"/>
                <a:gd name="T56" fmla="*/ 190 w 296"/>
                <a:gd name="T57" fmla="*/ 263 h 269"/>
                <a:gd name="T58" fmla="*/ 219 w 296"/>
                <a:gd name="T59" fmla="*/ 265 h 269"/>
                <a:gd name="T60" fmla="*/ 214 w 296"/>
                <a:gd name="T61" fmla="*/ 258 h 269"/>
                <a:gd name="T62" fmla="*/ 211 w 296"/>
                <a:gd name="T63" fmla="*/ 255 h 269"/>
                <a:gd name="T64" fmla="*/ 210 w 296"/>
                <a:gd name="T65" fmla="*/ 244 h 269"/>
                <a:gd name="T66" fmla="*/ 205 w 296"/>
                <a:gd name="T67" fmla="*/ 234 h 269"/>
                <a:gd name="T68" fmla="*/ 203 w 296"/>
                <a:gd name="T69" fmla="*/ 231 h 269"/>
                <a:gd name="T70" fmla="*/ 209 w 296"/>
                <a:gd name="T71" fmla="*/ 232 h 269"/>
                <a:gd name="T72" fmla="*/ 211 w 296"/>
                <a:gd name="T73" fmla="*/ 232 h 269"/>
                <a:gd name="T74" fmla="*/ 208 w 296"/>
                <a:gd name="T75" fmla="*/ 219 h 269"/>
                <a:gd name="T76" fmla="*/ 217 w 296"/>
                <a:gd name="T77" fmla="*/ 217 h 269"/>
                <a:gd name="T78" fmla="*/ 216 w 296"/>
                <a:gd name="T79" fmla="*/ 211 h 269"/>
                <a:gd name="T80" fmla="*/ 221 w 296"/>
                <a:gd name="T81" fmla="*/ 210 h 269"/>
                <a:gd name="T82" fmla="*/ 225 w 296"/>
                <a:gd name="T83" fmla="*/ 204 h 269"/>
                <a:gd name="T84" fmla="*/ 232 w 296"/>
                <a:gd name="T85" fmla="*/ 202 h 269"/>
                <a:gd name="T86" fmla="*/ 230 w 296"/>
                <a:gd name="T87" fmla="*/ 198 h 269"/>
                <a:gd name="T88" fmla="*/ 234 w 296"/>
                <a:gd name="T89" fmla="*/ 199 h 269"/>
                <a:gd name="T90" fmla="*/ 239 w 296"/>
                <a:gd name="T91" fmla="*/ 197 h 269"/>
                <a:gd name="T92" fmla="*/ 239 w 296"/>
                <a:gd name="T93" fmla="*/ 201 h 269"/>
                <a:gd name="T94" fmla="*/ 257 w 296"/>
                <a:gd name="T95" fmla="*/ 191 h 269"/>
                <a:gd name="T96" fmla="*/ 268 w 296"/>
                <a:gd name="T97" fmla="*/ 180 h 269"/>
                <a:gd name="T98" fmla="*/ 267 w 296"/>
                <a:gd name="T99" fmla="*/ 175 h 269"/>
                <a:gd name="T100" fmla="*/ 264 w 296"/>
                <a:gd name="T101" fmla="*/ 170 h 269"/>
                <a:gd name="T102" fmla="*/ 270 w 296"/>
                <a:gd name="T103" fmla="*/ 174 h 269"/>
                <a:gd name="T104" fmla="*/ 275 w 296"/>
                <a:gd name="T105" fmla="*/ 174 h 269"/>
                <a:gd name="T106" fmla="*/ 291 w 296"/>
                <a:gd name="T107" fmla="*/ 169 h 269"/>
                <a:gd name="T108" fmla="*/ 293 w 296"/>
                <a:gd name="T109" fmla="*/ 149 h 269"/>
                <a:gd name="T110" fmla="*/ 296 w 296"/>
                <a:gd name="T111" fmla="*/ 13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6" h="269">
                  <a:moveTo>
                    <a:pt x="295" y="135"/>
                  </a:moveTo>
                  <a:cubicBezTo>
                    <a:pt x="296" y="134"/>
                    <a:pt x="296" y="134"/>
                    <a:pt x="296" y="134"/>
                  </a:cubicBezTo>
                  <a:cubicBezTo>
                    <a:pt x="296" y="134"/>
                    <a:pt x="295" y="133"/>
                    <a:pt x="295" y="133"/>
                  </a:cubicBezTo>
                  <a:cubicBezTo>
                    <a:pt x="295" y="132"/>
                    <a:pt x="296" y="131"/>
                    <a:pt x="296" y="131"/>
                  </a:cubicBezTo>
                  <a:cubicBezTo>
                    <a:pt x="295" y="130"/>
                    <a:pt x="294" y="131"/>
                    <a:pt x="294" y="130"/>
                  </a:cubicBezTo>
                  <a:cubicBezTo>
                    <a:pt x="294" y="130"/>
                    <a:pt x="294" y="129"/>
                    <a:pt x="294" y="129"/>
                  </a:cubicBezTo>
                  <a:cubicBezTo>
                    <a:pt x="293" y="128"/>
                    <a:pt x="292" y="128"/>
                    <a:pt x="292" y="128"/>
                  </a:cubicBezTo>
                  <a:cubicBezTo>
                    <a:pt x="292" y="127"/>
                    <a:pt x="293" y="127"/>
                    <a:pt x="293" y="126"/>
                  </a:cubicBezTo>
                  <a:cubicBezTo>
                    <a:pt x="292" y="126"/>
                    <a:pt x="290" y="124"/>
                    <a:pt x="290" y="124"/>
                  </a:cubicBezTo>
                  <a:cubicBezTo>
                    <a:pt x="290" y="123"/>
                    <a:pt x="290" y="123"/>
                    <a:pt x="290" y="123"/>
                  </a:cubicBezTo>
                  <a:cubicBezTo>
                    <a:pt x="290" y="123"/>
                    <a:pt x="290" y="123"/>
                    <a:pt x="290" y="122"/>
                  </a:cubicBezTo>
                  <a:cubicBezTo>
                    <a:pt x="290" y="122"/>
                    <a:pt x="288" y="122"/>
                    <a:pt x="288" y="121"/>
                  </a:cubicBezTo>
                  <a:cubicBezTo>
                    <a:pt x="288" y="120"/>
                    <a:pt x="288" y="119"/>
                    <a:pt x="288" y="118"/>
                  </a:cubicBezTo>
                  <a:cubicBezTo>
                    <a:pt x="288" y="117"/>
                    <a:pt x="287" y="115"/>
                    <a:pt x="286" y="114"/>
                  </a:cubicBezTo>
                  <a:cubicBezTo>
                    <a:pt x="285" y="113"/>
                    <a:pt x="283" y="112"/>
                    <a:pt x="282" y="111"/>
                  </a:cubicBezTo>
                  <a:cubicBezTo>
                    <a:pt x="282" y="110"/>
                    <a:pt x="282" y="105"/>
                    <a:pt x="282" y="104"/>
                  </a:cubicBezTo>
                  <a:cubicBezTo>
                    <a:pt x="281" y="98"/>
                    <a:pt x="281" y="91"/>
                    <a:pt x="280" y="85"/>
                  </a:cubicBezTo>
                  <a:cubicBezTo>
                    <a:pt x="280" y="83"/>
                    <a:pt x="280" y="74"/>
                    <a:pt x="279" y="72"/>
                  </a:cubicBezTo>
                  <a:cubicBezTo>
                    <a:pt x="279" y="71"/>
                    <a:pt x="276" y="72"/>
                    <a:pt x="275" y="72"/>
                  </a:cubicBezTo>
                  <a:cubicBezTo>
                    <a:pt x="273" y="71"/>
                    <a:pt x="275" y="72"/>
                    <a:pt x="274" y="72"/>
                  </a:cubicBezTo>
                  <a:cubicBezTo>
                    <a:pt x="273" y="73"/>
                    <a:pt x="272" y="73"/>
                    <a:pt x="272" y="72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2" y="72"/>
                    <a:pt x="271" y="72"/>
                    <a:pt x="271" y="71"/>
                  </a:cubicBezTo>
                  <a:cubicBezTo>
                    <a:pt x="270" y="71"/>
                    <a:pt x="270" y="70"/>
                    <a:pt x="270" y="70"/>
                  </a:cubicBezTo>
                  <a:cubicBezTo>
                    <a:pt x="270" y="70"/>
                    <a:pt x="268" y="70"/>
                    <a:pt x="268" y="69"/>
                  </a:cubicBezTo>
                  <a:cubicBezTo>
                    <a:pt x="267" y="69"/>
                    <a:pt x="267" y="70"/>
                    <a:pt x="267" y="70"/>
                  </a:cubicBezTo>
                  <a:cubicBezTo>
                    <a:pt x="266" y="70"/>
                    <a:pt x="265" y="69"/>
                    <a:pt x="265" y="69"/>
                  </a:cubicBezTo>
                  <a:cubicBezTo>
                    <a:pt x="263" y="68"/>
                    <a:pt x="262" y="69"/>
                    <a:pt x="261" y="68"/>
                  </a:cubicBezTo>
                  <a:cubicBezTo>
                    <a:pt x="261" y="68"/>
                    <a:pt x="261" y="67"/>
                    <a:pt x="260" y="67"/>
                  </a:cubicBezTo>
                  <a:cubicBezTo>
                    <a:pt x="260" y="66"/>
                    <a:pt x="260" y="67"/>
                    <a:pt x="259" y="67"/>
                  </a:cubicBezTo>
                  <a:cubicBezTo>
                    <a:pt x="259" y="66"/>
                    <a:pt x="259" y="65"/>
                    <a:pt x="259" y="65"/>
                  </a:cubicBezTo>
                  <a:cubicBezTo>
                    <a:pt x="258" y="65"/>
                    <a:pt x="258" y="66"/>
                    <a:pt x="257" y="65"/>
                  </a:cubicBezTo>
                  <a:cubicBezTo>
                    <a:pt x="257" y="65"/>
                    <a:pt x="257" y="64"/>
                    <a:pt x="256" y="64"/>
                  </a:cubicBezTo>
                  <a:cubicBezTo>
                    <a:pt x="256" y="64"/>
                    <a:pt x="255" y="64"/>
                    <a:pt x="255" y="64"/>
                  </a:cubicBezTo>
                  <a:cubicBezTo>
                    <a:pt x="255" y="64"/>
                    <a:pt x="254" y="63"/>
                    <a:pt x="253" y="63"/>
                  </a:cubicBezTo>
                  <a:cubicBezTo>
                    <a:pt x="252" y="63"/>
                    <a:pt x="253" y="65"/>
                    <a:pt x="252" y="65"/>
                  </a:cubicBezTo>
                  <a:cubicBezTo>
                    <a:pt x="252" y="65"/>
                    <a:pt x="252" y="64"/>
                    <a:pt x="252" y="64"/>
                  </a:cubicBezTo>
                  <a:cubicBezTo>
                    <a:pt x="252" y="64"/>
                    <a:pt x="252" y="65"/>
                    <a:pt x="252" y="65"/>
                  </a:cubicBezTo>
                  <a:cubicBezTo>
                    <a:pt x="252" y="65"/>
                    <a:pt x="251" y="66"/>
                    <a:pt x="251" y="66"/>
                  </a:cubicBezTo>
                  <a:cubicBezTo>
                    <a:pt x="250" y="66"/>
                    <a:pt x="248" y="66"/>
                    <a:pt x="247" y="66"/>
                  </a:cubicBezTo>
                  <a:cubicBezTo>
                    <a:pt x="247" y="66"/>
                    <a:pt x="246" y="64"/>
                    <a:pt x="245" y="64"/>
                  </a:cubicBezTo>
                  <a:cubicBezTo>
                    <a:pt x="245" y="64"/>
                    <a:pt x="243" y="65"/>
                    <a:pt x="242" y="65"/>
                  </a:cubicBezTo>
                  <a:cubicBezTo>
                    <a:pt x="242" y="65"/>
                    <a:pt x="242" y="65"/>
                    <a:pt x="241" y="65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7"/>
                    <a:pt x="238" y="66"/>
                    <a:pt x="238" y="66"/>
                  </a:cubicBezTo>
                  <a:cubicBezTo>
                    <a:pt x="238" y="66"/>
                    <a:pt x="237" y="67"/>
                    <a:pt x="236" y="67"/>
                  </a:cubicBezTo>
                  <a:cubicBezTo>
                    <a:pt x="235" y="67"/>
                    <a:pt x="234" y="67"/>
                    <a:pt x="233" y="68"/>
                  </a:cubicBezTo>
                  <a:cubicBezTo>
                    <a:pt x="233" y="68"/>
                    <a:pt x="233" y="69"/>
                    <a:pt x="232" y="69"/>
                  </a:cubicBezTo>
                  <a:cubicBezTo>
                    <a:pt x="232" y="70"/>
                    <a:pt x="231" y="69"/>
                    <a:pt x="230" y="69"/>
                  </a:cubicBezTo>
                  <a:cubicBezTo>
                    <a:pt x="230" y="70"/>
                    <a:pt x="230" y="71"/>
                    <a:pt x="230" y="71"/>
                  </a:cubicBezTo>
                  <a:cubicBezTo>
                    <a:pt x="229" y="72"/>
                    <a:pt x="228" y="69"/>
                    <a:pt x="228" y="69"/>
                  </a:cubicBezTo>
                  <a:cubicBezTo>
                    <a:pt x="228" y="69"/>
                    <a:pt x="227" y="69"/>
                    <a:pt x="227" y="69"/>
                  </a:cubicBezTo>
                  <a:cubicBezTo>
                    <a:pt x="227" y="69"/>
                    <a:pt x="226" y="69"/>
                    <a:pt x="226" y="69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5" y="68"/>
                    <a:pt x="224" y="68"/>
                    <a:pt x="223" y="68"/>
                  </a:cubicBezTo>
                  <a:cubicBezTo>
                    <a:pt x="223" y="67"/>
                    <a:pt x="224" y="66"/>
                    <a:pt x="223" y="66"/>
                  </a:cubicBezTo>
                  <a:cubicBezTo>
                    <a:pt x="222" y="65"/>
                    <a:pt x="222" y="67"/>
                    <a:pt x="222" y="68"/>
                  </a:cubicBezTo>
                  <a:cubicBezTo>
                    <a:pt x="221" y="68"/>
                    <a:pt x="218" y="68"/>
                    <a:pt x="218" y="67"/>
                  </a:cubicBezTo>
                  <a:cubicBezTo>
                    <a:pt x="217" y="67"/>
                    <a:pt x="218" y="65"/>
                    <a:pt x="216" y="65"/>
                  </a:cubicBezTo>
                  <a:cubicBezTo>
                    <a:pt x="214" y="65"/>
                    <a:pt x="215" y="67"/>
                    <a:pt x="214" y="68"/>
                  </a:cubicBezTo>
                  <a:cubicBezTo>
                    <a:pt x="214" y="68"/>
                    <a:pt x="213" y="68"/>
                    <a:pt x="213" y="68"/>
                  </a:cubicBezTo>
                  <a:cubicBezTo>
                    <a:pt x="214" y="69"/>
                    <a:pt x="214" y="69"/>
                    <a:pt x="214" y="69"/>
                  </a:cubicBezTo>
                  <a:cubicBezTo>
                    <a:pt x="214" y="69"/>
                    <a:pt x="212" y="71"/>
                    <a:pt x="212" y="71"/>
                  </a:cubicBezTo>
                  <a:cubicBezTo>
                    <a:pt x="212" y="72"/>
                    <a:pt x="211" y="71"/>
                    <a:pt x="211" y="71"/>
                  </a:cubicBezTo>
                  <a:cubicBezTo>
                    <a:pt x="210" y="70"/>
                    <a:pt x="211" y="67"/>
                    <a:pt x="210" y="67"/>
                  </a:cubicBezTo>
                  <a:cubicBezTo>
                    <a:pt x="209" y="67"/>
                    <a:pt x="209" y="68"/>
                    <a:pt x="209" y="68"/>
                  </a:cubicBezTo>
                  <a:cubicBezTo>
                    <a:pt x="208" y="68"/>
                    <a:pt x="208" y="67"/>
                    <a:pt x="208" y="67"/>
                  </a:cubicBezTo>
                  <a:cubicBezTo>
                    <a:pt x="207" y="68"/>
                    <a:pt x="207" y="70"/>
                    <a:pt x="205" y="69"/>
                  </a:cubicBezTo>
                  <a:cubicBezTo>
                    <a:pt x="204" y="69"/>
                    <a:pt x="205" y="67"/>
                    <a:pt x="204" y="6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3" y="67"/>
                    <a:pt x="203" y="67"/>
                    <a:pt x="202" y="67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1" y="66"/>
                    <a:pt x="204" y="66"/>
                    <a:pt x="200" y="65"/>
                  </a:cubicBezTo>
                  <a:cubicBezTo>
                    <a:pt x="199" y="65"/>
                    <a:pt x="197" y="70"/>
                    <a:pt x="194" y="68"/>
                  </a:cubicBezTo>
                  <a:cubicBezTo>
                    <a:pt x="193" y="67"/>
                    <a:pt x="194" y="66"/>
                    <a:pt x="194" y="65"/>
                  </a:cubicBezTo>
                  <a:cubicBezTo>
                    <a:pt x="193" y="65"/>
                    <a:pt x="191" y="65"/>
                    <a:pt x="191" y="64"/>
                  </a:cubicBezTo>
                  <a:cubicBezTo>
                    <a:pt x="190" y="64"/>
                    <a:pt x="191" y="62"/>
                    <a:pt x="190" y="61"/>
                  </a:cubicBezTo>
                  <a:cubicBezTo>
                    <a:pt x="190" y="61"/>
                    <a:pt x="185" y="62"/>
                    <a:pt x="185" y="62"/>
                  </a:cubicBezTo>
                  <a:cubicBezTo>
                    <a:pt x="184" y="62"/>
                    <a:pt x="184" y="63"/>
                    <a:pt x="183" y="63"/>
                  </a:cubicBezTo>
                  <a:cubicBezTo>
                    <a:pt x="181" y="64"/>
                    <a:pt x="180" y="62"/>
                    <a:pt x="180" y="61"/>
                  </a:cubicBezTo>
                  <a:cubicBezTo>
                    <a:pt x="179" y="61"/>
                    <a:pt x="178" y="62"/>
                    <a:pt x="177" y="62"/>
                  </a:cubicBezTo>
                  <a:cubicBezTo>
                    <a:pt x="175" y="62"/>
                    <a:pt x="173" y="60"/>
                    <a:pt x="172" y="60"/>
                  </a:cubicBezTo>
                  <a:cubicBezTo>
                    <a:pt x="170" y="60"/>
                    <a:pt x="168" y="61"/>
                    <a:pt x="167" y="60"/>
                  </a:cubicBezTo>
                  <a:cubicBezTo>
                    <a:pt x="166" y="59"/>
                    <a:pt x="167" y="57"/>
                    <a:pt x="166" y="57"/>
                  </a:cubicBezTo>
                  <a:cubicBezTo>
                    <a:pt x="166" y="56"/>
                    <a:pt x="164" y="55"/>
                    <a:pt x="164" y="55"/>
                  </a:cubicBezTo>
                  <a:cubicBezTo>
                    <a:pt x="163" y="54"/>
                    <a:pt x="164" y="54"/>
                    <a:pt x="163" y="53"/>
                  </a:cubicBezTo>
                  <a:cubicBezTo>
                    <a:pt x="163" y="53"/>
                    <a:pt x="162" y="56"/>
                    <a:pt x="161" y="56"/>
                  </a:cubicBezTo>
                  <a:cubicBezTo>
                    <a:pt x="161" y="56"/>
                    <a:pt x="160" y="55"/>
                    <a:pt x="159" y="55"/>
                  </a:cubicBezTo>
                  <a:cubicBezTo>
                    <a:pt x="159" y="55"/>
                    <a:pt x="159" y="55"/>
                    <a:pt x="158" y="56"/>
                  </a:cubicBezTo>
                  <a:cubicBezTo>
                    <a:pt x="156" y="57"/>
                    <a:pt x="153" y="52"/>
                    <a:pt x="152" y="51"/>
                  </a:cubicBezTo>
                  <a:cubicBezTo>
                    <a:pt x="151" y="51"/>
                    <a:pt x="149" y="51"/>
                    <a:pt x="149" y="51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50"/>
                    <a:pt x="149" y="49"/>
                    <a:pt x="149" y="49"/>
                  </a:cubicBezTo>
                  <a:cubicBezTo>
                    <a:pt x="149" y="47"/>
                    <a:pt x="149" y="44"/>
                    <a:pt x="149" y="41"/>
                  </a:cubicBezTo>
                  <a:cubicBezTo>
                    <a:pt x="149" y="32"/>
                    <a:pt x="149" y="23"/>
                    <a:pt x="149" y="13"/>
                  </a:cubicBezTo>
                  <a:cubicBezTo>
                    <a:pt x="149" y="10"/>
                    <a:pt x="149" y="7"/>
                    <a:pt x="149" y="4"/>
                  </a:cubicBezTo>
                  <a:cubicBezTo>
                    <a:pt x="149" y="4"/>
                    <a:pt x="149" y="3"/>
                    <a:pt x="149" y="2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9" y="2"/>
                    <a:pt x="149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7" y="2"/>
                    <a:pt x="146" y="2"/>
                    <a:pt x="145" y="2"/>
                  </a:cubicBezTo>
                  <a:cubicBezTo>
                    <a:pt x="140" y="2"/>
                    <a:pt x="136" y="2"/>
                    <a:pt x="132" y="2"/>
                  </a:cubicBezTo>
                  <a:cubicBezTo>
                    <a:pt x="117" y="1"/>
                    <a:pt x="101" y="1"/>
                    <a:pt x="86" y="1"/>
                  </a:cubicBezTo>
                  <a:cubicBezTo>
                    <a:pt x="85" y="0"/>
                    <a:pt x="85" y="5"/>
                    <a:pt x="85" y="7"/>
                  </a:cubicBezTo>
                  <a:cubicBezTo>
                    <a:pt x="85" y="13"/>
                    <a:pt x="85" y="20"/>
                    <a:pt x="85" y="27"/>
                  </a:cubicBezTo>
                  <a:cubicBezTo>
                    <a:pt x="83" y="56"/>
                    <a:pt x="82" y="85"/>
                    <a:pt x="80" y="115"/>
                  </a:cubicBezTo>
                  <a:cubicBezTo>
                    <a:pt x="80" y="115"/>
                    <a:pt x="77" y="115"/>
                    <a:pt x="76" y="115"/>
                  </a:cubicBezTo>
                  <a:cubicBezTo>
                    <a:pt x="71" y="114"/>
                    <a:pt x="67" y="114"/>
                    <a:pt x="62" y="114"/>
                  </a:cubicBezTo>
                  <a:cubicBezTo>
                    <a:pt x="46" y="113"/>
                    <a:pt x="31" y="112"/>
                    <a:pt x="15" y="111"/>
                  </a:cubicBezTo>
                  <a:cubicBezTo>
                    <a:pt x="11" y="111"/>
                    <a:pt x="7" y="110"/>
                    <a:pt x="4" y="110"/>
                  </a:cubicBezTo>
                  <a:cubicBezTo>
                    <a:pt x="3" y="110"/>
                    <a:pt x="0" y="110"/>
                    <a:pt x="0" y="110"/>
                  </a:cubicBezTo>
                  <a:cubicBezTo>
                    <a:pt x="0" y="110"/>
                    <a:pt x="1" y="113"/>
                    <a:pt x="1" y="114"/>
                  </a:cubicBezTo>
                  <a:cubicBezTo>
                    <a:pt x="1" y="115"/>
                    <a:pt x="2" y="115"/>
                    <a:pt x="3" y="116"/>
                  </a:cubicBezTo>
                  <a:cubicBezTo>
                    <a:pt x="7" y="117"/>
                    <a:pt x="7" y="121"/>
                    <a:pt x="9" y="124"/>
                  </a:cubicBezTo>
                  <a:cubicBezTo>
                    <a:pt x="11" y="126"/>
                    <a:pt x="14" y="127"/>
                    <a:pt x="17" y="129"/>
                  </a:cubicBezTo>
                  <a:cubicBezTo>
                    <a:pt x="21" y="133"/>
                    <a:pt x="23" y="137"/>
                    <a:pt x="28" y="141"/>
                  </a:cubicBezTo>
                  <a:cubicBezTo>
                    <a:pt x="29" y="142"/>
                    <a:pt x="31" y="143"/>
                    <a:pt x="32" y="144"/>
                  </a:cubicBezTo>
                  <a:cubicBezTo>
                    <a:pt x="34" y="145"/>
                    <a:pt x="37" y="148"/>
                    <a:pt x="38" y="150"/>
                  </a:cubicBezTo>
                  <a:cubicBezTo>
                    <a:pt x="38" y="152"/>
                    <a:pt x="38" y="153"/>
                    <a:pt x="39" y="154"/>
                  </a:cubicBezTo>
                  <a:cubicBezTo>
                    <a:pt x="39" y="156"/>
                    <a:pt x="41" y="157"/>
                    <a:pt x="42" y="159"/>
                  </a:cubicBezTo>
                  <a:cubicBezTo>
                    <a:pt x="42" y="160"/>
                    <a:pt x="41" y="163"/>
                    <a:pt x="41" y="164"/>
                  </a:cubicBezTo>
                  <a:cubicBezTo>
                    <a:pt x="42" y="166"/>
                    <a:pt x="45" y="173"/>
                    <a:pt x="46" y="174"/>
                  </a:cubicBezTo>
                  <a:cubicBezTo>
                    <a:pt x="49" y="177"/>
                    <a:pt x="58" y="182"/>
                    <a:pt x="61" y="184"/>
                  </a:cubicBezTo>
                  <a:cubicBezTo>
                    <a:pt x="63" y="185"/>
                    <a:pt x="65" y="185"/>
                    <a:pt x="66" y="186"/>
                  </a:cubicBezTo>
                  <a:cubicBezTo>
                    <a:pt x="68" y="187"/>
                    <a:pt x="69" y="188"/>
                    <a:pt x="70" y="189"/>
                  </a:cubicBezTo>
                  <a:cubicBezTo>
                    <a:pt x="71" y="189"/>
                    <a:pt x="76" y="191"/>
                    <a:pt x="76" y="190"/>
                  </a:cubicBezTo>
                  <a:cubicBezTo>
                    <a:pt x="77" y="189"/>
                    <a:pt x="77" y="188"/>
                    <a:pt x="77" y="188"/>
                  </a:cubicBezTo>
                  <a:cubicBezTo>
                    <a:pt x="78" y="188"/>
                    <a:pt x="80" y="186"/>
                    <a:pt x="81" y="185"/>
                  </a:cubicBezTo>
                  <a:cubicBezTo>
                    <a:pt x="81" y="185"/>
                    <a:pt x="82" y="185"/>
                    <a:pt x="82" y="185"/>
                  </a:cubicBezTo>
                  <a:cubicBezTo>
                    <a:pt x="83" y="184"/>
                    <a:pt x="82" y="183"/>
                    <a:pt x="82" y="182"/>
                  </a:cubicBezTo>
                  <a:cubicBezTo>
                    <a:pt x="82" y="181"/>
                    <a:pt x="83" y="181"/>
                    <a:pt x="84" y="180"/>
                  </a:cubicBezTo>
                  <a:cubicBezTo>
                    <a:pt x="85" y="178"/>
                    <a:pt x="85" y="173"/>
                    <a:pt x="88" y="172"/>
                  </a:cubicBezTo>
                  <a:cubicBezTo>
                    <a:pt x="89" y="171"/>
                    <a:pt x="92" y="172"/>
                    <a:pt x="94" y="171"/>
                  </a:cubicBezTo>
                  <a:cubicBezTo>
                    <a:pt x="95" y="171"/>
                    <a:pt x="95" y="169"/>
                    <a:pt x="96" y="169"/>
                  </a:cubicBezTo>
                  <a:cubicBezTo>
                    <a:pt x="97" y="168"/>
                    <a:pt x="105" y="170"/>
                    <a:pt x="106" y="171"/>
                  </a:cubicBezTo>
                  <a:cubicBezTo>
                    <a:pt x="108" y="171"/>
                    <a:pt x="111" y="172"/>
                    <a:pt x="113" y="172"/>
                  </a:cubicBezTo>
                  <a:cubicBezTo>
                    <a:pt x="113" y="172"/>
                    <a:pt x="114" y="171"/>
                    <a:pt x="114" y="171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5" y="172"/>
                    <a:pt x="116" y="172"/>
                    <a:pt x="116" y="172"/>
                  </a:cubicBezTo>
                  <a:cubicBezTo>
                    <a:pt x="116" y="172"/>
                    <a:pt x="117" y="172"/>
                    <a:pt x="117" y="172"/>
                  </a:cubicBezTo>
                  <a:cubicBezTo>
                    <a:pt x="117" y="172"/>
                    <a:pt x="119" y="175"/>
                    <a:pt x="119" y="176"/>
                  </a:cubicBezTo>
                  <a:cubicBezTo>
                    <a:pt x="120" y="177"/>
                    <a:pt x="120" y="176"/>
                    <a:pt x="121" y="176"/>
                  </a:cubicBezTo>
                  <a:cubicBezTo>
                    <a:pt x="121" y="176"/>
                    <a:pt x="122" y="178"/>
                    <a:pt x="123" y="179"/>
                  </a:cubicBezTo>
                  <a:cubicBezTo>
                    <a:pt x="123" y="179"/>
                    <a:pt x="125" y="179"/>
                    <a:pt x="125" y="180"/>
                  </a:cubicBezTo>
                  <a:cubicBezTo>
                    <a:pt x="125" y="180"/>
                    <a:pt x="125" y="181"/>
                    <a:pt x="126" y="182"/>
                  </a:cubicBezTo>
                  <a:cubicBezTo>
                    <a:pt x="127" y="183"/>
                    <a:pt x="130" y="184"/>
                    <a:pt x="131" y="185"/>
                  </a:cubicBezTo>
                  <a:cubicBezTo>
                    <a:pt x="131" y="186"/>
                    <a:pt x="131" y="187"/>
                    <a:pt x="131" y="187"/>
                  </a:cubicBezTo>
                  <a:cubicBezTo>
                    <a:pt x="132" y="188"/>
                    <a:pt x="133" y="188"/>
                    <a:pt x="134" y="188"/>
                  </a:cubicBezTo>
                  <a:cubicBezTo>
                    <a:pt x="135" y="190"/>
                    <a:pt x="135" y="193"/>
                    <a:pt x="136" y="195"/>
                  </a:cubicBezTo>
                  <a:cubicBezTo>
                    <a:pt x="137" y="197"/>
                    <a:pt x="138" y="199"/>
                    <a:pt x="139" y="201"/>
                  </a:cubicBezTo>
                  <a:cubicBezTo>
                    <a:pt x="140" y="202"/>
                    <a:pt x="141" y="203"/>
                    <a:pt x="141" y="203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1" y="205"/>
                    <a:pt x="141" y="205"/>
                    <a:pt x="141" y="206"/>
                  </a:cubicBezTo>
                  <a:cubicBezTo>
                    <a:pt x="141" y="206"/>
                    <a:pt x="141" y="206"/>
                    <a:pt x="141" y="206"/>
                  </a:cubicBezTo>
                  <a:cubicBezTo>
                    <a:pt x="142" y="210"/>
                    <a:pt x="147" y="212"/>
                    <a:pt x="149" y="215"/>
                  </a:cubicBezTo>
                  <a:cubicBezTo>
                    <a:pt x="149" y="215"/>
                    <a:pt x="149" y="216"/>
                    <a:pt x="149" y="216"/>
                  </a:cubicBezTo>
                  <a:cubicBezTo>
                    <a:pt x="150" y="217"/>
                    <a:pt x="151" y="218"/>
                    <a:pt x="152" y="219"/>
                  </a:cubicBezTo>
                  <a:cubicBezTo>
                    <a:pt x="153" y="220"/>
                    <a:pt x="153" y="221"/>
                    <a:pt x="154" y="223"/>
                  </a:cubicBezTo>
                  <a:cubicBezTo>
                    <a:pt x="155" y="223"/>
                    <a:pt x="156" y="224"/>
                    <a:pt x="156" y="225"/>
                  </a:cubicBezTo>
                  <a:cubicBezTo>
                    <a:pt x="158" y="225"/>
                    <a:pt x="160" y="225"/>
                    <a:pt x="161" y="227"/>
                  </a:cubicBezTo>
                  <a:cubicBezTo>
                    <a:pt x="162" y="229"/>
                    <a:pt x="160" y="232"/>
                    <a:pt x="161" y="234"/>
                  </a:cubicBezTo>
                  <a:cubicBezTo>
                    <a:pt x="162" y="235"/>
                    <a:pt x="162" y="234"/>
                    <a:pt x="163" y="235"/>
                  </a:cubicBezTo>
                  <a:cubicBezTo>
                    <a:pt x="163" y="236"/>
                    <a:pt x="161" y="239"/>
                    <a:pt x="162" y="240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65" y="242"/>
                    <a:pt x="164" y="243"/>
                    <a:pt x="165" y="244"/>
                  </a:cubicBezTo>
                  <a:cubicBezTo>
                    <a:pt x="165" y="244"/>
                    <a:pt x="166" y="244"/>
                    <a:pt x="167" y="244"/>
                  </a:cubicBezTo>
                  <a:cubicBezTo>
                    <a:pt x="168" y="245"/>
                    <a:pt x="168" y="250"/>
                    <a:pt x="169" y="252"/>
                  </a:cubicBezTo>
                  <a:cubicBezTo>
                    <a:pt x="170" y="252"/>
                    <a:pt x="171" y="253"/>
                    <a:pt x="171" y="253"/>
                  </a:cubicBezTo>
                  <a:cubicBezTo>
                    <a:pt x="171" y="254"/>
                    <a:pt x="171" y="255"/>
                    <a:pt x="171" y="256"/>
                  </a:cubicBezTo>
                  <a:cubicBezTo>
                    <a:pt x="172" y="257"/>
                    <a:pt x="174" y="256"/>
                    <a:pt x="175" y="256"/>
                  </a:cubicBezTo>
                  <a:cubicBezTo>
                    <a:pt x="176" y="256"/>
                    <a:pt x="177" y="257"/>
                    <a:pt x="178" y="257"/>
                  </a:cubicBezTo>
                  <a:cubicBezTo>
                    <a:pt x="181" y="258"/>
                    <a:pt x="183" y="259"/>
                    <a:pt x="185" y="260"/>
                  </a:cubicBezTo>
                  <a:cubicBezTo>
                    <a:pt x="187" y="261"/>
                    <a:pt x="188" y="262"/>
                    <a:pt x="190" y="263"/>
                  </a:cubicBezTo>
                  <a:cubicBezTo>
                    <a:pt x="192" y="264"/>
                    <a:pt x="195" y="263"/>
                    <a:pt x="196" y="264"/>
                  </a:cubicBezTo>
                  <a:cubicBezTo>
                    <a:pt x="196" y="265"/>
                    <a:pt x="196" y="265"/>
                    <a:pt x="196" y="265"/>
                  </a:cubicBezTo>
                  <a:cubicBezTo>
                    <a:pt x="198" y="265"/>
                    <a:pt x="201" y="263"/>
                    <a:pt x="203" y="264"/>
                  </a:cubicBezTo>
                  <a:cubicBezTo>
                    <a:pt x="206" y="264"/>
                    <a:pt x="212" y="269"/>
                    <a:pt x="213" y="269"/>
                  </a:cubicBezTo>
                  <a:cubicBezTo>
                    <a:pt x="214" y="269"/>
                    <a:pt x="213" y="267"/>
                    <a:pt x="214" y="267"/>
                  </a:cubicBezTo>
                  <a:cubicBezTo>
                    <a:pt x="214" y="267"/>
                    <a:pt x="218" y="266"/>
                    <a:pt x="219" y="265"/>
                  </a:cubicBezTo>
                  <a:cubicBezTo>
                    <a:pt x="218" y="262"/>
                    <a:pt x="217" y="266"/>
                    <a:pt x="216" y="265"/>
                  </a:cubicBezTo>
                  <a:cubicBezTo>
                    <a:pt x="215" y="265"/>
                    <a:pt x="215" y="263"/>
                    <a:pt x="216" y="263"/>
                  </a:cubicBezTo>
                  <a:cubicBezTo>
                    <a:pt x="216" y="263"/>
                    <a:pt x="217" y="263"/>
                    <a:pt x="217" y="263"/>
                  </a:cubicBezTo>
                  <a:cubicBezTo>
                    <a:pt x="216" y="262"/>
                    <a:pt x="215" y="263"/>
                    <a:pt x="215" y="262"/>
                  </a:cubicBezTo>
                  <a:cubicBezTo>
                    <a:pt x="214" y="262"/>
                    <a:pt x="214" y="259"/>
                    <a:pt x="214" y="259"/>
                  </a:cubicBezTo>
                  <a:cubicBezTo>
                    <a:pt x="214" y="259"/>
                    <a:pt x="214" y="258"/>
                    <a:pt x="214" y="258"/>
                  </a:cubicBezTo>
                  <a:cubicBezTo>
                    <a:pt x="214" y="258"/>
                    <a:pt x="214" y="258"/>
                    <a:pt x="213" y="258"/>
                  </a:cubicBezTo>
                  <a:cubicBezTo>
                    <a:pt x="212" y="258"/>
                    <a:pt x="213" y="257"/>
                    <a:pt x="213" y="256"/>
                  </a:cubicBezTo>
                  <a:cubicBezTo>
                    <a:pt x="213" y="256"/>
                    <a:pt x="213" y="256"/>
                    <a:pt x="212" y="256"/>
                  </a:cubicBezTo>
                  <a:cubicBezTo>
                    <a:pt x="212" y="256"/>
                    <a:pt x="212" y="256"/>
                    <a:pt x="212" y="256"/>
                  </a:cubicBezTo>
                  <a:cubicBezTo>
                    <a:pt x="212" y="256"/>
                    <a:pt x="212" y="255"/>
                    <a:pt x="212" y="255"/>
                  </a:cubicBezTo>
                  <a:cubicBezTo>
                    <a:pt x="212" y="255"/>
                    <a:pt x="211" y="255"/>
                    <a:pt x="211" y="255"/>
                  </a:cubicBezTo>
                  <a:cubicBezTo>
                    <a:pt x="210" y="253"/>
                    <a:pt x="212" y="252"/>
                    <a:pt x="211" y="251"/>
                  </a:cubicBezTo>
                  <a:cubicBezTo>
                    <a:pt x="211" y="250"/>
                    <a:pt x="210" y="246"/>
                    <a:pt x="209" y="245"/>
                  </a:cubicBezTo>
                  <a:cubicBezTo>
                    <a:pt x="209" y="245"/>
                    <a:pt x="208" y="245"/>
                    <a:pt x="208" y="244"/>
                  </a:cubicBezTo>
                  <a:cubicBezTo>
                    <a:pt x="207" y="244"/>
                    <a:pt x="208" y="244"/>
                    <a:pt x="208" y="244"/>
                  </a:cubicBezTo>
                  <a:cubicBezTo>
                    <a:pt x="208" y="243"/>
                    <a:pt x="208" y="243"/>
                    <a:pt x="208" y="243"/>
                  </a:cubicBezTo>
                  <a:cubicBezTo>
                    <a:pt x="209" y="243"/>
                    <a:pt x="209" y="245"/>
                    <a:pt x="210" y="244"/>
                  </a:cubicBezTo>
                  <a:cubicBezTo>
                    <a:pt x="210" y="243"/>
                    <a:pt x="207" y="242"/>
                    <a:pt x="207" y="240"/>
                  </a:cubicBezTo>
                  <a:cubicBezTo>
                    <a:pt x="208" y="239"/>
                    <a:pt x="210" y="241"/>
                    <a:pt x="210" y="240"/>
                  </a:cubicBezTo>
                  <a:cubicBezTo>
                    <a:pt x="210" y="239"/>
                    <a:pt x="209" y="238"/>
                    <a:pt x="209" y="238"/>
                  </a:cubicBezTo>
                  <a:cubicBezTo>
                    <a:pt x="209" y="237"/>
                    <a:pt x="210" y="238"/>
                    <a:pt x="210" y="237"/>
                  </a:cubicBezTo>
                  <a:cubicBezTo>
                    <a:pt x="210" y="237"/>
                    <a:pt x="211" y="234"/>
                    <a:pt x="211" y="234"/>
                  </a:cubicBezTo>
                  <a:cubicBezTo>
                    <a:pt x="211" y="234"/>
                    <a:pt x="207" y="235"/>
                    <a:pt x="205" y="234"/>
                  </a:cubicBezTo>
                  <a:cubicBezTo>
                    <a:pt x="205" y="234"/>
                    <a:pt x="203" y="234"/>
                    <a:pt x="203" y="234"/>
                  </a:cubicBezTo>
                  <a:cubicBezTo>
                    <a:pt x="203" y="233"/>
                    <a:pt x="203" y="233"/>
                    <a:pt x="204" y="233"/>
                  </a:cubicBezTo>
                  <a:cubicBezTo>
                    <a:pt x="204" y="233"/>
                    <a:pt x="206" y="232"/>
                    <a:pt x="204" y="233"/>
                  </a:cubicBezTo>
                  <a:cubicBezTo>
                    <a:pt x="204" y="233"/>
                    <a:pt x="204" y="233"/>
                    <a:pt x="204" y="233"/>
                  </a:cubicBezTo>
                  <a:cubicBezTo>
                    <a:pt x="203" y="232"/>
                    <a:pt x="204" y="232"/>
                    <a:pt x="204" y="232"/>
                  </a:cubicBezTo>
                  <a:cubicBezTo>
                    <a:pt x="204" y="232"/>
                    <a:pt x="203" y="231"/>
                    <a:pt x="203" y="231"/>
                  </a:cubicBezTo>
                  <a:cubicBezTo>
                    <a:pt x="203" y="230"/>
                    <a:pt x="204" y="231"/>
                    <a:pt x="203" y="230"/>
                  </a:cubicBezTo>
                  <a:cubicBezTo>
                    <a:pt x="203" y="230"/>
                    <a:pt x="203" y="230"/>
                    <a:pt x="203" y="230"/>
                  </a:cubicBezTo>
                  <a:cubicBezTo>
                    <a:pt x="203" y="229"/>
                    <a:pt x="205" y="233"/>
                    <a:pt x="206" y="233"/>
                  </a:cubicBezTo>
                  <a:cubicBezTo>
                    <a:pt x="206" y="233"/>
                    <a:pt x="208" y="231"/>
                    <a:pt x="209" y="231"/>
                  </a:cubicBezTo>
                  <a:cubicBezTo>
                    <a:pt x="209" y="230"/>
                    <a:pt x="209" y="230"/>
                    <a:pt x="209" y="230"/>
                  </a:cubicBezTo>
                  <a:cubicBezTo>
                    <a:pt x="209" y="232"/>
                    <a:pt x="209" y="232"/>
                    <a:pt x="209" y="232"/>
                  </a:cubicBezTo>
                  <a:cubicBezTo>
                    <a:pt x="209" y="232"/>
                    <a:pt x="210" y="232"/>
                    <a:pt x="210" y="232"/>
                  </a:cubicBezTo>
                  <a:cubicBezTo>
                    <a:pt x="210" y="232"/>
                    <a:pt x="209" y="232"/>
                    <a:pt x="209" y="232"/>
                  </a:cubicBezTo>
                  <a:cubicBezTo>
                    <a:pt x="209" y="233"/>
                    <a:pt x="209" y="233"/>
                    <a:pt x="209" y="233"/>
                  </a:cubicBezTo>
                  <a:cubicBezTo>
                    <a:pt x="209" y="233"/>
                    <a:pt x="208" y="233"/>
                    <a:pt x="208" y="233"/>
                  </a:cubicBezTo>
                  <a:cubicBezTo>
                    <a:pt x="208" y="233"/>
                    <a:pt x="209" y="233"/>
                    <a:pt x="209" y="233"/>
                  </a:cubicBezTo>
                  <a:cubicBezTo>
                    <a:pt x="210" y="233"/>
                    <a:pt x="211" y="232"/>
                    <a:pt x="211" y="232"/>
                  </a:cubicBezTo>
                  <a:cubicBezTo>
                    <a:pt x="212" y="231"/>
                    <a:pt x="213" y="226"/>
                    <a:pt x="214" y="225"/>
                  </a:cubicBezTo>
                  <a:cubicBezTo>
                    <a:pt x="214" y="224"/>
                    <a:pt x="215" y="223"/>
                    <a:pt x="214" y="223"/>
                  </a:cubicBezTo>
                  <a:cubicBezTo>
                    <a:pt x="214" y="222"/>
                    <a:pt x="214" y="223"/>
                    <a:pt x="213" y="222"/>
                  </a:cubicBezTo>
                  <a:cubicBezTo>
                    <a:pt x="213" y="222"/>
                    <a:pt x="212" y="222"/>
                    <a:pt x="212" y="222"/>
                  </a:cubicBezTo>
                  <a:cubicBezTo>
                    <a:pt x="210" y="220"/>
                    <a:pt x="211" y="220"/>
                    <a:pt x="211" y="219"/>
                  </a:cubicBezTo>
                  <a:cubicBezTo>
                    <a:pt x="211" y="219"/>
                    <a:pt x="208" y="221"/>
                    <a:pt x="208" y="219"/>
                  </a:cubicBezTo>
                  <a:cubicBezTo>
                    <a:pt x="208" y="218"/>
                    <a:pt x="209" y="219"/>
                    <a:pt x="209" y="219"/>
                  </a:cubicBezTo>
                  <a:cubicBezTo>
                    <a:pt x="209" y="219"/>
                    <a:pt x="209" y="219"/>
                    <a:pt x="210" y="219"/>
                  </a:cubicBezTo>
                  <a:cubicBezTo>
                    <a:pt x="210" y="218"/>
                    <a:pt x="211" y="219"/>
                    <a:pt x="212" y="219"/>
                  </a:cubicBezTo>
                  <a:cubicBezTo>
                    <a:pt x="213" y="219"/>
                    <a:pt x="213" y="218"/>
                    <a:pt x="214" y="218"/>
                  </a:cubicBezTo>
                  <a:cubicBezTo>
                    <a:pt x="215" y="218"/>
                    <a:pt x="214" y="220"/>
                    <a:pt x="216" y="220"/>
                  </a:cubicBezTo>
                  <a:cubicBezTo>
                    <a:pt x="216" y="220"/>
                    <a:pt x="217" y="217"/>
                    <a:pt x="217" y="217"/>
                  </a:cubicBezTo>
                  <a:cubicBezTo>
                    <a:pt x="218" y="216"/>
                    <a:pt x="219" y="215"/>
                    <a:pt x="220" y="214"/>
                  </a:cubicBezTo>
                  <a:cubicBezTo>
                    <a:pt x="220" y="214"/>
                    <a:pt x="220" y="214"/>
                    <a:pt x="219" y="214"/>
                  </a:cubicBezTo>
                  <a:cubicBezTo>
                    <a:pt x="219" y="213"/>
                    <a:pt x="220" y="212"/>
                    <a:pt x="219" y="212"/>
                  </a:cubicBezTo>
                  <a:cubicBezTo>
                    <a:pt x="219" y="212"/>
                    <a:pt x="217" y="216"/>
                    <a:pt x="215" y="214"/>
                  </a:cubicBezTo>
                  <a:cubicBezTo>
                    <a:pt x="215" y="213"/>
                    <a:pt x="216" y="213"/>
                    <a:pt x="216" y="212"/>
                  </a:cubicBezTo>
                  <a:cubicBezTo>
                    <a:pt x="217" y="212"/>
                    <a:pt x="216" y="212"/>
                    <a:pt x="216" y="211"/>
                  </a:cubicBezTo>
                  <a:cubicBezTo>
                    <a:pt x="216" y="211"/>
                    <a:pt x="217" y="211"/>
                    <a:pt x="217" y="211"/>
                  </a:cubicBezTo>
                  <a:cubicBezTo>
                    <a:pt x="218" y="211"/>
                    <a:pt x="219" y="210"/>
                    <a:pt x="220" y="210"/>
                  </a:cubicBezTo>
                  <a:cubicBezTo>
                    <a:pt x="220" y="210"/>
                    <a:pt x="219" y="213"/>
                    <a:pt x="221" y="212"/>
                  </a:cubicBezTo>
                  <a:cubicBezTo>
                    <a:pt x="222" y="211"/>
                    <a:pt x="220" y="209"/>
                    <a:pt x="222" y="208"/>
                  </a:cubicBezTo>
                  <a:cubicBezTo>
                    <a:pt x="222" y="208"/>
                    <a:pt x="222" y="208"/>
                    <a:pt x="222" y="209"/>
                  </a:cubicBezTo>
                  <a:cubicBezTo>
                    <a:pt x="222" y="209"/>
                    <a:pt x="221" y="209"/>
                    <a:pt x="221" y="210"/>
                  </a:cubicBezTo>
                  <a:cubicBezTo>
                    <a:pt x="221" y="210"/>
                    <a:pt x="222" y="212"/>
                    <a:pt x="222" y="212"/>
                  </a:cubicBezTo>
                  <a:cubicBezTo>
                    <a:pt x="223" y="211"/>
                    <a:pt x="225" y="210"/>
                    <a:pt x="225" y="209"/>
                  </a:cubicBezTo>
                  <a:cubicBezTo>
                    <a:pt x="225" y="209"/>
                    <a:pt x="225" y="208"/>
                    <a:pt x="225" y="208"/>
                  </a:cubicBezTo>
                  <a:cubicBezTo>
                    <a:pt x="225" y="207"/>
                    <a:pt x="225" y="207"/>
                    <a:pt x="225" y="206"/>
                  </a:cubicBezTo>
                  <a:cubicBezTo>
                    <a:pt x="225" y="206"/>
                    <a:pt x="224" y="205"/>
                    <a:pt x="224" y="205"/>
                  </a:cubicBezTo>
                  <a:cubicBezTo>
                    <a:pt x="223" y="204"/>
                    <a:pt x="225" y="205"/>
                    <a:pt x="225" y="204"/>
                  </a:cubicBezTo>
                  <a:cubicBezTo>
                    <a:pt x="224" y="203"/>
                    <a:pt x="223" y="202"/>
                    <a:pt x="225" y="203"/>
                  </a:cubicBezTo>
                  <a:cubicBezTo>
                    <a:pt x="225" y="203"/>
                    <a:pt x="225" y="204"/>
                    <a:pt x="226" y="204"/>
                  </a:cubicBezTo>
                  <a:cubicBezTo>
                    <a:pt x="226" y="204"/>
                    <a:pt x="227" y="205"/>
                    <a:pt x="227" y="205"/>
                  </a:cubicBezTo>
                  <a:cubicBezTo>
                    <a:pt x="227" y="205"/>
                    <a:pt x="227" y="206"/>
                    <a:pt x="227" y="206"/>
                  </a:cubicBezTo>
                  <a:cubicBezTo>
                    <a:pt x="228" y="207"/>
                    <a:pt x="233" y="204"/>
                    <a:pt x="234" y="204"/>
                  </a:cubicBezTo>
                  <a:cubicBezTo>
                    <a:pt x="234" y="203"/>
                    <a:pt x="232" y="202"/>
                    <a:pt x="232" y="202"/>
                  </a:cubicBezTo>
                  <a:cubicBezTo>
                    <a:pt x="231" y="202"/>
                    <a:pt x="231" y="203"/>
                    <a:pt x="230" y="203"/>
                  </a:cubicBezTo>
                  <a:cubicBezTo>
                    <a:pt x="230" y="203"/>
                    <a:pt x="231" y="202"/>
                    <a:pt x="231" y="201"/>
                  </a:cubicBezTo>
                  <a:cubicBezTo>
                    <a:pt x="231" y="200"/>
                    <a:pt x="229" y="201"/>
                    <a:pt x="229" y="201"/>
                  </a:cubicBezTo>
                  <a:cubicBezTo>
                    <a:pt x="229" y="200"/>
                    <a:pt x="229" y="199"/>
                    <a:pt x="229" y="199"/>
                  </a:cubicBezTo>
                  <a:cubicBezTo>
                    <a:pt x="229" y="199"/>
                    <a:pt x="227" y="197"/>
                    <a:pt x="228" y="197"/>
                  </a:cubicBezTo>
                  <a:cubicBezTo>
                    <a:pt x="229" y="196"/>
                    <a:pt x="230" y="198"/>
                    <a:pt x="230" y="198"/>
                  </a:cubicBezTo>
                  <a:cubicBezTo>
                    <a:pt x="230" y="198"/>
                    <a:pt x="231" y="198"/>
                    <a:pt x="231" y="198"/>
                  </a:cubicBezTo>
                  <a:cubicBezTo>
                    <a:pt x="231" y="198"/>
                    <a:pt x="231" y="199"/>
                    <a:pt x="231" y="199"/>
                  </a:cubicBezTo>
                  <a:cubicBezTo>
                    <a:pt x="232" y="200"/>
                    <a:pt x="232" y="199"/>
                    <a:pt x="232" y="199"/>
                  </a:cubicBezTo>
                  <a:cubicBezTo>
                    <a:pt x="234" y="199"/>
                    <a:pt x="232" y="200"/>
                    <a:pt x="232" y="200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200"/>
                    <a:pt x="234" y="200"/>
                    <a:pt x="234" y="199"/>
                  </a:cubicBezTo>
                  <a:cubicBezTo>
                    <a:pt x="234" y="199"/>
                    <a:pt x="233" y="199"/>
                    <a:pt x="233" y="198"/>
                  </a:cubicBezTo>
                  <a:cubicBezTo>
                    <a:pt x="233" y="198"/>
                    <a:pt x="234" y="197"/>
                    <a:pt x="233" y="197"/>
                  </a:cubicBezTo>
                  <a:cubicBezTo>
                    <a:pt x="233" y="196"/>
                    <a:pt x="233" y="197"/>
                    <a:pt x="233" y="197"/>
                  </a:cubicBezTo>
                  <a:cubicBezTo>
                    <a:pt x="233" y="197"/>
                    <a:pt x="232" y="196"/>
                    <a:pt x="233" y="196"/>
                  </a:cubicBezTo>
                  <a:cubicBezTo>
                    <a:pt x="234" y="196"/>
                    <a:pt x="234" y="198"/>
                    <a:pt x="235" y="199"/>
                  </a:cubicBezTo>
                  <a:cubicBezTo>
                    <a:pt x="236" y="199"/>
                    <a:pt x="237" y="196"/>
                    <a:pt x="239" y="197"/>
                  </a:cubicBezTo>
                  <a:cubicBezTo>
                    <a:pt x="239" y="198"/>
                    <a:pt x="238" y="198"/>
                    <a:pt x="238" y="198"/>
                  </a:cubicBezTo>
                  <a:cubicBezTo>
                    <a:pt x="238" y="199"/>
                    <a:pt x="240" y="198"/>
                    <a:pt x="239" y="199"/>
                  </a:cubicBezTo>
                  <a:cubicBezTo>
                    <a:pt x="239" y="199"/>
                    <a:pt x="238" y="200"/>
                    <a:pt x="238" y="200"/>
                  </a:cubicBezTo>
                  <a:cubicBezTo>
                    <a:pt x="239" y="200"/>
                    <a:pt x="242" y="197"/>
                    <a:pt x="243" y="198"/>
                  </a:cubicBezTo>
                  <a:cubicBezTo>
                    <a:pt x="243" y="198"/>
                    <a:pt x="243" y="198"/>
                    <a:pt x="243" y="199"/>
                  </a:cubicBezTo>
                  <a:cubicBezTo>
                    <a:pt x="243" y="199"/>
                    <a:pt x="239" y="202"/>
                    <a:pt x="239" y="201"/>
                  </a:cubicBezTo>
                  <a:cubicBezTo>
                    <a:pt x="242" y="201"/>
                    <a:pt x="244" y="199"/>
                    <a:pt x="246" y="198"/>
                  </a:cubicBezTo>
                  <a:cubicBezTo>
                    <a:pt x="246" y="198"/>
                    <a:pt x="248" y="197"/>
                    <a:pt x="248" y="197"/>
                  </a:cubicBezTo>
                  <a:cubicBezTo>
                    <a:pt x="248" y="197"/>
                    <a:pt x="245" y="198"/>
                    <a:pt x="245" y="198"/>
                  </a:cubicBezTo>
                  <a:cubicBezTo>
                    <a:pt x="244" y="198"/>
                    <a:pt x="244" y="197"/>
                    <a:pt x="244" y="197"/>
                  </a:cubicBezTo>
                  <a:cubicBezTo>
                    <a:pt x="245" y="195"/>
                    <a:pt x="249" y="196"/>
                    <a:pt x="250" y="195"/>
                  </a:cubicBezTo>
                  <a:cubicBezTo>
                    <a:pt x="253" y="195"/>
                    <a:pt x="255" y="192"/>
                    <a:pt x="257" y="191"/>
                  </a:cubicBezTo>
                  <a:cubicBezTo>
                    <a:pt x="258" y="191"/>
                    <a:pt x="263" y="187"/>
                    <a:pt x="263" y="187"/>
                  </a:cubicBezTo>
                  <a:cubicBezTo>
                    <a:pt x="263" y="187"/>
                    <a:pt x="262" y="183"/>
                    <a:pt x="262" y="183"/>
                  </a:cubicBezTo>
                  <a:cubicBezTo>
                    <a:pt x="261" y="183"/>
                    <a:pt x="262" y="183"/>
                    <a:pt x="263" y="183"/>
                  </a:cubicBezTo>
                  <a:cubicBezTo>
                    <a:pt x="263" y="183"/>
                    <a:pt x="264" y="183"/>
                    <a:pt x="265" y="182"/>
                  </a:cubicBezTo>
                  <a:cubicBezTo>
                    <a:pt x="265" y="182"/>
                    <a:pt x="265" y="181"/>
                    <a:pt x="266" y="180"/>
                  </a:cubicBezTo>
                  <a:cubicBezTo>
                    <a:pt x="266" y="180"/>
                    <a:pt x="267" y="180"/>
                    <a:pt x="268" y="180"/>
                  </a:cubicBezTo>
                  <a:cubicBezTo>
                    <a:pt x="268" y="178"/>
                    <a:pt x="268" y="178"/>
                    <a:pt x="268" y="178"/>
                  </a:cubicBezTo>
                  <a:cubicBezTo>
                    <a:pt x="269" y="178"/>
                    <a:pt x="269" y="178"/>
                    <a:pt x="269" y="178"/>
                  </a:cubicBezTo>
                  <a:cubicBezTo>
                    <a:pt x="269" y="178"/>
                    <a:pt x="269" y="178"/>
                    <a:pt x="268" y="178"/>
                  </a:cubicBezTo>
                  <a:cubicBezTo>
                    <a:pt x="268" y="177"/>
                    <a:pt x="268" y="177"/>
                    <a:pt x="267" y="177"/>
                  </a:cubicBezTo>
                  <a:cubicBezTo>
                    <a:pt x="267" y="177"/>
                    <a:pt x="267" y="178"/>
                    <a:pt x="266" y="177"/>
                  </a:cubicBezTo>
                  <a:cubicBezTo>
                    <a:pt x="265" y="176"/>
                    <a:pt x="267" y="176"/>
                    <a:pt x="267" y="175"/>
                  </a:cubicBezTo>
                  <a:cubicBezTo>
                    <a:pt x="267" y="175"/>
                    <a:pt x="265" y="175"/>
                    <a:pt x="265" y="174"/>
                  </a:cubicBezTo>
                  <a:cubicBezTo>
                    <a:pt x="264" y="174"/>
                    <a:pt x="265" y="173"/>
                    <a:pt x="265" y="173"/>
                  </a:cubicBezTo>
                  <a:cubicBezTo>
                    <a:pt x="265" y="173"/>
                    <a:pt x="265" y="172"/>
                    <a:pt x="265" y="172"/>
                  </a:cubicBezTo>
                  <a:cubicBezTo>
                    <a:pt x="263" y="172"/>
                    <a:pt x="265" y="172"/>
                    <a:pt x="265" y="171"/>
                  </a:cubicBezTo>
                  <a:cubicBezTo>
                    <a:pt x="265" y="170"/>
                    <a:pt x="264" y="171"/>
                    <a:pt x="264" y="170"/>
                  </a:cubicBezTo>
                  <a:cubicBezTo>
                    <a:pt x="263" y="170"/>
                    <a:pt x="263" y="170"/>
                    <a:pt x="264" y="170"/>
                  </a:cubicBezTo>
                  <a:cubicBezTo>
                    <a:pt x="265" y="169"/>
                    <a:pt x="266" y="171"/>
                    <a:pt x="267" y="171"/>
                  </a:cubicBezTo>
                  <a:cubicBezTo>
                    <a:pt x="268" y="170"/>
                    <a:pt x="268" y="167"/>
                    <a:pt x="270" y="168"/>
                  </a:cubicBezTo>
                  <a:cubicBezTo>
                    <a:pt x="271" y="168"/>
                    <a:pt x="271" y="168"/>
                    <a:pt x="271" y="168"/>
                  </a:cubicBezTo>
                  <a:cubicBezTo>
                    <a:pt x="272" y="169"/>
                    <a:pt x="271" y="173"/>
                    <a:pt x="270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71" y="174"/>
                    <a:pt x="272" y="173"/>
                    <a:pt x="273" y="173"/>
                  </a:cubicBezTo>
                  <a:cubicBezTo>
                    <a:pt x="274" y="173"/>
                    <a:pt x="276" y="174"/>
                    <a:pt x="277" y="173"/>
                  </a:cubicBezTo>
                  <a:cubicBezTo>
                    <a:pt x="277" y="173"/>
                    <a:pt x="277" y="173"/>
                    <a:pt x="277" y="173"/>
                  </a:cubicBezTo>
                  <a:cubicBezTo>
                    <a:pt x="277" y="173"/>
                    <a:pt x="277" y="173"/>
                    <a:pt x="277" y="173"/>
                  </a:cubicBezTo>
                  <a:cubicBezTo>
                    <a:pt x="276" y="175"/>
                    <a:pt x="276" y="173"/>
                    <a:pt x="275" y="174"/>
                  </a:cubicBezTo>
                  <a:cubicBezTo>
                    <a:pt x="274" y="174"/>
                    <a:pt x="272" y="176"/>
                    <a:pt x="272" y="177"/>
                  </a:cubicBezTo>
                  <a:cubicBezTo>
                    <a:pt x="271" y="177"/>
                    <a:pt x="269" y="177"/>
                    <a:pt x="270" y="178"/>
                  </a:cubicBezTo>
                  <a:cubicBezTo>
                    <a:pt x="271" y="179"/>
                    <a:pt x="273" y="176"/>
                    <a:pt x="273" y="176"/>
                  </a:cubicBezTo>
                  <a:cubicBezTo>
                    <a:pt x="275" y="175"/>
                    <a:pt x="276" y="174"/>
                    <a:pt x="278" y="174"/>
                  </a:cubicBezTo>
                  <a:cubicBezTo>
                    <a:pt x="281" y="172"/>
                    <a:pt x="284" y="170"/>
                    <a:pt x="287" y="169"/>
                  </a:cubicBezTo>
                  <a:cubicBezTo>
                    <a:pt x="288" y="169"/>
                    <a:pt x="290" y="169"/>
                    <a:pt x="291" y="169"/>
                  </a:cubicBezTo>
                  <a:cubicBezTo>
                    <a:pt x="292" y="168"/>
                    <a:pt x="289" y="167"/>
                    <a:pt x="289" y="166"/>
                  </a:cubicBezTo>
                  <a:cubicBezTo>
                    <a:pt x="288" y="165"/>
                    <a:pt x="290" y="162"/>
                    <a:pt x="291" y="161"/>
                  </a:cubicBezTo>
                  <a:cubicBezTo>
                    <a:pt x="291" y="161"/>
                    <a:pt x="292" y="161"/>
                    <a:pt x="292" y="161"/>
                  </a:cubicBezTo>
                  <a:cubicBezTo>
                    <a:pt x="292" y="161"/>
                    <a:pt x="292" y="161"/>
                    <a:pt x="292" y="161"/>
                  </a:cubicBezTo>
                  <a:cubicBezTo>
                    <a:pt x="295" y="157"/>
                    <a:pt x="293" y="156"/>
                    <a:pt x="292" y="152"/>
                  </a:cubicBezTo>
                  <a:cubicBezTo>
                    <a:pt x="292" y="151"/>
                    <a:pt x="293" y="151"/>
                    <a:pt x="293" y="149"/>
                  </a:cubicBezTo>
                  <a:cubicBezTo>
                    <a:pt x="293" y="149"/>
                    <a:pt x="292" y="148"/>
                    <a:pt x="292" y="147"/>
                  </a:cubicBezTo>
                  <a:cubicBezTo>
                    <a:pt x="292" y="146"/>
                    <a:pt x="293" y="146"/>
                    <a:pt x="293" y="146"/>
                  </a:cubicBezTo>
                  <a:cubicBezTo>
                    <a:pt x="293" y="144"/>
                    <a:pt x="293" y="144"/>
                    <a:pt x="293" y="144"/>
                  </a:cubicBezTo>
                  <a:cubicBezTo>
                    <a:pt x="293" y="144"/>
                    <a:pt x="294" y="144"/>
                    <a:pt x="295" y="143"/>
                  </a:cubicBezTo>
                  <a:cubicBezTo>
                    <a:pt x="295" y="141"/>
                    <a:pt x="295" y="139"/>
                    <a:pt x="295" y="138"/>
                  </a:cubicBezTo>
                  <a:cubicBezTo>
                    <a:pt x="295" y="138"/>
                    <a:pt x="296" y="137"/>
                    <a:pt x="296" y="137"/>
                  </a:cubicBezTo>
                  <a:cubicBezTo>
                    <a:pt x="296" y="136"/>
                    <a:pt x="295" y="136"/>
                    <a:pt x="295" y="135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7624C5E7-B845-4B1D-979F-ED06320A1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662" y="4896118"/>
              <a:ext cx="1491503" cy="1011707"/>
            </a:xfrm>
            <a:custGeom>
              <a:avLst/>
              <a:gdLst>
                <a:gd name="T0" fmla="*/ 194 w 199"/>
                <a:gd name="T1" fmla="*/ 85 h 135"/>
                <a:gd name="T2" fmla="*/ 189 w 199"/>
                <a:gd name="T3" fmla="*/ 79 h 135"/>
                <a:gd name="T4" fmla="*/ 167 w 199"/>
                <a:gd name="T5" fmla="*/ 45 h 135"/>
                <a:gd name="T6" fmla="*/ 172 w 199"/>
                <a:gd name="T7" fmla="*/ 53 h 135"/>
                <a:gd name="T8" fmla="*/ 173 w 199"/>
                <a:gd name="T9" fmla="*/ 51 h 135"/>
                <a:gd name="T10" fmla="*/ 142 w 199"/>
                <a:gd name="T11" fmla="*/ 8 h 135"/>
                <a:gd name="T12" fmla="*/ 140 w 199"/>
                <a:gd name="T13" fmla="*/ 1 h 135"/>
                <a:gd name="T14" fmla="*/ 127 w 199"/>
                <a:gd name="T15" fmla="*/ 2 h 135"/>
                <a:gd name="T16" fmla="*/ 127 w 199"/>
                <a:gd name="T17" fmla="*/ 13 h 135"/>
                <a:gd name="T18" fmla="*/ 74 w 199"/>
                <a:gd name="T19" fmla="*/ 16 h 135"/>
                <a:gd name="T20" fmla="*/ 1 w 199"/>
                <a:gd name="T21" fmla="*/ 21 h 135"/>
                <a:gd name="T22" fmla="*/ 6 w 199"/>
                <a:gd name="T23" fmla="*/ 32 h 135"/>
                <a:gd name="T24" fmla="*/ 6 w 199"/>
                <a:gd name="T25" fmla="*/ 37 h 135"/>
                <a:gd name="T26" fmla="*/ 8 w 199"/>
                <a:gd name="T27" fmla="*/ 37 h 135"/>
                <a:gd name="T28" fmla="*/ 12 w 199"/>
                <a:gd name="T29" fmla="*/ 29 h 135"/>
                <a:gd name="T30" fmla="*/ 15 w 199"/>
                <a:gd name="T31" fmla="*/ 32 h 135"/>
                <a:gd name="T32" fmla="*/ 16 w 199"/>
                <a:gd name="T33" fmla="*/ 31 h 135"/>
                <a:gd name="T34" fmla="*/ 13 w 199"/>
                <a:gd name="T35" fmla="*/ 34 h 135"/>
                <a:gd name="T36" fmla="*/ 28 w 199"/>
                <a:gd name="T37" fmla="*/ 29 h 135"/>
                <a:gd name="T38" fmla="*/ 30 w 199"/>
                <a:gd name="T39" fmla="*/ 30 h 135"/>
                <a:gd name="T40" fmla="*/ 36 w 199"/>
                <a:gd name="T41" fmla="*/ 29 h 135"/>
                <a:gd name="T42" fmla="*/ 34 w 199"/>
                <a:gd name="T43" fmla="*/ 30 h 135"/>
                <a:gd name="T44" fmla="*/ 38 w 199"/>
                <a:gd name="T45" fmla="*/ 32 h 135"/>
                <a:gd name="T46" fmla="*/ 45 w 199"/>
                <a:gd name="T47" fmla="*/ 31 h 135"/>
                <a:gd name="T48" fmla="*/ 48 w 199"/>
                <a:gd name="T49" fmla="*/ 31 h 135"/>
                <a:gd name="T50" fmla="*/ 47 w 199"/>
                <a:gd name="T51" fmla="*/ 34 h 135"/>
                <a:gd name="T52" fmla="*/ 54 w 199"/>
                <a:gd name="T53" fmla="*/ 36 h 135"/>
                <a:gd name="T54" fmla="*/ 51 w 199"/>
                <a:gd name="T55" fmla="*/ 37 h 135"/>
                <a:gd name="T56" fmla="*/ 55 w 199"/>
                <a:gd name="T57" fmla="*/ 40 h 135"/>
                <a:gd name="T58" fmla="*/ 67 w 199"/>
                <a:gd name="T59" fmla="*/ 41 h 135"/>
                <a:gd name="T60" fmla="*/ 78 w 199"/>
                <a:gd name="T61" fmla="*/ 35 h 135"/>
                <a:gd name="T62" fmla="*/ 80 w 199"/>
                <a:gd name="T63" fmla="*/ 30 h 135"/>
                <a:gd name="T64" fmla="*/ 91 w 199"/>
                <a:gd name="T65" fmla="*/ 31 h 135"/>
                <a:gd name="T66" fmla="*/ 102 w 199"/>
                <a:gd name="T67" fmla="*/ 40 h 135"/>
                <a:gd name="T68" fmla="*/ 117 w 199"/>
                <a:gd name="T69" fmla="*/ 46 h 135"/>
                <a:gd name="T70" fmla="*/ 124 w 199"/>
                <a:gd name="T71" fmla="*/ 54 h 135"/>
                <a:gd name="T72" fmla="*/ 124 w 199"/>
                <a:gd name="T73" fmla="*/ 61 h 135"/>
                <a:gd name="T74" fmla="*/ 124 w 199"/>
                <a:gd name="T75" fmla="*/ 71 h 135"/>
                <a:gd name="T76" fmla="*/ 128 w 199"/>
                <a:gd name="T77" fmla="*/ 82 h 135"/>
                <a:gd name="T78" fmla="*/ 128 w 199"/>
                <a:gd name="T79" fmla="*/ 80 h 135"/>
                <a:gd name="T80" fmla="*/ 127 w 199"/>
                <a:gd name="T81" fmla="*/ 75 h 135"/>
                <a:gd name="T82" fmla="*/ 130 w 199"/>
                <a:gd name="T83" fmla="*/ 74 h 135"/>
                <a:gd name="T84" fmla="*/ 132 w 199"/>
                <a:gd name="T85" fmla="*/ 82 h 135"/>
                <a:gd name="T86" fmla="*/ 131 w 199"/>
                <a:gd name="T87" fmla="*/ 85 h 135"/>
                <a:gd name="T88" fmla="*/ 128 w 199"/>
                <a:gd name="T89" fmla="*/ 85 h 135"/>
                <a:gd name="T90" fmla="*/ 135 w 199"/>
                <a:gd name="T91" fmla="*/ 92 h 135"/>
                <a:gd name="T92" fmla="*/ 145 w 199"/>
                <a:gd name="T93" fmla="*/ 99 h 135"/>
                <a:gd name="T94" fmla="*/ 142 w 199"/>
                <a:gd name="T95" fmla="*/ 95 h 135"/>
                <a:gd name="T96" fmla="*/ 148 w 199"/>
                <a:gd name="T97" fmla="*/ 95 h 135"/>
                <a:gd name="T98" fmla="*/ 149 w 199"/>
                <a:gd name="T99" fmla="*/ 104 h 135"/>
                <a:gd name="T100" fmla="*/ 150 w 199"/>
                <a:gd name="T101" fmla="*/ 107 h 135"/>
                <a:gd name="T102" fmla="*/ 155 w 199"/>
                <a:gd name="T103" fmla="*/ 109 h 135"/>
                <a:gd name="T104" fmla="*/ 161 w 199"/>
                <a:gd name="T105" fmla="*/ 117 h 135"/>
                <a:gd name="T106" fmla="*/ 163 w 199"/>
                <a:gd name="T107" fmla="*/ 117 h 135"/>
                <a:gd name="T108" fmla="*/ 170 w 199"/>
                <a:gd name="T109" fmla="*/ 120 h 135"/>
                <a:gd name="T110" fmla="*/ 176 w 199"/>
                <a:gd name="T111" fmla="*/ 126 h 135"/>
                <a:gd name="T112" fmla="*/ 182 w 199"/>
                <a:gd name="T113" fmla="*/ 131 h 135"/>
                <a:gd name="T114" fmla="*/ 185 w 199"/>
                <a:gd name="T115" fmla="*/ 131 h 135"/>
                <a:gd name="T116" fmla="*/ 193 w 199"/>
                <a:gd name="T117" fmla="*/ 129 h 135"/>
                <a:gd name="T118" fmla="*/ 195 w 199"/>
                <a:gd name="T119" fmla="*/ 128 h 135"/>
                <a:gd name="T120" fmla="*/ 195 w 199"/>
                <a:gd name="T121" fmla="*/ 118 h 135"/>
                <a:gd name="T122" fmla="*/ 198 w 199"/>
                <a:gd name="T123" fmla="*/ 1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" h="135">
                  <a:moveTo>
                    <a:pt x="198" y="107"/>
                  </a:moveTo>
                  <a:cubicBezTo>
                    <a:pt x="198" y="107"/>
                    <a:pt x="197" y="106"/>
                    <a:pt x="197" y="105"/>
                  </a:cubicBezTo>
                  <a:cubicBezTo>
                    <a:pt x="197" y="101"/>
                    <a:pt x="197" y="97"/>
                    <a:pt x="196" y="93"/>
                  </a:cubicBezTo>
                  <a:cubicBezTo>
                    <a:pt x="196" y="92"/>
                    <a:pt x="194" y="89"/>
                    <a:pt x="195" y="88"/>
                  </a:cubicBezTo>
                  <a:cubicBezTo>
                    <a:pt x="195" y="88"/>
                    <a:pt x="194" y="85"/>
                    <a:pt x="194" y="85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92" y="85"/>
                    <a:pt x="193" y="85"/>
                    <a:pt x="193" y="84"/>
                  </a:cubicBezTo>
                  <a:cubicBezTo>
                    <a:pt x="193" y="84"/>
                    <a:pt x="191" y="81"/>
                    <a:pt x="190" y="80"/>
                  </a:cubicBezTo>
                  <a:cubicBezTo>
                    <a:pt x="188" y="79"/>
                    <a:pt x="186" y="80"/>
                    <a:pt x="186" y="79"/>
                  </a:cubicBezTo>
                  <a:cubicBezTo>
                    <a:pt x="186" y="78"/>
                    <a:pt x="189" y="80"/>
                    <a:pt x="189" y="79"/>
                  </a:cubicBezTo>
                  <a:cubicBezTo>
                    <a:pt x="189" y="79"/>
                    <a:pt x="189" y="79"/>
                    <a:pt x="188" y="78"/>
                  </a:cubicBezTo>
                  <a:cubicBezTo>
                    <a:pt x="187" y="77"/>
                    <a:pt x="185" y="75"/>
                    <a:pt x="184" y="73"/>
                  </a:cubicBezTo>
                  <a:cubicBezTo>
                    <a:pt x="179" y="65"/>
                    <a:pt x="172" y="59"/>
                    <a:pt x="168" y="52"/>
                  </a:cubicBezTo>
                  <a:cubicBezTo>
                    <a:pt x="167" y="51"/>
                    <a:pt x="165" y="46"/>
                    <a:pt x="165" y="45"/>
                  </a:cubicBezTo>
                  <a:cubicBezTo>
                    <a:pt x="165" y="44"/>
                    <a:pt x="167" y="45"/>
                    <a:pt x="167" y="45"/>
                  </a:cubicBezTo>
                  <a:cubicBezTo>
                    <a:pt x="168" y="46"/>
                    <a:pt x="165" y="47"/>
                    <a:pt x="167" y="48"/>
                  </a:cubicBezTo>
                  <a:cubicBezTo>
                    <a:pt x="169" y="49"/>
                    <a:pt x="171" y="46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1"/>
                    <a:pt x="172" y="51"/>
                    <a:pt x="172" y="52"/>
                  </a:cubicBezTo>
                  <a:cubicBezTo>
                    <a:pt x="172" y="52"/>
                    <a:pt x="172" y="52"/>
                    <a:pt x="172" y="53"/>
                  </a:cubicBezTo>
                  <a:cubicBezTo>
                    <a:pt x="172" y="55"/>
                    <a:pt x="174" y="59"/>
                    <a:pt x="176" y="61"/>
                  </a:cubicBezTo>
                  <a:cubicBezTo>
                    <a:pt x="176" y="62"/>
                    <a:pt x="178" y="64"/>
                    <a:pt x="178" y="64"/>
                  </a:cubicBezTo>
                  <a:cubicBezTo>
                    <a:pt x="179" y="64"/>
                    <a:pt x="176" y="61"/>
                    <a:pt x="175" y="60"/>
                  </a:cubicBezTo>
                  <a:cubicBezTo>
                    <a:pt x="175" y="60"/>
                    <a:pt x="172" y="53"/>
                    <a:pt x="172" y="52"/>
                  </a:cubicBezTo>
                  <a:cubicBezTo>
                    <a:pt x="172" y="52"/>
                    <a:pt x="174" y="51"/>
                    <a:pt x="173" y="51"/>
                  </a:cubicBezTo>
                  <a:cubicBezTo>
                    <a:pt x="173" y="48"/>
                    <a:pt x="166" y="42"/>
                    <a:pt x="164" y="41"/>
                  </a:cubicBezTo>
                  <a:cubicBezTo>
                    <a:pt x="156" y="33"/>
                    <a:pt x="151" y="24"/>
                    <a:pt x="146" y="15"/>
                  </a:cubicBezTo>
                  <a:cubicBezTo>
                    <a:pt x="145" y="14"/>
                    <a:pt x="144" y="13"/>
                    <a:pt x="144" y="11"/>
                  </a:cubicBezTo>
                  <a:cubicBezTo>
                    <a:pt x="143" y="11"/>
                    <a:pt x="143" y="9"/>
                    <a:pt x="143" y="9"/>
                  </a:cubicBezTo>
                  <a:cubicBezTo>
                    <a:pt x="143" y="8"/>
                    <a:pt x="142" y="9"/>
                    <a:pt x="142" y="8"/>
                  </a:cubicBezTo>
                  <a:cubicBezTo>
                    <a:pt x="142" y="8"/>
                    <a:pt x="142" y="7"/>
                    <a:pt x="142" y="7"/>
                  </a:cubicBezTo>
                  <a:cubicBezTo>
                    <a:pt x="141" y="6"/>
                    <a:pt x="139" y="5"/>
                    <a:pt x="139" y="5"/>
                  </a:cubicBezTo>
                  <a:cubicBezTo>
                    <a:pt x="140" y="4"/>
                    <a:pt x="141" y="6"/>
                    <a:pt x="141" y="6"/>
                  </a:cubicBezTo>
                  <a:cubicBezTo>
                    <a:pt x="141" y="5"/>
                    <a:pt x="141" y="5"/>
                    <a:pt x="140" y="4"/>
                  </a:cubicBezTo>
                  <a:cubicBezTo>
                    <a:pt x="140" y="4"/>
                    <a:pt x="141" y="2"/>
                    <a:pt x="140" y="1"/>
                  </a:cubicBezTo>
                  <a:cubicBezTo>
                    <a:pt x="140" y="0"/>
                    <a:pt x="139" y="2"/>
                    <a:pt x="139" y="2"/>
                  </a:cubicBezTo>
                  <a:cubicBezTo>
                    <a:pt x="139" y="2"/>
                    <a:pt x="139" y="1"/>
                    <a:pt x="139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6" y="3"/>
                    <a:pt x="129" y="0"/>
                    <a:pt x="128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5" y="3"/>
                    <a:pt x="127" y="5"/>
                    <a:pt x="128" y="7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9"/>
                    <a:pt x="128" y="10"/>
                    <a:pt x="128" y="11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7" y="13"/>
                    <a:pt x="127" y="13"/>
                  </a:cubicBezTo>
                  <a:cubicBezTo>
                    <a:pt x="123" y="14"/>
                    <a:pt x="125" y="12"/>
                    <a:pt x="124" y="10"/>
                  </a:cubicBezTo>
                  <a:cubicBezTo>
                    <a:pt x="124" y="10"/>
                    <a:pt x="123" y="10"/>
                    <a:pt x="123" y="9"/>
                  </a:cubicBezTo>
                  <a:cubicBezTo>
                    <a:pt x="122" y="9"/>
                    <a:pt x="124" y="9"/>
                    <a:pt x="122" y="9"/>
                  </a:cubicBezTo>
                  <a:cubicBezTo>
                    <a:pt x="120" y="8"/>
                    <a:pt x="106" y="11"/>
                    <a:pt x="102" y="12"/>
                  </a:cubicBezTo>
                  <a:cubicBezTo>
                    <a:pt x="93" y="13"/>
                    <a:pt x="83" y="14"/>
                    <a:pt x="74" y="16"/>
                  </a:cubicBezTo>
                  <a:cubicBezTo>
                    <a:pt x="72" y="16"/>
                    <a:pt x="64" y="17"/>
                    <a:pt x="63" y="17"/>
                  </a:cubicBezTo>
                  <a:cubicBezTo>
                    <a:pt x="62" y="16"/>
                    <a:pt x="62" y="15"/>
                    <a:pt x="61" y="13"/>
                  </a:cubicBezTo>
                  <a:cubicBezTo>
                    <a:pt x="61" y="12"/>
                    <a:pt x="59" y="11"/>
                    <a:pt x="59" y="11"/>
                  </a:cubicBezTo>
                  <a:cubicBezTo>
                    <a:pt x="45" y="13"/>
                    <a:pt x="31" y="16"/>
                    <a:pt x="18" y="18"/>
                  </a:cubicBezTo>
                  <a:cubicBezTo>
                    <a:pt x="15" y="18"/>
                    <a:pt x="2" y="20"/>
                    <a:pt x="1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2"/>
                    <a:pt x="0" y="23"/>
                    <a:pt x="1" y="24"/>
                  </a:cubicBezTo>
                  <a:cubicBezTo>
                    <a:pt x="1" y="24"/>
                    <a:pt x="3" y="26"/>
                    <a:pt x="4" y="27"/>
                  </a:cubicBezTo>
                  <a:cubicBezTo>
                    <a:pt x="4" y="27"/>
                    <a:pt x="7" y="27"/>
                    <a:pt x="7" y="29"/>
                  </a:cubicBezTo>
                  <a:cubicBezTo>
                    <a:pt x="7" y="29"/>
                    <a:pt x="6" y="31"/>
                    <a:pt x="6" y="32"/>
                  </a:cubicBezTo>
                  <a:cubicBezTo>
                    <a:pt x="6" y="32"/>
                    <a:pt x="7" y="33"/>
                    <a:pt x="7" y="33"/>
                  </a:cubicBezTo>
                  <a:cubicBezTo>
                    <a:pt x="8" y="33"/>
                    <a:pt x="9" y="33"/>
                    <a:pt x="9" y="34"/>
                  </a:cubicBezTo>
                  <a:cubicBezTo>
                    <a:pt x="9" y="34"/>
                    <a:pt x="8" y="34"/>
                    <a:pt x="7" y="35"/>
                  </a:cubicBezTo>
                  <a:cubicBezTo>
                    <a:pt x="7" y="35"/>
                    <a:pt x="8" y="36"/>
                    <a:pt x="7" y="36"/>
                  </a:cubicBezTo>
                  <a:cubicBezTo>
                    <a:pt x="7" y="37"/>
                    <a:pt x="6" y="36"/>
                    <a:pt x="6" y="37"/>
                  </a:cubicBezTo>
                  <a:cubicBezTo>
                    <a:pt x="6" y="37"/>
                    <a:pt x="7" y="37"/>
                    <a:pt x="7" y="37"/>
                  </a:cubicBezTo>
                  <a:cubicBezTo>
                    <a:pt x="7" y="37"/>
                    <a:pt x="7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8"/>
                    <a:pt x="6" y="37"/>
                    <a:pt x="6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9" y="37"/>
                    <a:pt x="10" y="37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4"/>
                    <a:pt x="10" y="36"/>
                    <a:pt x="11" y="34"/>
                  </a:cubicBezTo>
                  <a:cubicBezTo>
                    <a:pt x="12" y="33"/>
                    <a:pt x="13" y="33"/>
                    <a:pt x="13" y="32"/>
                  </a:cubicBezTo>
                  <a:cubicBezTo>
                    <a:pt x="13" y="31"/>
                    <a:pt x="11" y="31"/>
                    <a:pt x="12" y="29"/>
                  </a:cubicBezTo>
                  <a:cubicBezTo>
                    <a:pt x="12" y="29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3" y="30"/>
                    <a:pt x="13" y="30"/>
                  </a:cubicBezTo>
                  <a:cubicBezTo>
                    <a:pt x="14" y="31"/>
                    <a:pt x="14" y="30"/>
                    <a:pt x="14" y="32"/>
                  </a:cubicBezTo>
                  <a:cubicBezTo>
                    <a:pt x="14" y="32"/>
                    <a:pt x="14" y="33"/>
                    <a:pt x="15" y="32"/>
                  </a:cubicBezTo>
                  <a:cubicBezTo>
                    <a:pt x="16" y="31"/>
                    <a:pt x="15" y="28"/>
                    <a:pt x="16" y="28"/>
                  </a:cubicBezTo>
                  <a:cubicBezTo>
                    <a:pt x="17" y="28"/>
                    <a:pt x="16" y="29"/>
                    <a:pt x="16" y="29"/>
                  </a:cubicBezTo>
                  <a:cubicBezTo>
                    <a:pt x="16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ubicBezTo>
                    <a:pt x="16" y="29"/>
                    <a:pt x="16" y="31"/>
                    <a:pt x="16" y="31"/>
                  </a:cubicBezTo>
                  <a:cubicBezTo>
                    <a:pt x="16" y="31"/>
                    <a:pt x="18" y="31"/>
                    <a:pt x="19" y="31"/>
                  </a:cubicBezTo>
                  <a:cubicBezTo>
                    <a:pt x="19" y="31"/>
                    <a:pt x="19" y="32"/>
                    <a:pt x="19" y="32"/>
                  </a:cubicBezTo>
                  <a:cubicBezTo>
                    <a:pt x="19" y="32"/>
                    <a:pt x="18" y="32"/>
                    <a:pt x="18" y="32"/>
                  </a:cubicBezTo>
                  <a:cubicBezTo>
                    <a:pt x="18" y="32"/>
                    <a:pt x="17" y="33"/>
                    <a:pt x="17" y="33"/>
                  </a:cubicBezTo>
                  <a:cubicBezTo>
                    <a:pt x="16" y="33"/>
                    <a:pt x="13" y="34"/>
                    <a:pt x="13" y="34"/>
                  </a:cubicBezTo>
                  <a:cubicBezTo>
                    <a:pt x="13" y="34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20" y="32"/>
                    <a:pt x="22" y="32"/>
                  </a:cubicBezTo>
                  <a:cubicBezTo>
                    <a:pt x="23" y="32"/>
                    <a:pt x="25" y="31"/>
                    <a:pt x="27" y="31"/>
                  </a:cubicBezTo>
                  <a:cubicBezTo>
                    <a:pt x="27" y="31"/>
                    <a:pt x="28" y="30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8"/>
                    <a:pt x="28" y="28"/>
                  </a:cubicBezTo>
                  <a:cubicBezTo>
                    <a:pt x="28" y="28"/>
                    <a:pt x="28" y="29"/>
                    <a:pt x="28" y="29"/>
                  </a:cubicBezTo>
                  <a:cubicBezTo>
                    <a:pt x="30" y="29"/>
                    <a:pt x="29" y="28"/>
                    <a:pt x="29" y="29"/>
                  </a:cubicBezTo>
                  <a:cubicBezTo>
                    <a:pt x="29" y="29"/>
                    <a:pt x="30" y="30"/>
                    <a:pt x="30" y="30"/>
                  </a:cubicBezTo>
                  <a:cubicBezTo>
                    <a:pt x="30" y="30"/>
                    <a:pt x="31" y="29"/>
                    <a:pt x="31" y="29"/>
                  </a:cubicBezTo>
                  <a:cubicBezTo>
                    <a:pt x="32" y="28"/>
                    <a:pt x="33" y="28"/>
                    <a:pt x="34" y="28"/>
                  </a:cubicBezTo>
                  <a:cubicBezTo>
                    <a:pt x="35" y="28"/>
                    <a:pt x="34" y="28"/>
                    <a:pt x="34" y="29"/>
                  </a:cubicBezTo>
                  <a:cubicBezTo>
                    <a:pt x="35" y="29"/>
                    <a:pt x="36" y="27"/>
                    <a:pt x="36" y="28"/>
                  </a:cubicBezTo>
                  <a:cubicBezTo>
                    <a:pt x="36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30"/>
                    <a:pt x="37" y="31"/>
                    <a:pt x="37" y="31"/>
                  </a:cubicBezTo>
                  <a:cubicBezTo>
                    <a:pt x="36" y="31"/>
                    <a:pt x="35" y="29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3" y="31"/>
                    <a:pt x="32" y="30"/>
                    <a:pt x="32" y="30"/>
                  </a:cubicBezTo>
                  <a:cubicBezTo>
                    <a:pt x="32" y="30"/>
                    <a:pt x="32" y="31"/>
                    <a:pt x="32" y="31"/>
                  </a:cubicBezTo>
                  <a:cubicBezTo>
                    <a:pt x="31" y="31"/>
                    <a:pt x="29" y="30"/>
                    <a:pt x="28" y="31"/>
                  </a:cubicBezTo>
                  <a:cubicBezTo>
                    <a:pt x="28" y="31"/>
                    <a:pt x="27" y="31"/>
                    <a:pt x="28" y="31"/>
                  </a:cubicBezTo>
                  <a:cubicBezTo>
                    <a:pt x="28" y="32"/>
                    <a:pt x="37" y="32"/>
                    <a:pt x="38" y="32"/>
                  </a:cubicBezTo>
                  <a:cubicBezTo>
                    <a:pt x="41" y="33"/>
                    <a:pt x="47" y="35"/>
                    <a:pt x="47" y="34"/>
                  </a:cubicBezTo>
                  <a:cubicBezTo>
                    <a:pt x="47" y="34"/>
                    <a:pt x="46" y="35"/>
                    <a:pt x="46" y="34"/>
                  </a:cubicBezTo>
                  <a:cubicBezTo>
                    <a:pt x="46" y="34"/>
                    <a:pt x="46" y="33"/>
                    <a:pt x="46" y="33"/>
                  </a:cubicBezTo>
                  <a:cubicBezTo>
                    <a:pt x="46" y="32"/>
                    <a:pt x="41" y="33"/>
                    <a:pt x="44" y="32"/>
                  </a:cubicBezTo>
                  <a:cubicBezTo>
                    <a:pt x="44" y="31"/>
                    <a:pt x="45" y="32"/>
                    <a:pt x="45" y="31"/>
                  </a:cubicBezTo>
                  <a:cubicBezTo>
                    <a:pt x="45" y="31"/>
                    <a:pt x="45" y="31"/>
                    <a:pt x="45" y="3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46" y="32"/>
                    <a:pt x="46" y="32"/>
                  </a:cubicBezTo>
                  <a:cubicBezTo>
                    <a:pt x="46" y="32"/>
                    <a:pt x="47" y="31"/>
                    <a:pt x="48" y="31"/>
                  </a:cubicBezTo>
                  <a:cubicBezTo>
                    <a:pt x="48" y="31"/>
                    <a:pt x="49" y="31"/>
                    <a:pt x="49" y="31"/>
                  </a:cubicBezTo>
                  <a:cubicBezTo>
                    <a:pt x="49" y="31"/>
                    <a:pt x="49" y="30"/>
                    <a:pt x="49" y="30"/>
                  </a:cubicBezTo>
                  <a:cubicBezTo>
                    <a:pt x="49" y="30"/>
                    <a:pt x="49" y="31"/>
                    <a:pt x="49" y="32"/>
                  </a:cubicBezTo>
                  <a:cubicBezTo>
                    <a:pt x="49" y="32"/>
                    <a:pt x="48" y="31"/>
                    <a:pt x="47" y="32"/>
                  </a:cubicBezTo>
                  <a:cubicBezTo>
                    <a:pt x="47" y="32"/>
                    <a:pt x="47" y="33"/>
                    <a:pt x="47" y="34"/>
                  </a:cubicBezTo>
                  <a:cubicBezTo>
                    <a:pt x="46" y="34"/>
                    <a:pt x="49" y="34"/>
                    <a:pt x="50" y="34"/>
                  </a:cubicBezTo>
                  <a:cubicBezTo>
                    <a:pt x="52" y="34"/>
                    <a:pt x="51" y="34"/>
                    <a:pt x="52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4" y="36"/>
                  </a:cubicBezTo>
                  <a:cubicBezTo>
                    <a:pt x="54" y="36"/>
                    <a:pt x="55" y="35"/>
                    <a:pt x="54" y="36"/>
                  </a:cubicBezTo>
                  <a:cubicBezTo>
                    <a:pt x="54" y="36"/>
                    <a:pt x="54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1" y="36"/>
                    <a:pt x="47" y="34"/>
                    <a:pt x="48" y="35"/>
                  </a:cubicBezTo>
                  <a:cubicBezTo>
                    <a:pt x="49" y="36"/>
                    <a:pt x="50" y="36"/>
                    <a:pt x="51" y="37"/>
                  </a:cubicBezTo>
                  <a:cubicBezTo>
                    <a:pt x="51" y="37"/>
                    <a:pt x="52" y="38"/>
                    <a:pt x="52" y="38"/>
                  </a:cubicBezTo>
                  <a:cubicBezTo>
                    <a:pt x="53" y="38"/>
                    <a:pt x="54" y="38"/>
                    <a:pt x="54" y="38"/>
                  </a:cubicBezTo>
                  <a:cubicBezTo>
                    <a:pt x="56" y="39"/>
                    <a:pt x="59" y="42"/>
                    <a:pt x="58" y="44"/>
                  </a:cubicBezTo>
                  <a:cubicBezTo>
                    <a:pt x="58" y="45"/>
                    <a:pt x="56" y="44"/>
                    <a:pt x="56" y="43"/>
                  </a:cubicBezTo>
                  <a:cubicBezTo>
                    <a:pt x="56" y="42"/>
                    <a:pt x="55" y="40"/>
                    <a:pt x="55" y="40"/>
                  </a:cubicBezTo>
                  <a:cubicBezTo>
                    <a:pt x="54" y="40"/>
                    <a:pt x="56" y="44"/>
                    <a:pt x="57" y="45"/>
                  </a:cubicBezTo>
                  <a:cubicBezTo>
                    <a:pt x="58" y="45"/>
                    <a:pt x="62" y="43"/>
                    <a:pt x="63" y="43"/>
                  </a:cubicBezTo>
                  <a:cubicBezTo>
                    <a:pt x="63" y="42"/>
                    <a:pt x="64" y="43"/>
                    <a:pt x="65" y="43"/>
                  </a:cubicBezTo>
                  <a:cubicBezTo>
                    <a:pt x="66" y="42"/>
                    <a:pt x="66" y="39"/>
                    <a:pt x="68" y="40"/>
                  </a:cubicBezTo>
                  <a:cubicBezTo>
                    <a:pt x="68" y="40"/>
                    <a:pt x="67" y="41"/>
                    <a:pt x="67" y="41"/>
                  </a:cubicBezTo>
                  <a:cubicBezTo>
                    <a:pt x="67" y="42"/>
                    <a:pt x="71" y="39"/>
                    <a:pt x="72" y="38"/>
                  </a:cubicBezTo>
                  <a:cubicBezTo>
                    <a:pt x="73" y="37"/>
                    <a:pt x="74" y="36"/>
                    <a:pt x="75" y="35"/>
                  </a:cubicBezTo>
                  <a:cubicBezTo>
                    <a:pt x="75" y="35"/>
                    <a:pt x="76" y="35"/>
                    <a:pt x="76" y="35"/>
                  </a:cubicBezTo>
                  <a:cubicBezTo>
                    <a:pt x="76" y="35"/>
                    <a:pt x="78" y="34"/>
                    <a:pt x="78" y="35"/>
                  </a:cubicBezTo>
                  <a:cubicBezTo>
                    <a:pt x="79" y="35"/>
                    <a:pt x="78" y="35"/>
                    <a:pt x="78" y="35"/>
                  </a:cubicBezTo>
                  <a:cubicBezTo>
                    <a:pt x="79" y="36"/>
                    <a:pt x="79" y="34"/>
                    <a:pt x="79" y="34"/>
                  </a:cubicBezTo>
                  <a:cubicBezTo>
                    <a:pt x="79" y="33"/>
                    <a:pt x="76" y="34"/>
                    <a:pt x="76" y="33"/>
                  </a:cubicBezTo>
                  <a:cubicBezTo>
                    <a:pt x="75" y="32"/>
                    <a:pt x="78" y="33"/>
                    <a:pt x="78" y="33"/>
                  </a:cubicBezTo>
                  <a:cubicBezTo>
                    <a:pt x="78" y="33"/>
                    <a:pt x="78" y="33"/>
                    <a:pt x="78" y="32"/>
                  </a:cubicBezTo>
                  <a:cubicBezTo>
                    <a:pt x="77" y="31"/>
                    <a:pt x="79" y="31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2" y="30"/>
                    <a:pt x="82" y="30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8"/>
                    <a:pt x="86" y="28"/>
                    <a:pt x="87" y="29"/>
                  </a:cubicBezTo>
                  <a:cubicBezTo>
                    <a:pt x="87" y="29"/>
                    <a:pt x="90" y="31"/>
                    <a:pt x="91" y="31"/>
                  </a:cubicBezTo>
                  <a:cubicBezTo>
                    <a:pt x="91" y="31"/>
                    <a:pt x="91" y="30"/>
                    <a:pt x="91" y="30"/>
                  </a:cubicBezTo>
                  <a:cubicBezTo>
                    <a:pt x="92" y="30"/>
                    <a:pt x="96" y="33"/>
                    <a:pt x="97" y="33"/>
                  </a:cubicBezTo>
                  <a:cubicBezTo>
                    <a:pt x="97" y="34"/>
                    <a:pt x="97" y="35"/>
                    <a:pt x="97" y="35"/>
                  </a:cubicBezTo>
                  <a:cubicBezTo>
                    <a:pt x="97" y="36"/>
                    <a:pt x="99" y="36"/>
                    <a:pt x="100" y="36"/>
                  </a:cubicBezTo>
                  <a:cubicBezTo>
                    <a:pt x="104" y="37"/>
                    <a:pt x="101" y="38"/>
                    <a:pt x="102" y="40"/>
                  </a:cubicBezTo>
                  <a:cubicBezTo>
                    <a:pt x="103" y="40"/>
                    <a:pt x="106" y="41"/>
                    <a:pt x="107" y="41"/>
                  </a:cubicBezTo>
                  <a:cubicBezTo>
                    <a:pt x="108" y="42"/>
                    <a:pt x="108" y="43"/>
                    <a:pt x="109" y="44"/>
                  </a:cubicBezTo>
                  <a:cubicBezTo>
                    <a:pt x="109" y="44"/>
                    <a:pt x="110" y="44"/>
                    <a:pt x="111" y="44"/>
                  </a:cubicBezTo>
                  <a:cubicBezTo>
                    <a:pt x="111" y="45"/>
                    <a:pt x="111" y="46"/>
                    <a:pt x="112" y="46"/>
                  </a:cubicBezTo>
                  <a:cubicBezTo>
                    <a:pt x="113" y="47"/>
                    <a:pt x="117" y="45"/>
                    <a:pt x="117" y="46"/>
                  </a:cubicBezTo>
                  <a:cubicBezTo>
                    <a:pt x="118" y="46"/>
                    <a:pt x="118" y="47"/>
                    <a:pt x="118" y="47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0" y="48"/>
                    <a:pt x="120" y="49"/>
                    <a:pt x="120" y="50"/>
                  </a:cubicBezTo>
                  <a:cubicBezTo>
                    <a:pt x="121" y="51"/>
                    <a:pt x="122" y="51"/>
                    <a:pt x="123" y="52"/>
                  </a:cubicBezTo>
                  <a:cubicBezTo>
                    <a:pt x="124" y="52"/>
                    <a:pt x="124" y="54"/>
                    <a:pt x="124" y="54"/>
                  </a:cubicBezTo>
                  <a:cubicBezTo>
                    <a:pt x="123" y="54"/>
                    <a:pt x="124" y="53"/>
                    <a:pt x="123" y="53"/>
                  </a:cubicBezTo>
                  <a:cubicBezTo>
                    <a:pt x="122" y="53"/>
                    <a:pt x="123" y="54"/>
                    <a:pt x="124" y="55"/>
                  </a:cubicBezTo>
                  <a:cubicBezTo>
                    <a:pt x="124" y="55"/>
                    <a:pt x="124" y="56"/>
                    <a:pt x="124" y="57"/>
                  </a:cubicBezTo>
                  <a:cubicBezTo>
                    <a:pt x="124" y="57"/>
                    <a:pt x="125" y="59"/>
                    <a:pt x="125" y="60"/>
                  </a:cubicBezTo>
                  <a:cubicBezTo>
                    <a:pt x="125" y="60"/>
                    <a:pt x="124" y="61"/>
                    <a:pt x="124" y="61"/>
                  </a:cubicBezTo>
                  <a:cubicBezTo>
                    <a:pt x="124" y="62"/>
                    <a:pt x="125" y="62"/>
                    <a:pt x="125" y="63"/>
                  </a:cubicBezTo>
                  <a:cubicBezTo>
                    <a:pt x="125" y="64"/>
                    <a:pt x="124" y="65"/>
                    <a:pt x="124" y="66"/>
                  </a:cubicBezTo>
                  <a:cubicBezTo>
                    <a:pt x="124" y="67"/>
                    <a:pt x="124" y="68"/>
                    <a:pt x="124" y="69"/>
                  </a:cubicBezTo>
                  <a:cubicBezTo>
                    <a:pt x="124" y="69"/>
                    <a:pt x="123" y="69"/>
                    <a:pt x="123" y="69"/>
                  </a:cubicBezTo>
                  <a:cubicBezTo>
                    <a:pt x="123" y="70"/>
                    <a:pt x="124" y="71"/>
                    <a:pt x="124" y="71"/>
                  </a:cubicBezTo>
                  <a:cubicBezTo>
                    <a:pt x="125" y="72"/>
                    <a:pt x="124" y="76"/>
                    <a:pt x="124" y="77"/>
                  </a:cubicBezTo>
                  <a:cubicBezTo>
                    <a:pt x="124" y="77"/>
                    <a:pt x="124" y="77"/>
                    <a:pt x="124" y="76"/>
                  </a:cubicBezTo>
                  <a:cubicBezTo>
                    <a:pt x="124" y="76"/>
                    <a:pt x="124" y="75"/>
                    <a:pt x="124" y="76"/>
                  </a:cubicBezTo>
                  <a:cubicBezTo>
                    <a:pt x="123" y="79"/>
                    <a:pt x="125" y="79"/>
                    <a:pt x="127" y="80"/>
                  </a:cubicBezTo>
                  <a:cubicBezTo>
                    <a:pt x="127" y="81"/>
                    <a:pt x="127" y="82"/>
                    <a:pt x="128" y="82"/>
                  </a:cubicBezTo>
                  <a:cubicBezTo>
                    <a:pt x="128" y="82"/>
                    <a:pt x="127" y="81"/>
                    <a:pt x="127" y="80"/>
                  </a:cubicBezTo>
                  <a:cubicBezTo>
                    <a:pt x="126" y="80"/>
                    <a:pt x="125" y="79"/>
                    <a:pt x="124" y="78"/>
                  </a:cubicBezTo>
                  <a:cubicBezTo>
                    <a:pt x="124" y="78"/>
                    <a:pt x="125" y="78"/>
                    <a:pt x="126" y="79"/>
                  </a:cubicBezTo>
                  <a:cubicBezTo>
                    <a:pt x="126" y="79"/>
                    <a:pt x="127" y="80"/>
                    <a:pt x="127" y="80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28" y="80"/>
                    <a:pt x="129" y="82"/>
                    <a:pt x="129" y="80"/>
                  </a:cubicBezTo>
                  <a:cubicBezTo>
                    <a:pt x="130" y="79"/>
                    <a:pt x="129" y="78"/>
                    <a:pt x="129" y="77"/>
                  </a:cubicBezTo>
                  <a:cubicBezTo>
                    <a:pt x="130" y="76"/>
                    <a:pt x="130" y="76"/>
                    <a:pt x="130" y="76"/>
                  </a:cubicBezTo>
                  <a:cubicBezTo>
                    <a:pt x="130" y="75"/>
                    <a:pt x="129" y="76"/>
                    <a:pt x="128" y="76"/>
                  </a:cubicBezTo>
                  <a:cubicBezTo>
                    <a:pt x="128" y="76"/>
                    <a:pt x="127" y="75"/>
                    <a:pt x="127" y="75"/>
                  </a:cubicBezTo>
                  <a:cubicBezTo>
                    <a:pt x="126" y="74"/>
                    <a:pt x="128" y="74"/>
                    <a:pt x="127" y="74"/>
                  </a:cubicBezTo>
                  <a:cubicBezTo>
                    <a:pt x="127" y="74"/>
                    <a:pt x="126" y="74"/>
                    <a:pt x="127" y="73"/>
                  </a:cubicBezTo>
                  <a:cubicBezTo>
                    <a:pt x="127" y="72"/>
                    <a:pt x="129" y="73"/>
                    <a:pt x="129" y="73"/>
                  </a:cubicBezTo>
                  <a:cubicBezTo>
                    <a:pt x="129" y="73"/>
                    <a:pt x="128" y="74"/>
                    <a:pt x="128" y="74"/>
                  </a:cubicBezTo>
                  <a:cubicBezTo>
                    <a:pt x="129" y="74"/>
                    <a:pt x="130" y="74"/>
                    <a:pt x="130" y="74"/>
                  </a:cubicBezTo>
                  <a:cubicBezTo>
                    <a:pt x="131" y="75"/>
                    <a:pt x="130" y="76"/>
                    <a:pt x="131" y="77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3" y="76"/>
                    <a:pt x="131" y="74"/>
                    <a:pt x="132" y="74"/>
                  </a:cubicBezTo>
                  <a:cubicBezTo>
                    <a:pt x="133" y="73"/>
                    <a:pt x="134" y="76"/>
                    <a:pt x="135" y="76"/>
                  </a:cubicBezTo>
                  <a:cubicBezTo>
                    <a:pt x="135" y="77"/>
                    <a:pt x="132" y="81"/>
                    <a:pt x="132" y="82"/>
                  </a:cubicBezTo>
                  <a:cubicBezTo>
                    <a:pt x="132" y="82"/>
                    <a:pt x="131" y="83"/>
                    <a:pt x="131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1" y="85"/>
                    <a:pt x="131" y="85"/>
                    <a:pt x="131" y="85"/>
                  </a:cubicBezTo>
                  <a:cubicBezTo>
                    <a:pt x="131" y="85"/>
                    <a:pt x="130" y="85"/>
                    <a:pt x="130" y="85"/>
                  </a:cubicBezTo>
                  <a:cubicBezTo>
                    <a:pt x="130" y="85"/>
                    <a:pt x="131" y="85"/>
                    <a:pt x="131" y="85"/>
                  </a:cubicBezTo>
                  <a:cubicBezTo>
                    <a:pt x="131" y="85"/>
                    <a:pt x="131" y="85"/>
                    <a:pt x="131" y="85"/>
                  </a:cubicBezTo>
                  <a:cubicBezTo>
                    <a:pt x="131" y="85"/>
                    <a:pt x="130" y="85"/>
                    <a:pt x="130" y="85"/>
                  </a:cubicBezTo>
                  <a:cubicBezTo>
                    <a:pt x="130" y="86"/>
                    <a:pt x="131" y="86"/>
                    <a:pt x="130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8" y="86"/>
                    <a:pt x="128" y="85"/>
                    <a:pt x="128" y="85"/>
                  </a:cubicBezTo>
                  <a:cubicBezTo>
                    <a:pt x="128" y="87"/>
                    <a:pt x="132" y="87"/>
                    <a:pt x="133" y="88"/>
                  </a:cubicBezTo>
                  <a:cubicBezTo>
                    <a:pt x="133" y="89"/>
                    <a:pt x="133" y="90"/>
                    <a:pt x="133" y="91"/>
                  </a:cubicBezTo>
                  <a:cubicBezTo>
                    <a:pt x="134" y="91"/>
                    <a:pt x="135" y="91"/>
                    <a:pt x="135" y="92"/>
                  </a:cubicBezTo>
                  <a:cubicBezTo>
                    <a:pt x="135" y="92"/>
                    <a:pt x="136" y="92"/>
                    <a:pt x="136" y="92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5" y="92"/>
                    <a:pt x="138" y="96"/>
                    <a:pt x="138" y="96"/>
                  </a:cubicBezTo>
                  <a:cubicBezTo>
                    <a:pt x="140" y="98"/>
                    <a:pt x="141" y="100"/>
                    <a:pt x="144" y="100"/>
                  </a:cubicBezTo>
                  <a:cubicBezTo>
                    <a:pt x="144" y="100"/>
                    <a:pt x="145" y="99"/>
                    <a:pt x="145" y="99"/>
                  </a:cubicBezTo>
                  <a:cubicBezTo>
                    <a:pt x="146" y="100"/>
                    <a:pt x="145" y="100"/>
                    <a:pt x="146" y="100"/>
                  </a:cubicBezTo>
                  <a:cubicBezTo>
                    <a:pt x="146" y="100"/>
                    <a:pt x="145" y="100"/>
                    <a:pt x="145" y="99"/>
                  </a:cubicBezTo>
                  <a:cubicBezTo>
                    <a:pt x="145" y="99"/>
                    <a:pt x="145" y="97"/>
                    <a:pt x="144" y="97"/>
                  </a:cubicBezTo>
                  <a:cubicBezTo>
                    <a:pt x="144" y="96"/>
                    <a:pt x="143" y="97"/>
                    <a:pt x="143" y="96"/>
                  </a:cubicBezTo>
                  <a:cubicBezTo>
                    <a:pt x="143" y="96"/>
                    <a:pt x="142" y="95"/>
                    <a:pt x="142" y="95"/>
                  </a:cubicBezTo>
                  <a:cubicBezTo>
                    <a:pt x="142" y="95"/>
                    <a:pt x="141" y="95"/>
                    <a:pt x="142" y="95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43" y="95"/>
                    <a:pt x="142" y="96"/>
                    <a:pt x="143" y="96"/>
                  </a:cubicBezTo>
                  <a:cubicBezTo>
                    <a:pt x="143" y="97"/>
                    <a:pt x="144" y="96"/>
                    <a:pt x="144" y="96"/>
                  </a:cubicBezTo>
                  <a:cubicBezTo>
                    <a:pt x="144" y="96"/>
                    <a:pt x="145" y="97"/>
                    <a:pt x="145" y="97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6" y="95"/>
                    <a:pt x="147" y="96"/>
                    <a:pt x="148" y="95"/>
                  </a:cubicBezTo>
                  <a:cubicBezTo>
                    <a:pt x="148" y="95"/>
                    <a:pt x="148" y="94"/>
                    <a:pt x="148" y="94"/>
                  </a:cubicBezTo>
                  <a:cubicBezTo>
                    <a:pt x="150" y="95"/>
                    <a:pt x="146" y="96"/>
                    <a:pt x="146" y="97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9" y="99"/>
                    <a:pt x="147" y="100"/>
                    <a:pt x="148" y="102"/>
                  </a:cubicBezTo>
                  <a:cubicBezTo>
                    <a:pt x="148" y="103"/>
                    <a:pt x="149" y="103"/>
                    <a:pt x="149" y="104"/>
                  </a:cubicBezTo>
                  <a:cubicBezTo>
                    <a:pt x="149" y="105"/>
                    <a:pt x="149" y="105"/>
                    <a:pt x="150" y="106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5"/>
                    <a:pt x="152" y="100"/>
                    <a:pt x="153" y="101"/>
                  </a:cubicBezTo>
                  <a:cubicBezTo>
                    <a:pt x="154" y="101"/>
                    <a:pt x="153" y="103"/>
                    <a:pt x="153" y="103"/>
                  </a:cubicBezTo>
                  <a:cubicBezTo>
                    <a:pt x="152" y="105"/>
                    <a:pt x="151" y="106"/>
                    <a:pt x="150" y="107"/>
                  </a:cubicBezTo>
                  <a:cubicBezTo>
                    <a:pt x="150" y="107"/>
                    <a:pt x="151" y="107"/>
                    <a:pt x="151" y="107"/>
                  </a:cubicBezTo>
                  <a:cubicBezTo>
                    <a:pt x="151" y="107"/>
                    <a:pt x="151" y="107"/>
                    <a:pt x="152" y="107"/>
                  </a:cubicBezTo>
                  <a:cubicBezTo>
                    <a:pt x="152" y="107"/>
                    <a:pt x="153" y="107"/>
                    <a:pt x="154" y="107"/>
                  </a:cubicBezTo>
                  <a:cubicBezTo>
                    <a:pt x="155" y="107"/>
                    <a:pt x="153" y="105"/>
                    <a:pt x="155" y="107"/>
                  </a:cubicBezTo>
                  <a:cubicBezTo>
                    <a:pt x="155" y="108"/>
                    <a:pt x="155" y="108"/>
                    <a:pt x="155" y="109"/>
                  </a:cubicBezTo>
                  <a:cubicBezTo>
                    <a:pt x="155" y="109"/>
                    <a:pt x="156" y="110"/>
                    <a:pt x="156" y="110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3"/>
                    <a:pt x="159" y="115"/>
                    <a:pt x="160" y="116"/>
                  </a:cubicBezTo>
                  <a:cubicBezTo>
                    <a:pt x="160" y="116"/>
                    <a:pt x="160" y="117"/>
                    <a:pt x="160" y="117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2" y="117"/>
                    <a:pt x="161" y="118"/>
                    <a:pt x="161" y="118"/>
                  </a:cubicBezTo>
                  <a:cubicBezTo>
                    <a:pt x="161" y="118"/>
                    <a:pt x="160" y="118"/>
                    <a:pt x="160" y="118"/>
                  </a:cubicBezTo>
                  <a:cubicBezTo>
                    <a:pt x="160" y="118"/>
                    <a:pt x="160" y="118"/>
                    <a:pt x="160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61" y="120"/>
                    <a:pt x="162" y="117"/>
                    <a:pt x="163" y="117"/>
                  </a:cubicBezTo>
                  <a:cubicBezTo>
                    <a:pt x="163" y="117"/>
                    <a:pt x="164" y="118"/>
                    <a:pt x="164" y="118"/>
                  </a:cubicBezTo>
                  <a:cubicBezTo>
                    <a:pt x="165" y="118"/>
                    <a:pt x="165" y="118"/>
                    <a:pt x="165" y="118"/>
                  </a:cubicBezTo>
                  <a:cubicBezTo>
                    <a:pt x="165" y="118"/>
                    <a:pt x="167" y="118"/>
                    <a:pt x="167" y="118"/>
                  </a:cubicBezTo>
                  <a:cubicBezTo>
                    <a:pt x="168" y="119"/>
                    <a:pt x="171" y="118"/>
                    <a:pt x="171" y="120"/>
                  </a:cubicBezTo>
                  <a:cubicBezTo>
                    <a:pt x="170" y="120"/>
                    <a:pt x="170" y="120"/>
                    <a:pt x="170" y="120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3" y="122"/>
                    <a:pt x="173" y="124"/>
                    <a:pt x="174" y="124"/>
                  </a:cubicBezTo>
                  <a:cubicBezTo>
                    <a:pt x="174" y="125"/>
                    <a:pt x="175" y="124"/>
                    <a:pt x="175" y="124"/>
                  </a:cubicBezTo>
                  <a:cubicBezTo>
                    <a:pt x="175" y="124"/>
                    <a:pt x="175" y="126"/>
                    <a:pt x="175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7" y="127"/>
                    <a:pt x="177" y="128"/>
                    <a:pt x="177" y="128"/>
                  </a:cubicBezTo>
                  <a:cubicBezTo>
                    <a:pt x="179" y="130"/>
                    <a:pt x="182" y="128"/>
                    <a:pt x="183" y="130"/>
                  </a:cubicBezTo>
                  <a:cubicBezTo>
                    <a:pt x="184" y="131"/>
                    <a:pt x="183" y="132"/>
                    <a:pt x="182" y="132"/>
                  </a:cubicBezTo>
                  <a:cubicBezTo>
                    <a:pt x="182" y="132"/>
                    <a:pt x="182" y="132"/>
                    <a:pt x="182" y="131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2" y="131"/>
                    <a:pt x="180" y="131"/>
                    <a:pt x="180" y="131"/>
                  </a:cubicBezTo>
                  <a:cubicBezTo>
                    <a:pt x="179" y="130"/>
                    <a:pt x="179" y="130"/>
                    <a:pt x="178" y="130"/>
                  </a:cubicBezTo>
                  <a:cubicBezTo>
                    <a:pt x="176" y="130"/>
                    <a:pt x="177" y="133"/>
                    <a:pt x="178" y="133"/>
                  </a:cubicBezTo>
                  <a:cubicBezTo>
                    <a:pt x="180" y="135"/>
                    <a:pt x="183" y="134"/>
                    <a:pt x="184" y="133"/>
                  </a:cubicBezTo>
                  <a:cubicBezTo>
                    <a:pt x="185" y="133"/>
                    <a:pt x="185" y="132"/>
                    <a:pt x="185" y="131"/>
                  </a:cubicBezTo>
                  <a:cubicBezTo>
                    <a:pt x="186" y="131"/>
                    <a:pt x="188" y="132"/>
                    <a:pt x="189" y="132"/>
                  </a:cubicBezTo>
                  <a:cubicBezTo>
                    <a:pt x="189" y="132"/>
                    <a:pt x="190" y="130"/>
                    <a:pt x="190" y="130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2" y="129"/>
                    <a:pt x="191" y="128"/>
                    <a:pt x="193" y="128"/>
                  </a:cubicBezTo>
                  <a:cubicBezTo>
                    <a:pt x="194" y="128"/>
                    <a:pt x="193" y="129"/>
                    <a:pt x="193" y="129"/>
                  </a:cubicBezTo>
                  <a:cubicBezTo>
                    <a:pt x="193" y="129"/>
                    <a:pt x="194" y="128"/>
                    <a:pt x="194" y="128"/>
                  </a:cubicBezTo>
                  <a:cubicBezTo>
                    <a:pt x="194" y="128"/>
                    <a:pt x="194" y="129"/>
                    <a:pt x="195" y="129"/>
                  </a:cubicBezTo>
                  <a:cubicBezTo>
                    <a:pt x="195" y="129"/>
                    <a:pt x="195" y="129"/>
                    <a:pt x="194" y="128"/>
                  </a:cubicBezTo>
                  <a:cubicBezTo>
                    <a:pt x="194" y="128"/>
                    <a:pt x="193" y="129"/>
                    <a:pt x="194" y="128"/>
                  </a:cubicBezTo>
                  <a:cubicBezTo>
                    <a:pt x="194" y="127"/>
                    <a:pt x="195" y="128"/>
                    <a:pt x="195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5" y="126"/>
                    <a:pt x="197" y="125"/>
                    <a:pt x="197" y="123"/>
                  </a:cubicBezTo>
                  <a:cubicBezTo>
                    <a:pt x="197" y="123"/>
                    <a:pt x="196" y="122"/>
                    <a:pt x="195" y="121"/>
                  </a:cubicBezTo>
                  <a:cubicBezTo>
                    <a:pt x="195" y="121"/>
                    <a:pt x="196" y="120"/>
                    <a:pt x="196" y="120"/>
                  </a:cubicBezTo>
                  <a:cubicBezTo>
                    <a:pt x="196" y="119"/>
                    <a:pt x="195" y="118"/>
                    <a:pt x="195" y="118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7" y="114"/>
                    <a:pt x="198" y="114"/>
                    <a:pt x="198" y="114"/>
                  </a:cubicBezTo>
                  <a:cubicBezTo>
                    <a:pt x="198" y="113"/>
                    <a:pt x="197" y="112"/>
                    <a:pt x="198" y="111"/>
                  </a:cubicBezTo>
                  <a:cubicBezTo>
                    <a:pt x="199" y="111"/>
                    <a:pt x="199" y="113"/>
                    <a:pt x="199" y="113"/>
                  </a:cubicBezTo>
                  <a:cubicBezTo>
                    <a:pt x="199" y="113"/>
                    <a:pt x="198" y="108"/>
                    <a:pt x="198" y="107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60D9B9DD-5FF9-4979-9C78-47B67CD33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9616" y="1772947"/>
              <a:ext cx="262361" cy="531909"/>
            </a:xfrm>
            <a:custGeom>
              <a:avLst/>
              <a:gdLst>
                <a:gd name="T0" fmla="*/ 4 w 35"/>
                <a:gd name="T1" fmla="*/ 12 h 71"/>
                <a:gd name="T2" fmla="*/ 3 w 35"/>
                <a:gd name="T3" fmla="*/ 17 h 71"/>
                <a:gd name="T4" fmla="*/ 6 w 35"/>
                <a:gd name="T5" fmla="*/ 20 h 71"/>
                <a:gd name="T6" fmla="*/ 5 w 35"/>
                <a:gd name="T7" fmla="*/ 21 h 71"/>
                <a:gd name="T8" fmla="*/ 6 w 35"/>
                <a:gd name="T9" fmla="*/ 22 h 71"/>
                <a:gd name="T10" fmla="*/ 3 w 35"/>
                <a:gd name="T11" fmla="*/ 26 h 71"/>
                <a:gd name="T12" fmla="*/ 3 w 35"/>
                <a:gd name="T13" fmla="*/ 28 h 71"/>
                <a:gd name="T14" fmla="*/ 0 w 35"/>
                <a:gd name="T15" fmla="*/ 30 h 71"/>
                <a:gd name="T16" fmla="*/ 1 w 35"/>
                <a:gd name="T17" fmla="*/ 35 h 71"/>
                <a:gd name="T18" fmla="*/ 1 w 35"/>
                <a:gd name="T19" fmla="*/ 38 h 71"/>
                <a:gd name="T20" fmla="*/ 2 w 35"/>
                <a:gd name="T21" fmla="*/ 39 h 71"/>
                <a:gd name="T22" fmla="*/ 1 w 35"/>
                <a:gd name="T23" fmla="*/ 41 h 71"/>
                <a:gd name="T24" fmla="*/ 1 w 35"/>
                <a:gd name="T25" fmla="*/ 44 h 71"/>
                <a:gd name="T26" fmla="*/ 0 w 35"/>
                <a:gd name="T27" fmla="*/ 46 h 71"/>
                <a:gd name="T28" fmla="*/ 1 w 35"/>
                <a:gd name="T29" fmla="*/ 49 h 71"/>
                <a:gd name="T30" fmla="*/ 0 w 35"/>
                <a:gd name="T31" fmla="*/ 51 h 71"/>
                <a:gd name="T32" fmla="*/ 4 w 35"/>
                <a:gd name="T33" fmla="*/ 64 h 71"/>
                <a:gd name="T34" fmla="*/ 3 w 35"/>
                <a:gd name="T35" fmla="*/ 66 h 71"/>
                <a:gd name="T36" fmla="*/ 5 w 35"/>
                <a:gd name="T37" fmla="*/ 70 h 71"/>
                <a:gd name="T38" fmla="*/ 6 w 35"/>
                <a:gd name="T39" fmla="*/ 71 h 71"/>
                <a:gd name="T40" fmla="*/ 27 w 35"/>
                <a:gd name="T41" fmla="*/ 64 h 71"/>
                <a:gd name="T42" fmla="*/ 28 w 35"/>
                <a:gd name="T43" fmla="*/ 62 h 71"/>
                <a:gd name="T44" fmla="*/ 29 w 35"/>
                <a:gd name="T45" fmla="*/ 62 h 71"/>
                <a:gd name="T46" fmla="*/ 28 w 35"/>
                <a:gd name="T47" fmla="*/ 61 h 71"/>
                <a:gd name="T48" fmla="*/ 30 w 35"/>
                <a:gd name="T49" fmla="*/ 60 h 71"/>
                <a:gd name="T50" fmla="*/ 34 w 35"/>
                <a:gd name="T51" fmla="*/ 57 h 71"/>
                <a:gd name="T52" fmla="*/ 34 w 35"/>
                <a:gd name="T53" fmla="*/ 52 h 71"/>
                <a:gd name="T54" fmla="*/ 34 w 35"/>
                <a:gd name="T55" fmla="*/ 51 h 71"/>
                <a:gd name="T56" fmla="*/ 34 w 35"/>
                <a:gd name="T57" fmla="*/ 51 h 71"/>
                <a:gd name="T58" fmla="*/ 31 w 35"/>
                <a:gd name="T59" fmla="*/ 50 h 71"/>
                <a:gd name="T60" fmla="*/ 31 w 35"/>
                <a:gd name="T61" fmla="*/ 48 h 71"/>
                <a:gd name="T62" fmla="*/ 26 w 35"/>
                <a:gd name="T63" fmla="*/ 45 h 71"/>
                <a:gd name="T64" fmla="*/ 25 w 35"/>
                <a:gd name="T65" fmla="*/ 41 h 71"/>
                <a:gd name="T66" fmla="*/ 23 w 35"/>
                <a:gd name="T67" fmla="*/ 36 h 71"/>
                <a:gd name="T68" fmla="*/ 7 w 35"/>
                <a:gd name="T69" fmla="*/ 0 h 71"/>
                <a:gd name="T70" fmla="*/ 7 w 35"/>
                <a:gd name="T71" fmla="*/ 0 h 71"/>
                <a:gd name="T72" fmla="*/ 6 w 35"/>
                <a:gd name="T73" fmla="*/ 1 h 71"/>
                <a:gd name="T74" fmla="*/ 4 w 35"/>
                <a:gd name="T75" fmla="*/ 1 h 71"/>
                <a:gd name="T76" fmla="*/ 2 w 35"/>
                <a:gd name="T77" fmla="*/ 4 h 71"/>
                <a:gd name="T78" fmla="*/ 3 w 35"/>
                <a:gd name="T79" fmla="*/ 4 h 71"/>
                <a:gd name="T80" fmla="*/ 2 w 35"/>
                <a:gd name="T81" fmla="*/ 8 h 71"/>
                <a:gd name="T82" fmla="*/ 3 w 35"/>
                <a:gd name="T83" fmla="*/ 9 h 71"/>
                <a:gd name="T84" fmla="*/ 2 w 35"/>
                <a:gd name="T85" fmla="*/ 10 h 71"/>
                <a:gd name="T86" fmla="*/ 4 w 35"/>
                <a:gd name="T87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" h="71">
                  <a:moveTo>
                    <a:pt x="4" y="12"/>
                  </a:moveTo>
                  <a:cubicBezTo>
                    <a:pt x="4" y="13"/>
                    <a:pt x="2" y="15"/>
                    <a:pt x="3" y="17"/>
                  </a:cubicBezTo>
                  <a:cubicBezTo>
                    <a:pt x="3" y="18"/>
                    <a:pt x="5" y="19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1"/>
                    <a:pt x="6" y="22"/>
                    <a:pt x="6" y="22"/>
                  </a:cubicBezTo>
                  <a:cubicBezTo>
                    <a:pt x="6" y="24"/>
                    <a:pt x="4" y="25"/>
                    <a:pt x="3" y="26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1" y="29"/>
                    <a:pt x="0" y="28"/>
                    <a:pt x="0" y="30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1" y="36"/>
                    <a:pt x="1" y="37"/>
                    <a:pt x="1" y="38"/>
                  </a:cubicBezTo>
                  <a:cubicBezTo>
                    <a:pt x="1" y="38"/>
                    <a:pt x="2" y="38"/>
                    <a:pt x="2" y="39"/>
                  </a:cubicBezTo>
                  <a:cubicBezTo>
                    <a:pt x="2" y="39"/>
                    <a:pt x="1" y="40"/>
                    <a:pt x="1" y="41"/>
                  </a:cubicBezTo>
                  <a:cubicBezTo>
                    <a:pt x="1" y="42"/>
                    <a:pt x="1" y="43"/>
                    <a:pt x="1" y="44"/>
                  </a:cubicBezTo>
                  <a:cubicBezTo>
                    <a:pt x="1" y="44"/>
                    <a:pt x="0" y="45"/>
                    <a:pt x="0" y="46"/>
                  </a:cubicBezTo>
                  <a:cubicBezTo>
                    <a:pt x="0" y="47"/>
                    <a:pt x="1" y="48"/>
                    <a:pt x="1" y="49"/>
                  </a:cubicBezTo>
                  <a:cubicBezTo>
                    <a:pt x="1" y="50"/>
                    <a:pt x="0" y="49"/>
                    <a:pt x="0" y="51"/>
                  </a:cubicBezTo>
                  <a:cubicBezTo>
                    <a:pt x="1" y="53"/>
                    <a:pt x="4" y="63"/>
                    <a:pt x="4" y="64"/>
                  </a:cubicBezTo>
                  <a:cubicBezTo>
                    <a:pt x="4" y="64"/>
                    <a:pt x="3" y="66"/>
                    <a:pt x="3" y="66"/>
                  </a:cubicBezTo>
                  <a:cubicBezTo>
                    <a:pt x="2" y="67"/>
                    <a:pt x="4" y="70"/>
                    <a:pt x="5" y="70"/>
                  </a:cubicBezTo>
                  <a:cubicBezTo>
                    <a:pt x="6" y="70"/>
                    <a:pt x="6" y="71"/>
                    <a:pt x="6" y="71"/>
                  </a:cubicBezTo>
                  <a:cubicBezTo>
                    <a:pt x="9" y="70"/>
                    <a:pt x="26" y="65"/>
                    <a:pt x="27" y="64"/>
                  </a:cubicBezTo>
                  <a:cubicBezTo>
                    <a:pt x="28" y="63"/>
                    <a:pt x="27" y="63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9" y="60"/>
                    <a:pt x="29" y="60"/>
                    <a:pt x="30" y="60"/>
                  </a:cubicBezTo>
                  <a:cubicBezTo>
                    <a:pt x="32" y="58"/>
                    <a:pt x="31" y="57"/>
                    <a:pt x="34" y="57"/>
                  </a:cubicBezTo>
                  <a:cubicBezTo>
                    <a:pt x="34" y="55"/>
                    <a:pt x="35" y="54"/>
                    <a:pt x="34" y="52"/>
                  </a:cubicBezTo>
                  <a:cubicBezTo>
                    <a:pt x="34" y="52"/>
                    <a:pt x="34" y="52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2" y="51"/>
                    <a:pt x="31" y="50"/>
                  </a:cubicBezTo>
                  <a:cubicBezTo>
                    <a:pt x="31" y="49"/>
                    <a:pt x="31" y="48"/>
                    <a:pt x="31" y="48"/>
                  </a:cubicBezTo>
                  <a:cubicBezTo>
                    <a:pt x="30" y="46"/>
                    <a:pt x="27" y="47"/>
                    <a:pt x="26" y="45"/>
                  </a:cubicBezTo>
                  <a:cubicBezTo>
                    <a:pt x="26" y="44"/>
                    <a:pt x="26" y="42"/>
                    <a:pt x="25" y="41"/>
                  </a:cubicBezTo>
                  <a:cubicBezTo>
                    <a:pt x="25" y="39"/>
                    <a:pt x="24" y="38"/>
                    <a:pt x="23" y="36"/>
                  </a:cubicBezTo>
                  <a:cubicBezTo>
                    <a:pt x="18" y="24"/>
                    <a:pt x="13" y="1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6" y="2"/>
                    <a:pt x="4" y="1"/>
                    <a:pt x="4" y="1"/>
                  </a:cubicBezTo>
                  <a:cubicBezTo>
                    <a:pt x="3" y="1"/>
                    <a:pt x="2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7"/>
                    <a:pt x="2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2" y="10"/>
                    <a:pt x="4" y="12"/>
                    <a:pt x="4" y="12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E4BD3CA7-0579-4086-855B-36C1F7F22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1165" y="2657066"/>
              <a:ext cx="215639" cy="463624"/>
            </a:xfrm>
            <a:custGeom>
              <a:avLst/>
              <a:gdLst>
                <a:gd name="T0" fmla="*/ 1 w 29"/>
                <a:gd name="T1" fmla="*/ 9 h 62"/>
                <a:gd name="T2" fmla="*/ 2 w 29"/>
                <a:gd name="T3" fmla="*/ 14 h 62"/>
                <a:gd name="T4" fmla="*/ 2 w 29"/>
                <a:gd name="T5" fmla="*/ 17 h 62"/>
                <a:gd name="T6" fmla="*/ 1 w 29"/>
                <a:gd name="T7" fmla="*/ 20 h 62"/>
                <a:gd name="T8" fmla="*/ 4 w 29"/>
                <a:gd name="T9" fmla="*/ 22 h 62"/>
                <a:gd name="T10" fmla="*/ 7 w 29"/>
                <a:gd name="T11" fmla="*/ 25 h 62"/>
                <a:gd name="T12" fmla="*/ 14 w 29"/>
                <a:gd name="T13" fmla="*/ 29 h 62"/>
                <a:gd name="T14" fmla="*/ 10 w 29"/>
                <a:gd name="T15" fmla="*/ 35 h 62"/>
                <a:gd name="T16" fmla="*/ 9 w 29"/>
                <a:gd name="T17" fmla="*/ 36 h 62"/>
                <a:gd name="T18" fmla="*/ 8 w 29"/>
                <a:gd name="T19" fmla="*/ 39 h 62"/>
                <a:gd name="T20" fmla="*/ 2 w 29"/>
                <a:gd name="T21" fmla="*/ 48 h 62"/>
                <a:gd name="T22" fmla="*/ 4 w 29"/>
                <a:gd name="T23" fmla="*/ 51 h 62"/>
                <a:gd name="T24" fmla="*/ 8 w 29"/>
                <a:gd name="T25" fmla="*/ 54 h 62"/>
                <a:gd name="T26" fmla="*/ 10 w 29"/>
                <a:gd name="T27" fmla="*/ 54 h 62"/>
                <a:gd name="T28" fmla="*/ 13 w 29"/>
                <a:gd name="T29" fmla="*/ 56 h 62"/>
                <a:gd name="T30" fmla="*/ 16 w 29"/>
                <a:gd name="T31" fmla="*/ 55 h 62"/>
                <a:gd name="T32" fmla="*/ 20 w 29"/>
                <a:gd name="T33" fmla="*/ 61 h 62"/>
                <a:gd name="T34" fmla="*/ 23 w 29"/>
                <a:gd name="T35" fmla="*/ 55 h 62"/>
                <a:gd name="T36" fmla="*/ 23 w 29"/>
                <a:gd name="T37" fmla="*/ 55 h 62"/>
                <a:gd name="T38" fmla="*/ 23 w 29"/>
                <a:gd name="T39" fmla="*/ 51 h 62"/>
                <a:gd name="T40" fmla="*/ 24 w 29"/>
                <a:gd name="T41" fmla="*/ 50 h 62"/>
                <a:gd name="T42" fmla="*/ 25 w 29"/>
                <a:gd name="T43" fmla="*/ 48 h 62"/>
                <a:gd name="T44" fmla="*/ 26 w 29"/>
                <a:gd name="T45" fmla="*/ 48 h 62"/>
                <a:gd name="T46" fmla="*/ 25 w 29"/>
                <a:gd name="T47" fmla="*/ 45 h 62"/>
                <a:gd name="T48" fmla="*/ 25 w 29"/>
                <a:gd name="T49" fmla="*/ 43 h 62"/>
                <a:gd name="T50" fmla="*/ 27 w 29"/>
                <a:gd name="T51" fmla="*/ 43 h 62"/>
                <a:gd name="T52" fmla="*/ 28 w 29"/>
                <a:gd name="T53" fmla="*/ 37 h 62"/>
                <a:gd name="T54" fmla="*/ 28 w 29"/>
                <a:gd name="T55" fmla="*/ 33 h 62"/>
                <a:gd name="T56" fmla="*/ 28 w 29"/>
                <a:gd name="T57" fmla="*/ 32 h 62"/>
                <a:gd name="T58" fmla="*/ 27 w 29"/>
                <a:gd name="T59" fmla="*/ 31 h 62"/>
                <a:gd name="T60" fmla="*/ 28 w 29"/>
                <a:gd name="T61" fmla="*/ 29 h 62"/>
                <a:gd name="T62" fmla="*/ 27 w 29"/>
                <a:gd name="T63" fmla="*/ 28 h 62"/>
                <a:gd name="T64" fmla="*/ 28 w 29"/>
                <a:gd name="T65" fmla="*/ 29 h 62"/>
                <a:gd name="T66" fmla="*/ 29 w 29"/>
                <a:gd name="T67" fmla="*/ 34 h 62"/>
                <a:gd name="T68" fmla="*/ 27 w 29"/>
                <a:gd name="T69" fmla="*/ 27 h 62"/>
                <a:gd name="T70" fmla="*/ 27 w 29"/>
                <a:gd name="T71" fmla="*/ 23 h 62"/>
                <a:gd name="T72" fmla="*/ 25 w 29"/>
                <a:gd name="T73" fmla="*/ 18 h 62"/>
                <a:gd name="T74" fmla="*/ 23 w 29"/>
                <a:gd name="T75" fmla="*/ 19 h 62"/>
                <a:gd name="T76" fmla="*/ 20 w 29"/>
                <a:gd name="T77" fmla="*/ 14 h 62"/>
                <a:gd name="T78" fmla="*/ 21 w 29"/>
                <a:gd name="T79" fmla="*/ 12 h 62"/>
                <a:gd name="T80" fmla="*/ 23 w 29"/>
                <a:gd name="T81" fmla="*/ 12 h 62"/>
                <a:gd name="T82" fmla="*/ 22 w 29"/>
                <a:gd name="T83" fmla="*/ 4 h 62"/>
                <a:gd name="T84" fmla="*/ 5 w 29"/>
                <a:gd name="T85" fmla="*/ 0 h 62"/>
                <a:gd name="T86" fmla="*/ 3 w 29"/>
                <a:gd name="T87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" h="62">
                  <a:moveTo>
                    <a:pt x="3" y="6"/>
                  </a:moveTo>
                  <a:cubicBezTo>
                    <a:pt x="3" y="7"/>
                    <a:pt x="2" y="8"/>
                    <a:pt x="1" y="9"/>
                  </a:cubicBezTo>
                  <a:cubicBezTo>
                    <a:pt x="1" y="10"/>
                    <a:pt x="0" y="12"/>
                    <a:pt x="0" y="12"/>
                  </a:cubicBezTo>
                  <a:cubicBezTo>
                    <a:pt x="0" y="13"/>
                    <a:pt x="2" y="13"/>
                    <a:pt x="2" y="14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2" y="16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1" y="20"/>
                    <a:pt x="1" y="20"/>
                  </a:cubicBezTo>
                  <a:cubicBezTo>
                    <a:pt x="1" y="21"/>
                    <a:pt x="1" y="22"/>
                    <a:pt x="2" y="22"/>
                  </a:cubicBezTo>
                  <a:cubicBezTo>
                    <a:pt x="3" y="23"/>
                    <a:pt x="3" y="22"/>
                    <a:pt x="4" y="22"/>
                  </a:cubicBezTo>
                  <a:cubicBezTo>
                    <a:pt x="5" y="23"/>
                    <a:pt x="5" y="25"/>
                    <a:pt x="6" y="25"/>
                  </a:cubicBezTo>
                  <a:cubicBezTo>
                    <a:pt x="6" y="26"/>
                    <a:pt x="7" y="25"/>
                    <a:pt x="7" y="25"/>
                  </a:cubicBezTo>
                  <a:cubicBezTo>
                    <a:pt x="8" y="26"/>
                    <a:pt x="8" y="27"/>
                    <a:pt x="9" y="27"/>
                  </a:cubicBezTo>
                  <a:cubicBezTo>
                    <a:pt x="10" y="28"/>
                    <a:pt x="13" y="29"/>
                    <a:pt x="14" y="29"/>
                  </a:cubicBezTo>
                  <a:cubicBezTo>
                    <a:pt x="14" y="30"/>
                    <a:pt x="11" y="33"/>
                    <a:pt x="11" y="33"/>
                  </a:cubicBezTo>
                  <a:cubicBezTo>
                    <a:pt x="10" y="34"/>
                    <a:pt x="10" y="35"/>
                    <a:pt x="10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8" y="37"/>
                    <a:pt x="8" y="37"/>
                  </a:cubicBezTo>
                  <a:cubicBezTo>
                    <a:pt x="8" y="38"/>
                    <a:pt x="9" y="38"/>
                    <a:pt x="8" y="39"/>
                  </a:cubicBezTo>
                  <a:cubicBezTo>
                    <a:pt x="4" y="42"/>
                    <a:pt x="4" y="42"/>
                    <a:pt x="3" y="47"/>
                  </a:cubicBezTo>
                  <a:cubicBezTo>
                    <a:pt x="3" y="47"/>
                    <a:pt x="2" y="48"/>
                    <a:pt x="2" y="48"/>
                  </a:cubicBezTo>
                  <a:cubicBezTo>
                    <a:pt x="2" y="48"/>
                    <a:pt x="5" y="52"/>
                    <a:pt x="3" y="51"/>
                  </a:cubicBezTo>
                  <a:cubicBezTo>
                    <a:pt x="3" y="51"/>
                    <a:pt x="4" y="51"/>
                    <a:pt x="4" y="51"/>
                  </a:cubicBezTo>
                  <a:cubicBezTo>
                    <a:pt x="4" y="52"/>
                    <a:pt x="4" y="51"/>
                    <a:pt x="5" y="52"/>
                  </a:cubicBezTo>
                  <a:cubicBezTo>
                    <a:pt x="6" y="52"/>
                    <a:pt x="7" y="54"/>
                    <a:pt x="8" y="54"/>
                  </a:cubicBezTo>
                  <a:cubicBezTo>
                    <a:pt x="8" y="54"/>
                    <a:pt x="8" y="53"/>
                    <a:pt x="9" y="53"/>
                  </a:cubicBezTo>
                  <a:cubicBezTo>
                    <a:pt x="9" y="53"/>
                    <a:pt x="9" y="54"/>
                    <a:pt x="10" y="54"/>
                  </a:cubicBezTo>
                  <a:cubicBezTo>
                    <a:pt x="10" y="55"/>
                    <a:pt x="12" y="54"/>
                    <a:pt x="13" y="55"/>
                  </a:cubicBezTo>
                  <a:cubicBezTo>
                    <a:pt x="13" y="55"/>
                    <a:pt x="13" y="56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5" y="55"/>
                    <a:pt x="16" y="55"/>
                    <a:pt x="16" y="55"/>
                  </a:cubicBezTo>
                  <a:cubicBezTo>
                    <a:pt x="17" y="55"/>
                    <a:pt x="17" y="54"/>
                    <a:pt x="18" y="55"/>
                  </a:cubicBezTo>
                  <a:cubicBezTo>
                    <a:pt x="20" y="56"/>
                    <a:pt x="18" y="62"/>
                    <a:pt x="20" y="61"/>
                  </a:cubicBezTo>
                  <a:cubicBezTo>
                    <a:pt x="21" y="61"/>
                    <a:pt x="22" y="57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3" y="55"/>
                  </a:cubicBezTo>
                  <a:cubicBezTo>
                    <a:pt x="23" y="54"/>
                    <a:pt x="23" y="53"/>
                    <a:pt x="23" y="52"/>
                  </a:cubicBezTo>
                  <a:cubicBezTo>
                    <a:pt x="23" y="52"/>
                    <a:pt x="23" y="51"/>
                    <a:pt x="23" y="51"/>
                  </a:cubicBezTo>
                  <a:cubicBezTo>
                    <a:pt x="23" y="51"/>
                    <a:pt x="22" y="51"/>
                    <a:pt x="22" y="50"/>
                  </a:cubicBezTo>
                  <a:cubicBezTo>
                    <a:pt x="22" y="50"/>
                    <a:pt x="24" y="50"/>
                    <a:pt x="24" y="50"/>
                  </a:cubicBezTo>
                  <a:cubicBezTo>
                    <a:pt x="24" y="49"/>
                    <a:pt x="24" y="49"/>
                    <a:pt x="24" y="48"/>
                  </a:cubicBezTo>
                  <a:cubicBezTo>
                    <a:pt x="24" y="48"/>
                    <a:pt x="25" y="47"/>
                    <a:pt x="25" y="48"/>
                  </a:cubicBezTo>
                  <a:cubicBezTo>
                    <a:pt x="25" y="48"/>
                    <a:pt x="24" y="49"/>
                    <a:pt x="24" y="49"/>
                  </a:cubicBezTo>
                  <a:cubicBezTo>
                    <a:pt x="25" y="49"/>
                    <a:pt x="26" y="48"/>
                    <a:pt x="26" y="48"/>
                  </a:cubicBezTo>
                  <a:cubicBezTo>
                    <a:pt x="26" y="46"/>
                    <a:pt x="24" y="48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6" y="46"/>
                    <a:pt x="26" y="45"/>
                  </a:cubicBezTo>
                  <a:cubicBezTo>
                    <a:pt x="26" y="45"/>
                    <a:pt x="25" y="44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7" y="43"/>
                    <a:pt x="27" y="43"/>
                  </a:cubicBezTo>
                  <a:cubicBezTo>
                    <a:pt x="27" y="42"/>
                    <a:pt x="26" y="42"/>
                    <a:pt x="26" y="42"/>
                  </a:cubicBezTo>
                  <a:cubicBezTo>
                    <a:pt x="26" y="40"/>
                    <a:pt x="28" y="39"/>
                    <a:pt x="28" y="37"/>
                  </a:cubicBezTo>
                  <a:cubicBezTo>
                    <a:pt x="28" y="37"/>
                    <a:pt x="27" y="36"/>
                    <a:pt x="27" y="36"/>
                  </a:cubicBezTo>
                  <a:cubicBezTo>
                    <a:pt x="27" y="35"/>
                    <a:pt x="28" y="34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8" y="32"/>
                    <a:pt x="28" y="32"/>
                  </a:cubicBezTo>
                  <a:cubicBezTo>
                    <a:pt x="28" y="31"/>
                    <a:pt x="27" y="32"/>
                    <a:pt x="27" y="32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29"/>
                    <a:pt x="28" y="29"/>
                    <a:pt x="27" y="29"/>
                  </a:cubicBezTo>
                  <a:cubicBezTo>
                    <a:pt x="27" y="28"/>
                    <a:pt x="27" y="29"/>
                    <a:pt x="27" y="28"/>
                  </a:cubicBezTo>
                  <a:cubicBezTo>
                    <a:pt x="27" y="28"/>
                    <a:pt x="27" y="28"/>
                    <a:pt x="2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9" y="34"/>
                    <a:pt x="29" y="34"/>
                  </a:cubicBezTo>
                  <a:cubicBezTo>
                    <a:pt x="29" y="32"/>
                    <a:pt x="28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5"/>
                    <a:pt x="27" y="24"/>
                    <a:pt x="27" y="23"/>
                  </a:cubicBezTo>
                  <a:cubicBezTo>
                    <a:pt x="27" y="21"/>
                    <a:pt x="27" y="19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20"/>
                    <a:pt x="24" y="19"/>
                    <a:pt x="23" y="19"/>
                  </a:cubicBezTo>
                  <a:cubicBezTo>
                    <a:pt x="22" y="19"/>
                    <a:pt x="21" y="21"/>
                    <a:pt x="20" y="19"/>
                  </a:cubicBezTo>
                  <a:cubicBezTo>
                    <a:pt x="20" y="19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4"/>
                    <a:pt x="22" y="12"/>
                    <a:pt x="23" y="12"/>
                  </a:cubicBezTo>
                  <a:cubicBezTo>
                    <a:pt x="23" y="11"/>
                    <a:pt x="22" y="10"/>
                    <a:pt x="22" y="10"/>
                  </a:cubicBezTo>
                  <a:cubicBezTo>
                    <a:pt x="22" y="7"/>
                    <a:pt x="23" y="6"/>
                    <a:pt x="22" y="4"/>
                  </a:cubicBezTo>
                  <a:cubicBezTo>
                    <a:pt x="21" y="4"/>
                    <a:pt x="19" y="4"/>
                    <a:pt x="18" y="3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4" y="1"/>
                    <a:pt x="3" y="3"/>
                    <a:pt x="2" y="4"/>
                  </a:cubicBezTo>
                  <a:cubicBezTo>
                    <a:pt x="2" y="5"/>
                    <a:pt x="3" y="5"/>
                    <a:pt x="3" y="6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BB6272FA-014C-448D-99C7-27DD9AABE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760" y="3023653"/>
              <a:ext cx="673872" cy="690045"/>
            </a:xfrm>
            <a:custGeom>
              <a:avLst/>
              <a:gdLst>
                <a:gd name="T0" fmla="*/ 27 w 90"/>
                <a:gd name="T1" fmla="*/ 5 h 92"/>
                <a:gd name="T2" fmla="*/ 28 w 90"/>
                <a:gd name="T3" fmla="*/ 7 h 92"/>
                <a:gd name="T4" fmla="*/ 27 w 90"/>
                <a:gd name="T5" fmla="*/ 17 h 92"/>
                <a:gd name="T6" fmla="*/ 27 w 90"/>
                <a:gd name="T7" fmla="*/ 19 h 92"/>
                <a:gd name="T8" fmla="*/ 27 w 90"/>
                <a:gd name="T9" fmla="*/ 22 h 92"/>
                <a:gd name="T10" fmla="*/ 27 w 90"/>
                <a:gd name="T11" fmla="*/ 25 h 92"/>
                <a:gd name="T12" fmla="*/ 21 w 90"/>
                <a:gd name="T13" fmla="*/ 35 h 92"/>
                <a:gd name="T14" fmla="*/ 17 w 90"/>
                <a:gd name="T15" fmla="*/ 36 h 92"/>
                <a:gd name="T16" fmla="*/ 13 w 90"/>
                <a:gd name="T17" fmla="*/ 40 h 92"/>
                <a:gd name="T18" fmla="*/ 12 w 90"/>
                <a:gd name="T19" fmla="*/ 46 h 92"/>
                <a:gd name="T20" fmla="*/ 13 w 90"/>
                <a:gd name="T21" fmla="*/ 48 h 92"/>
                <a:gd name="T22" fmla="*/ 11 w 90"/>
                <a:gd name="T23" fmla="*/ 51 h 92"/>
                <a:gd name="T24" fmla="*/ 11 w 90"/>
                <a:gd name="T25" fmla="*/ 49 h 92"/>
                <a:gd name="T26" fmla="*/ 6 w 90"/>
                <a:gd name="T27" fmla="*/ 55 h 92"/>
                <a:gd name="T28" fmla="*/ 6 w 90"/>
                <a:gd name="T29" fmla="*/ 60 h 92"/>
                <a:gd name="T30" fmla="*/ 1 w 90"/>
                <a:gd name="T31" fmla="*/ 66 h 92"/>
                <a:gd name="T32" fmla="*/ 0 w 90"/>
                <a:gd name="T33" fmla="*/ 66 h 92"/>
                <a:gd name="T34" fmla="*/ 0 w 90"/>
                <a:gd name="T35" fmla="*/ 67 h 92"/>
                <a:gd name="T36" fmla="*/ 1 w 90"/>
                <a:gd name="T37" fmla="*/ 70 h 92"/>
                <a:gd name="T38" fmla="*/ 5 w 90"/>
                <a:gd name="T39" fmla="*/ 77 h 92"/>
                <a:gd name="T40" fmla="*/ 7 w 90"/>
                <a:gd name="T41" fmla="*/ 80 h 92"/>
                <a:gd name="T42" fmla="*/ 10 w 90"/>
                <a:gd name="T43" fmla="*/ 82 h 92"/>
                <a:gd name="T44" fmla="*/ 14 w 90"/>
                <a:gd name="T45" fmla="*/ 85 h 92"/>
                <a:gd name="T46" fmla="*/ 18 w 90"/>
                <a:gd name="T47" fmla="*/ 86 h 92"/>
                <a:gd name="T48" fmla="*/ 19 w 90"/>
                <a:gd name="T49" fmla="*/ 89 h 92"/>
                <a:gd name="T50" fmla="*/ 22 w 90"/>
                <a:gd name="T51" fmla="*/ 90 h 92"/>
                <a:gd name="T52" fmla="*/ 24 w 90"/>
                <a:gd name="T53" fmla="*/ 91 h 92"/>
                <a:gd name="T54" fmla="*/ 30 w 90"/>
                <a:gd name="T55" fmla="*/ 89 h 92"/>
                <a:gd name="T56" fmla="*/ 34 w 90"/>
                <a:gd name="T57" fmla="*/ 88 h 92"/>
                <a:gd name="T58" fmla="*/ 38 w 90"/>
                <a:gd name="T59" fmla="*/ 86 h 92"/>
                <a:gd name="T60" fmla="*/ 41 w 90"/>
                <a:gd name="T61" fmla="*/ 84 h 92"/>
                <a:gd name="T62" fmla="*/ 43 w 90"/>
                <a:gd name="T63" fmla="*/ 83 h 92"/>
                <a:gd name="T64" fmla="*/ 51 w 90"/>
                <a:gd name="T65" fmla="*/ 77 h 92"/>
                <a:gd name="T66" fmla="*/ 52 w 90"/>
                <a:gd name="T67" fmla="*/ 74 h 92"/>
                <a:gd name="T68" fmla="*/ 54 w 90"/>
                <a:gd name="T69" fmla="*/ 63 h 92"/>
                <a:gd name="T70" fmla="*/ 56 w 90"/>
                <a:gd name="T71" fmla="*/ 56 h 92"/>
                <a:gd name="T72" fmla="*/ 57 w 90"/>
                <a:gd name="T73" fmla="*/ 47 h 92"/>
                <a:gd name="T74" fmla="*/ 61 w 90"/>
                <a:gd name="T75" fmla="*/ 49 h 92"/>
                <a:gd name="T76" fmla="*/ 62 w 90"/>
                <a:gd name="T77" fmla="*/ 49 h 92"/>
                <a:gd name="T78" fmla="*/ 68 w 90"/>
                <a:gd name="T79" fmla="*/ 37 h 92"/>
                <a:gd name="T80" fmla="*/ 73 w 90"/>
                <a:gd name="T81" fmla="*/ 34 h 92"/>
                <a:gd name="T82" fmla="*/ 78 w 90"/>
                <a:gd name="T83" fmla="*/ 26 h 92"/>
                <a:gd name="T84" fmla="*/ 77 w 90"/>
                <a:gd name="T85" fmla="*/ 20 h 92"/>
                <a:gd name="T86" fmla="*/ 77 w 90"/>
                <a:gd name="T87" fmla="*/ 19 h 92"/>
                <a:gd name="T88" fmla="*/ 90 w 90"/>
                <a:gd name="T89" fmla="*/ 19 h 92"/>
                <a:gd name="T90" fmla="*/ 87 w 90"/>
                <a:gd name="T91" fmla="*/ 16 h 92"/>
                <a:gd name="T92" fmla="*/ 86 w 90"/>
                <a:gd name="T93" fmla="*/ 15 h 92"/>
                <a:gd name="T94" fmla="*/ 87 w 90"/>
                <a:gd name="T95" fmla="*/ 14 h 92"/>
                <a:gd name="T96" fmla="*/ 86 w 90"/>
                <a:gd name="T97" fmla="*/ 12 h 92"/>
                <a:gd name="T98" fmla="*/ 78 w 90"/>
                <a:gd name="T99" fmla="*/ 12 h 92"/>
                <a:gd name="T100" fmla="*/ 76 w 90"/>
                <a:gd name="T101" fmla="*/ 14 h 92"/>
                <a:gd name="T102" fmla="*/ 75 w 90"/>
                <a:gd name="T103" fmla="*/ 16 h 92"/>
                <a:gd name="T104" fmla="*/ 75 w 90"/>
                <a:gd name="T105" fmla="*/ 17 h 92"/>
                <a:gd name="T106" fmla="*/ 67 w 90"/>
                <a:gd name="T107" fmla="*/ 17 h 92"/>
                <a:gd name="T108" fmla="*/ 67 w 90"/>
                <a:gd name="T109" fmla="*/ 18 h 92"/>
                <a:gd name="T110" fmla="*/ 65 w 90"/>
                <a:gd name="T111" fmla="*/ 22 h 92"/>
                <a:gd name="T112" fmla="*/ 62 w 90"/>
                <a:gd name="T113" fmla="*/ 24 h 92"/>
                <a:gd name="T114" fmla="*/ 60 w 90"/>
                <a:gd name="T115" fmla="*/ 28 h 92"/>
                <a:gd name="T116" fmla="*/ 56 w 90"/>
                <a:gd name="T117" fmla="*/ 30 h 92"/>
                <a:gd name="T118" fmla="*/ 38 w 90"/>
                <a:gd name="T119" fmla="*/ 22 h 92"/>
                <a:gd name="T120" fmla="*/ 32 w 90"/>
                <a:gd name="T121" fmla="*/ 17 h 92"/>
                <a:gd name="T122" fmla="*/ 25 w 90"/>
                <a:gd name="T123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" h="92">
                  <a:moveTo>
                    <a:pt x="25" y="2"/>
                  </a:moveTo>
                  <a:cubicBezTo>
                    <a:pt x="25" y="3"/>
                    <a:pt x="27" y="4"/>
                    <a:pt x="27" y="5"/>
                  </a:cubicBezTo>
                  <a:cubicBezTo>
                    <a:pt x="27" y="6"/>
                    <a:pt x="27" y="6"/>
                    <a:pt x="27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10"/>
                    <a:pt x="27" y="13"/>
                    <a:pt x="27" y="15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8" y="19"/>
                    <a:pt x="27" y="19"/>
                  </a:cubicBezTo>
                  <a:cubicBezTo>
                    <a:pt x="27" y="20"/>
                    <a:pt x="27" y="19"/>
                    <a:pt x="27" y="20"/>
                  </a:cubicBezTo>
                  <a:cubicBezTo>
                    <a:pt x="26" y="20"/>
                    <a:pt x="27" y="21"/>
                    <a:pt x="27" y="22"/>
                  </a:cubicBezTo>
                  <a:cubicBezTo>
                    <a:pt x="27" y="22"/>
                    <a:pt x="26" y="24"/>
                    <a:pt x="26" y="24"/>
                  </a:cubicBezTo>
                  <a:cubicBezTo>
                    <a:pt x="26" y="24"/>
                    <a:pt x="27" y="25"/>
                    <a:pt x="27" y="25"/>
                  </a:cubicBezTo>
                  <a:cubicBezTo>
                    <a:pt x="27" y="25"/>
                    <a:pt x="27" y="27"/>
                    <a:pt x="27" y="28"/>
                  </a:cubicBezTo>
                  <a:cubicBezTo>
                    <a:pt x="24" y="29"/>
                    <a:pt x="24" y="33"/>
                    <a:pt x="21" y="35"/>
                  </a:cubicBezTo>
                  <a:cubicBezTo>
                    <a:pt x="21" y="35"/>
                    <a:pt x="20" y="36"/>
                    <a:pt x="19" y="36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6" y="36"/>
                    <a:pt x="16" y="38"/>
                    <a:pt x="15" y="39"/>
                  </a:cubicBezTo>
                  <a:cubicBezTo>
                    <a:pt x="15" y="40"/>
                    <a:pt x="14" y="40"/>
                    <a:pt x="13" y="40"/>
                  </a:cubicBezTo>
                  <a:cubicBezTo>
                    <a:pt x="12" y="41"/>
                    <a:pt x="13" y="43"/>
                    <a:pt x="13" y="44"/>
                  </a:cubicBezTo>
                  <a:cubicBezTo>
                    <a:pt x="13" y="45"/>
                    <a:pt x="12" y="45"/>
                    <a:pt x="12" y="46"/>
                  </a:cubicBezTo>
                  <a:cubicBezTo>
                    <a:pt x="12" y="46"/>
                    <a:pt x="13" y="46"/>
                    <a:pt x="13" y="47"/>
                  </a:cubicBezTo>
                  <a:cubicBezTo>
                    <a:pt x="13" y="47"/>
                    <a:pt x="13" y="48"/>
                    <a:pt x="13" y="48"/>
                  </a:cubicBezTo>
                  <a:cubicBezTo>
                    <a:pt x="13" y="48"/>
                    <a:pt x="14" y="49"/>
                    <a:pt x="13" y="49"/>
                  </a:cubicBezTo>
                  <a:cubicBezTo>
                    <a:pt x="11" y="48"/>
                    <a:pt x="13" y="50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51"/>
                    <a:pt x="11" y="50"/>
                    <a:pt x="11" y="49"/>
                  </a:cubicBezTo>
                  <a:cubicBezTo>
                    <a:pt x="11" y="49"/>
                    <a:pt x="9" y="47"/>
                    <a:pt x="8" y="48"/>
                  </a:cubicBezTo>
                  <a:cubicBezTo>
                    <a:pt x="8" y="48"/>
                    <a:pt x="6" y="55"/>
                    <a:pt x="6" y="55"/>
                  </a:cubicBezTo>
                  <a:cubicBezTo>
                    <a:pt x="6" y="56"/>
                    <a:pt x="8" y="58"/>
                    <a:pt x="7" y="59"/>
                  </a:cubicBezTo>
                  <a:cubicBezTo>
                    <a:pt x="7" y="60"/>
                    <a:pt x="6" y="59"/>
                    <a:pt x="6" y="60"/>
                  </a:cubicBezTo>
                  <a:cubicBezTo>
                    <a:pt x="5" y="60"/>
                    <a:pt x="6" y="62"/>
                    <a:pt x="5" y="63"/>
                  </a:cubicBezTo>
                  <a:cubicBezTo>
                    <a:pt x="5" y="64"/>
                    <a:pt x="2" y="66"/>
                    <a:pt x="1" y="66"/>
                  </a:cubicBezTo>
                  <a:cubicBezTo>
                    <a:pt x="1" y="66"/>
                    <a:pt x="0" y="65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7"/>
                  </a:cubicBezTo>
                  <a:cubicBezTo>
                    <a:pt x="1" y="68"/>
                    <a:pt x="2" y="68"/>
                    <a:pt x="1" y="69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2"/>
                    <a:pt x="2" y="73"/>
                    <a:pt x="3" y="75"/>
                  </a:cubicBezTo>
                  <a:cubicBezTo>
                    <a:pt x="6" y="77"/>
                    <a:pt x="4" y="75"/>
                    <a:pt x="5" y="77"/>
                  </a:cubicBezTo>
                  <a:cubicBezTo>
                    <a:pt x="5" y="77"/>
                    <a:pt x="6" y="77"/>
                    <a:pt x="6" y="77"/>
                  </a:cubicBezTo>
                  <a:cubicBezTo>
                    <a:pt x="7" y="78"/>
                    <a:pt x="7" y="79"/>
                    <a:pt x="7" y="80"/>
                  </a:cubicBezTo>
                  <a:cubicBezTo>
                    <a:pt x="8" y="80"/>
                    <a:pt x="9" y="80"/>
                    <a:pt x="9" y="80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3"/>
                    <a:pt x="13" y="83"/>
                    <a:pt x="14" y="84"/>
                  </a:cubicBezTo>
                  <a:cubicBezTo>
                    <a:pt x="14" y="84"/>
                    <a:pt x="14" y="84"/>
                    <a:pt x="14" y="85"/>
                  </a:cubicBezTo>
                  <a:cubicBezTo>
                    <a:pt x="15" y="85"/>
                    <a:pt x="17" y="84"/>
                    <a:pt x="18" y="85"/>
                  </a:cubicBezTo>
                  <a:cubicBezTo>
                    <a:pt x="18" y="85"/>
                    <a:pt x="17" y="86"/>
                    <a:pt x="18" y="86"/>
                  </a:cubicBezTo>
                  <a:cubicBezTo>
                    <a:pt x="18" y="86"/>
                    <a:pt x="19" y="87"/>
                    <a:pt x="19" y="87"/>
                  </a:cubicBezTo>
                  <a:cubicBezTo>
                    <a:pt x="19" y="87"/>
                    <a:pt x="19" y="88"/>
                    <a:pt x="19" y="89"/>
                  </a:cubicBezTo>
                  <a:cubicBezTo>
                    <a:pt x="19" y="89"/>
                    <a:pt x="20" y="89"/>
                    <a:pt x="21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3" y="90"/>
                    <a:pt x="23" y="90"/>
                  </a:cubicBezTo>
                  <a:cubicBezTo>
                    <a:pt x="24" y="90"/>
                    <a:pt x="24" y="91"/>
                    <a:pt x="24" y="91"/>
                  </a:cubicBezTo>
                  <a:cubicBezTo>
                    <a:pt x="27" y="92"/>
                    <a:pt x="28" y="90"/>
                    <a:pt x="29" y="8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0" y="88"/>
                    <a:pt x="30" y="87"/>
                    <a:pt x="31" y="87"/>
                  </a:cubicBezTo>
                  <a:cubicBezTo>
                    <a:pt x="32" y="86"/>
                    <a:pt x="33" y="88"/>
                    <a:pt x="34" y="88"/>
                  </a:cubicBezTo>
                  <a:cubicBezTo>
                    <a:pt x="35" y="88"/>
                    <a:pt x="35" y="87"/>
                    <a:pt x="35" y="87"/>
                  </a:cubicBezTo>
                  <a:cubicBezTo>
                    <a:pt x="36" y="87"/>
                    <a:pt x="38" y="87"/>
                    <a:pt x="38" y="86"/>
                  </a:cubicBezTo>
                  <a:cubicBezTo>
                    <a:pt x="38" y="86"/>
                    <a:pt x="38" y="85"/>
                    <a:pt x="38" y="85"/>
                  </a:cubicBezTo>
                  <a:cubicBezTo>
                    <a:pt x="39" y="85"/>
                    <a:pt x="41" y="87"/>
                    <a:pt x="41" y="84"/>
                  </a:cubicBezTo>
                  <a:cubicBezTo>
                    <a:pt x="41" y="83"/>
                    <a:pt x="40" y="83"/>
                    <a:pt x="41" y="82"/>
                  </a:cubicBezTo>
                  <a:cubicBezTo>
                    <a:pt x="41" y="81"/>
                    <a:pt x="43" y="83"/>
                    <a:pt x="43" y="83"/>
                  </a:cubicBezTo>
                  <a:cubicBezTo>
                    <a:pt x="45" y="82"/>
                    <a:pt x="46" y="80"/>
                    <a:pt x="47" y="79"/>
                  </a:cubicBezTo>
                  <a:cubicBezTo>
                    <a:pt x="47" y="79"/>
                    <a:pt x="49" y="81"/>
                    <a:pt x="51" y="77"/>
                  </a:cubicBezTo>
                  <a:cubicBezTo>
                    <a:pt x="52" y="76"/>
                    <a:pt x="51" y="77"/>
                    <a:pt x="51" y="76"/>
                  </a:cubicBezTo>
                  <a:cubicBezTo>
                    <a:pt x="51" y="75"/>
                    <a:pt x="52" y="75"/>
                    <a:pt x="52" y="74"/>
                  </a:cubicBezTo>
                  <a:cubicBezTo>
                    <a:pt x="51" y="73"/>
                    <a:pt x="50" y="74"/>
                    <a:pt x="50" y="73"/>
                  </a:cubicBezTo>
                  <a:cubicBezTo>
                    <a:pt x="51" y="68"/>
                    <a:pt x="53" y="67"/>
                    <a:pt x="54" y="63"/>
                  </a:cubicBezTo>
                  <a:cubicBezTo>
                    <a:pt x="55" y="62"/>
                    <a:pt x="54" y="60"/>
                    <a:pt x="55" y="59"/>
                  </a:cubicBezTo>
                  <a:cubicBezTo>
                    <a:pt x="55" y="58"/>
                    <a:pt x="56" y="57"/>
                    <a:pt x="56" y="56"/>
                  </a:cubicBezTo>
                  <a:cubicBezTo>
                    <a:pt x="57" y="54"/>
                    <a:pt x="55" y="54"/>
                    <a:pt x="57" y="53"/>
                  </a:cubicBezTo>
                  <a:cubicBezTo>
                    <a:pt x="58" y="53"/>
                    <a:pt x="57" y="48"/>
                    <a:pt x="57" y="47"/>
                  </a:cubicBezTo>
                  <a:cubicBezTo>
                    <a:pt x="58" y="46"/>
                    <a:pt x="60" y="48"/>
                    <a:pt x="60" y="48"/>
                  </a:cubicBezTo>
                  <a:cubicBezTo>
                    <a:pt x="60" y="48"/>
                    <a:pt x="61" y="48"/>
                    <a:pt x="61" y="49"/>
                  </a:cubicBezTo>
                  <a:cubicBezTo>
                    <a:pt x="61" y="49"/>
                    <a:pt x="60" y="49"/>
                    <a:pt x="61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3" y="49"/>
                    <a:pt x="65" y="50"/>
                    <a:pt x="66" y="49"/>
                  </a:cubicBezTo>
                  <a:cubicBezTo>
                    <a:pt x="67" y="49"/>
                    <a:pt x="68" y="38"/>
                    <a:pt x="68" y="37"/>
                  </a:cubicBezTo>
                  <a:cubicBezTo>
                    <a:pt x="69" y="37"/>
                    <a:pt x="71" y="39"/>
                    <a:pt x="71" y="38"/>
                  </a:cubicBezTo>
                  <a:cubicBezTo>
                    <a:pt x="72" y="38"/>
                    <a:pt x="72" y="35"/>
                    <a:pt x="73" y="34"/>
                  </a:cubicBezTo>
                  <a:cubicBezTo>
                    <a:pt x="73" y="34"/>
                    <a:pt x="73" y="34"/>
                    <a:pt x="74" y="34"/>
                  </a:cubicBezTo>
                  <a:cubicBezTo>
                    <a:pt x="75" y="34"/>
                    <a:pt x="77" y="28"/>
                    <a:pt x="78" y="26"/>
                  </a:cubicBezTo>
                  <a:cubicBezTo>
                    <a:pt x="78" y="26"/>
                    <a:pt x="77" y="25"/>
                    <a:pt x="77" y="24"/>
                  </a:cubicBezTo>
                  <a:cubicBezTo>
                    <a:pt x="77" y="23"/>
                    <a:pt x="77" y="21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9" y="19"/>
                    <a:pt x="88" y="24"/>
                    <a:pt x="89" y="24"/>
                  </a:cubicBezTo>
                  <a:cubicBezTo>
                    <a:pt x="89" y="23"/>
                    <a:pt x="89" y="20"/>
                    <a:pt x="90" y="19"/>
                  </a:cubicBezTo>
                  <a:cubicBezTo>
                    <a:pt x="89" y="18"/>
                    <a:pt x="90" y="17"/>
                    <a:pt x="89" y="16"/>
                  </a:cubicBezTo>
                  <a:cubicBezTo>
                    <a:pt x="89" y="16"/>
                    <a:pt x="88" y="16"/>
                    <a:pt x="87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14"/>
                    <a:pt x="87" y="15"/>
                    <a:pt x="86" y="15"/>
                  </a:cubicBezTo>
                  <a:cubicBezTo>
                    <a:pt x="86" y="15"/>
                    <a:pt x="87" y="15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5" y="15"/>
                    <a:pt x="85" y="14"/>
                  </a:cubicBezTo>
                  <a:cubicBezTo>
                    <a:pt x="85" y="13"/>
                    <a:pt x="86" y="14"/>
                    <a:pt x="86" y="12"/>
                  </a:cubicBezTo>
                  <a:cubicBezTo>
                    <a:pt x="86" y="12"/>
                    <a:pt x="83" y="13"/>
                    <a:pt x="83" y="13"/>
                  </a:cubicBezTo>
                  <a:cubicBezTo>
                    <a:pt x="81" y="13"/>
                    <a:pt x="80" y="11"/>
                    <a:pt x="78" y="12"/>
                  </a:cubicBezTo>
                  <a:cubicBezTo>
                    <a:pt x="78" y="12"/>
                    <a:pt x="78" y="14"/>
                    <a:pt x="77" y="14"/>
                  </a:cubicBezTo>
                  <a:cubicBezTo>
                    <a:pt x="77" y="14"/>
                    <a:pt x="76" y="14"/>
                    <a:pt x="76" y="14"/>
                  </a:cubicBezTo>
                  <a:cubicBezTo>
                    <a:pt x="75" y="14"/>
                    <a:pt x="74" y="15"/>
                    <a:pt x="74" y="15"/>
                  </a:cubicBezTo>
                  <a:cubicBezTo>
                    <a:pt x="74" y="16"/>
                    <a:pt x="75" y="15"/>
                    <a:pt x="75" y="16"/>
                  </a:cubicBezTo>
                  <a:cubicBezTo>
                    <a:pt x="75" y="16"/>
                    <a:pt x="74" y="16"/>
                    <a:pt x="74" y="16"/>
                  </a:cubicBezTo>
                  <a:cubicBezTo>
                    <a:pt x="74" y="17"/>
                    <a:pt x="75" y="16"/>
                    <a:pt x="75" y="17"/>
                  </a:cubicBezTo>
                  <a:cubicBezTo>
                    <a:pt x="75" y="18"/>
                    <a:pt x="69" y="19"/>
                    <a:pt x="68" y="18"/>
                  </a:cubicBezTo>
                  <a:cubicBezTo>
                    <a:pt x="67" y="17"/>
                    <a:pt x="69" y="17"/>
                    <a:pt x="67" y="17"/>
                  </a:cubicBezTo>
                  <a:cubicBezTo>
                    <a:pt x="67" y="17"/>
                    <a:pt x="67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6" y="20"/>
                    <a:pt x="66" y="22"/>
                    <a:pt x="65" y="22"/>
                  </a:cubicBezTo>
                  <a:cubicBezTo>
                    <a:pt x="65" y="23"/>
                    <a:pt x="64" y="22"/>
                    <a:pt x="63" y="22"/>
                  </a:cubicBezTo>
                  <a:cubicBezTo>
                    <a:pt x="62" y="22"/>
                    <a:pt x="62" y="23"/>
                    <a:pt x="62" y="24"/>
                  </a:cubicBezTo>
                  <a:cubicBezTo>
                    <a:pt x="62" y="25"/>
                    <a:pt x="61" y="25"/>
                    <a:pt x="60" y="26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59" y="28"/>
                    <a:pt x="59" y="28"/>
                  </a:cubicBezTo>
                  <a:cubicBezTo>
                    <a:pt x="58" y="28"/>
                    <a:pt x="57" y="31"/>
                    <a:pt x="56" y="30"/>
                  </a:cubicBezTo>
                  <a:cubicBezTo>
                    <a:pt x="56" y="30"/>
                    <a:pt x="54" y="20"/>
                    <a:pt x="53" y="18"/>
                  </a:cubicBezTo>
                  <a:cubicBezTo>
                    <a:pt x="48" y="20"/>
                    <a:pt x="43" y="21"/>
                    <a:pt x="38" y="22"/>
                  </a:cubicBezTo>
                  <a:cubicBezTo>
                    <a:pt x="38" y="22"/>
                    <a:pt x="33" y="23"/>
                    <a:pt x="33" y="23"/>
                  </a:cubicBezTo>
                  <a:cubicBezTo>
                    <a:pt x="33" y="23"/>
                    <a:pt x="32" y="18"/>
                    <a:pt x="32" y="17"/>
                  </a:cubicBezTo>
                  <a:cubicBezTo>
                    <a:pt x="30" y="12"/>
                    <a:pt x="29" y="6"/>
                    <a:pt x="28" y="0"/>
                  </a:cubicBezTo>
                  <a:cubicBezTo>
                    <a:pt x="27" y="1"/>
                    <a:pt x="25" y="1"/>
                    <a:pt x="25" y="2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55C9F0FC-A2E5-4F2F-873C-85B3153C9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851" y="2177270"/>
              <a:ext cx="614571" cy="823022"/>
            </a:xfrm>
            <a:custGeom>
              <a:avLst/>
              <a:gdLst>
                <a:gd name="T0" fmla="*/ 43 w 82"/>
                <a:gd name="T1" fmla="*/ 103 h 110"/>
                <a:gd name="T2" fmla="*/ 68 w 82"/>
                <a:gd name="T3" fmla="*/ 99 h 110"/>
                <a:gd name="T4" fmla="*/ 69 w 82"/>
                <a:gd name="T5" fmla="*/ 98 h 110"/>
                <a:gd name="T6" fmla="*/ 70 w 82"/>
                <a:gd name="T7" fmla="*/ 93 h 110"/>
                <a:gd name="T8" fmla="*/ 71 w 82"/>
                <a:gd name="T9" fmla="*/ 92 h 110"/>
                <a:gd name="T10" fmla="*/ 72 w 82"/>
                <a:gd name="T11" fmla="*/ 90 h 110"/>
                <a:gd name="T12" fmla="*/ 73 w 82"/>
                <a:gd name="T13" fmla="*/ 82 h 110"/>
                <a:gd name="T14" fmla="*/ 76 w 82"/>
                <a:gd name="T15" fmla="*/ 80 h 110"/>
                <a:gd name="T16" fmla="*/ 77 w 82"/>
                <a:gd name="T17" fmla="*/ 75 h 110"/>
                <a:gd name="T18" fmla="*/ 80 w 82"/>
                <a:gd name="T19" fmla="*/ 74 h 110"/>
                <a:gd name="T20" fmla="*/ 79 w 82"/>
                <a:gd name="T21" fmla="*/ 75 h 110"/>
                <a:gd name="T22" fmla="*/ 81 w 82"/>
                <a:gd name="T23" fmla="*/ 67 h 110"/>
                <a:gd name="T24" fmla="*/ 81 w 82"/>
                <a:gd name="T25" fmla="*/ 62 h 110"/>
                <a:gd name="T26" fmla="*/ 66 w 82"/>
                <a:gd name="T27" fmla="*/ 38 h 110"/>
                <a:gd name="T28" fmla="*/ 60 w 82"/>
                <a:gd name="T29" fmla="*/ 41 h 110"/>
                <a:gd name="T30" fmla="*/ 58 w 82"/>
                <a:gd name="T31" fmla="*/ 43 h 110"/>
                <a:gd name="T32" fmla="*/ 57 w 82"/>
                <a:gd name="T33" fmla="*/ 49 h 110"/>
                <a:gd name="T34" fmla="*/ 54 w 82"/>
                <a:gd name="T35" fmla="*/ 52 h 110"/>
                <a:gd name="T36" fmla="*/ 49 w 82"/>
                <a:gd name="T37" fmla="*/ 50 h 110"/>
                <a:gd name="T38" fmla="*/ 50 w 82"/>
                <a:gd name="T39" fmla="*/ 43 h 110"/>
                <a:gd name="T40" fmla="*/ 54 w 82"/>
                <a:gd name="T41" fmla="*/ 40 h 110"/>
                <a:gd name="T42" fmla="*/ 55 w 82"/>
                <a:gd name="T43" fmla="*/ 34 h 110"/>
                <a:gd name="T44" fmla="*/ 56 w 82"/>
                <a:gd name="T45" fmla="*/ 33 h 110"/>
                <a:gd name="T46" fmla="*/ 56 w 82"/>
                <a:gd name="T47" fmla="*/ 27 h 110"/>
                <a:gd name="T48" fmla="*/ 52 w 82"/>
                <a:gd name="T49" fmla="*/ 17 h 110"/>
                <a:gd name="T50" fmla="*/ 52 w 82"/>
                <a:gd name="T51" fmla="*/ 14 h 110"/>
                <a:gd name="T52" fmla="*/ 54 w 82"/>
                <a:gd name="T53" fmla="*/ 14 h 110"/>
                <a:gd name="T54" fmla="*/ 53 w 82"/>
                <a:gd name="T55" fmla="*/ 12 h 110"/>
                <a:gd name="T56" fmla="*/ 51 w 82"/>
                <a:gd name="T57" fmla="*/ 9 h 110"/>
                <a:gd name="T58" fmla="*/ 44 w 82"/>
                <a:gd name="T59" fmla="*/ 6 h 110"/>
                <a:gd name="T60" fmla="*/ 40 w 82"/>
                <a:gd name="T61" fmla="*/ 5 h 110"/>
                <a:gd name="T62" fmla="*/ 32 w 82"/>
                <a:gd name="T63" fmla="*/ 2 h 110"/>
                <a:gd name="T64" fmla="*/ 24 w 82"/>
                <a:gd name="T65" fmla="*/ 0 h 110"/>
                <a:gd name="T66" fmla="*/ 20 w 82"/>
                <a:gd name="T67" fmla="*/ 2 h 110"/>
                <a:gd name="T68" fmla="*/ 19 w 82"/>
                <a:gd name="T69" fmla="*/ 8 h 110"/>
                <a:gd name="T70" fmla="*/ 23 w 82"/>
                <a:gd name="T71" fmla="*/ 11 h 110"/>
                <a:gd name="T72" fmla="*/ 16 w 82"/>
                <a:gd name="T73" fmla="*/ 20 h 110"/>
                <a:gd name="T74" fmla="*/ 15 w 82"/>
                <a:gd name="T75" fmla="*/ 29 h 110"/>
                <a:gd name="T76" fmla="*/ 15 w 82"/>
                <a:gd name="T77" fmla="*/ 23 h 110"/>
                <a:gd name="T78" fmla="*/ 12 w 82"/>
                <a:gd name="T79" fmla="*/ 27 h 110"/>
                <a:gd name="T80" fmla="*/ 13 w 82"/>
                <a:gd name="T81" fmla="*/ 22 h 110"/>
                <a:gd name="T82" fmla="*/ 12 w 82"/>
                <a:gd name="T83" fmla="*/ 20 h 110"/>
                <a:gd name="T84" fmla="*/ 9 w 82"/>
                <a:gd name="T85" fmla="*/ 25 h 110"/>
                <a:gd name="T86" fmla="*/ 7 w 82"/>
                <a:gd name="T87" fmla="*/ 25 h 110"/>
                <a:gd name="T88" fmla="*/ 5 w 82"/>
                <a:gd name="T89" fmla="*/ 27 h 110"/>
                <a:gd name="T90" fmla="*/ 2 w 82"/>
                <a:gd name="T91" fmla="*/ 33 h 110"/>
                <a:gd name="T92" fmla="*/ 4 w 82"/>
                <a:gd name="T93" fmla="*/ 42 h 110"/>
                <a:gd name="T94" fmla="*/ 0 w 82"/>
                <a:gd name="T95" fmla="*/ 50 h 110"/>
                <a:gd name="T96" fmla="*/ 2 w 82"/>
                <a:gd name="T97" fmla="*/ 54 h 110"/>
                <a:gd name="T98" fmla="*/ 2 w 82"/>
                <a:gd name="T99" fmla="*/ 62 h 110"/>
                <a:gd name="T100" fmla="*/ 7 w 82"/>
                <a:gd name="T101" fmla="*/ 71 h 110"/>
                <a:gd name="T102" fmla="*/ 7 w 82"/>
                <a:gd name="T103" fmla="*/ 71 h 110"/>
                <a:gd name="T104" fmla="*/ 9 w 82"/>
                <a:gd name="T105" fmla="*/ 99 h 110"/>
                <a:gd name="T106" fmla="*/ 4 w 82"/>
                <a:gd name="T107" fmla="*/ 110 h 110"/>
                <a:gd name="T108" fmla="*/ 34 w 82"/>
                <a:gd name="T109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" h="110">
                  <a:moveTo>
                    <a:pt x="34" y="105"/>
                  </a:moveTo>
                  <a:cubicBezTo>
                    <a:pt x="35" y="104"/>
                    <a:pt x="42" y="102"/>
                    <a:pt x="43" y="103"/>
                  </a:cubicBezTo>
                  <a:cubicBezTo>
                    <a:pt x="43" y="103"/>
                    <a:pt x="43" y="105"/>
                    <a:pt x="43" y="105"/>
                  </a:cubicBezTo>
                  <a:cubicBezTo>
                    <a:pt x="52" y="103"/>
                    <a:pt x="60" y="101"/>
                    <a:pt x="68" y="9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8" y="98"/>
                    <a:pt x="68" y="98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9" y="96"/>
                    <a:pt x="69" y="95"/>
                    <a:pt x="70" y="93"/>
                  </a:cubicBezTo>
                  <a:cubicBezTo>
                    <a:pt x="70" y="93"/>
                    <a:pt x="71" y="93"/>
                    <a:pt x="71" y="93"/>
                  </a:cubicBezTo>
                  <a:cubicBezTo>
                    <a:pt x="71" y="92"/>
                    <a:pt x="70" y="92"/>
                    <a:pt x="71" y="92"/>
                  </a:cubicBezTo>
                  <a:cubicBezTo>
                    <a:pt x="71" y="91"/>
                    <a:pt x="71" y="92"/>
                    <a:pt x="72" y="90"/>
                  </a:cubicBezTo>
                  <a:cubicBezTo>
                    <a:pt x="72" y="90"/>
                    <a:pt x="72" y="91"/>
                    <a:pt x="72" y="90"/>
                  </a:cubicBezTo>
                  <a:cubicBezTo>
                    <a:pt x="72" y="88"/>
                    <a:pt x="71" y="85"/>
                    <a:pt x="72" y="83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4" y="81"/>
                    <a:pt x="75" y="81"/>
                    <a:pt x="76" y="80"/>
                  </a:cubicBezTo>
                  <a:cubicBezTo>
                    <a:pt x="76" y="78"/>
                    <a:pt x="75" y="77"/>
                    <a:pt x="75" y="76"/>
                  </a:cubicBezTo>
                  <a:cubicBezTo>
                    <a:pt x="75" y="75"/>
                    <a:pt x="76" y="75"/>
                    <a:pt x="77" y="75"/>
                  </a:cubicBezTo>
                  <a:cubicBezTo>
                    <a:pt x="77" y="74"/>
                    <a:pt x="75" y="74"/>
                    <a:pt x="76" y="73"/>
                  </a:cubicBezTo>
                  <a:cubicBezTo>
                    <a:pt x="79" y="69"/>
                    <a:pt x="78" y="72"/>
                    <a:pt x="80" y="74"/>
                  </a:cubicBezTo>
                  <a:cubicBezTo>
                    <a:pt x="80" y="74"/>
                    <a:pt x="79" y="75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80" y="74"/>
                    <a:pt x="81" y="74"/>
                    <a:pt x="81" y="72"/>
                  </a:cubicBezTo>
                  <a:cubicBezTo>
                    <a:pt x="82" y="70"/>
                    <a:pt x="81" y="69"/>
                    <a:pt x="81" y="67"/>
                  </a:cubicBezTo>
                  <a:cubicBezTo>
                    <a:pt x="80" y="65"/>
                    <a:pt x="81" y="64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5" y="57"/>
                    <a:pt x="75" y="39"/>
                    <a:pt x="66" y="38"/>
                  </a:cubicBezTo>
                  <a:cubicBezTo>
                    <a:pt x="64" y="37"/>
                    <a:pt x="64" y="39"/>
                    <a:pt x="63" y="40"/>
                  </a:cubicBezTo>
                  <a:cubicBezTo>
                    <a:pt x="63" y="40"/>
                    <a:pt x="61" y="40"/>
                    <a:pt x="60" y="41"/>
                  </a:cubicBezTo>
                  <a:cubicBezTo>
                    <a:pt x="60" y="41"/>
                    <a:pt x="60" y="42"/>
                    <a:pt x="60" y="42"/>
                  </a:cubicBezTo>
                  <a:cubicBezTo>
                    <a:pt x="59" y="43"/>
                    <a:pt x="58" y="43"/>
                    <a:pt x="58" y="43"/>
                  </a:cubicBezTo>
                  <a:cubicBezTo>
                    <a:pt x="58" y="43"/>
                    <a:pt x="59" y="43"/>
                    <a:pt x="59" y="44"/>
                  </a:cubicBezTo>
                  <a:cubicBezTo>
                    <a:pt x="59" y="44"/>
                    <a:pt x="57" y="49"/>
                    <a:pt x="57" y="49"/>
                  </a:cubicBezTo>
                  <a:cubicBezTo>
                    <a:pt x="57" y="49"/>
                    <a:pt x="57" y="48"/>
                    <a:pt x="57" y="48"/>
                  </a:cubicBezTo>
                  <a:cubicBezTo>
                    <a:pt x="55" y="49"/>
                    <a:pt x="56" y="52"/>
                    <a:pt x="54" y="52"/>
                  </a:cubicBezTo>
                  <a:cubicBezTo>
                    <a:pt x="54" y="52"/>
                    <a:pt x="53" y="52"/>
                    <a:pt x="52" y="52"/>
                  </a:cubicBezTo>
                  <a:cubicBezTo>
                    <a:pt x="51" y="52"/>
                    <a:pt x="50" y="51"/>
                    <a:pt x="49" y="50"/>
                  </a:cubicBezTo>
                  <a:cubicBezTo>
                    <a:pt x="48" y="49"/>
                    <a:pt x="49" y="44"/>
                    <a:pt x="49" y="43"/>
                  </a:cubicBezTo>
                  <a:cubicBezTo>
                    <a:pt x="49" y="43"/>
                    <a:pt x="50" y="43"/>
                    <a:pt x="50" y="43"/>
                  </a:cubicBezTo>
                  <a:cubicBezTo>
                    <a:pt x="53" y="43"/>
                    <a:pt x="51" y="42"/>
                    <a:pt x="52" y="41"/>
                  </a:cubicBezTo>
                  <a:cubicBezTo>
                    <a:pt x="53" y="41"/>
                    <a:pt x="53" y="41"/>
                    <a:pt x="54" y="40"/>
                  </a:cubicBezTo>
                  <a:cubicBezTo>
                    <a:pt x="54" y="40"/>
                    <a:pt x="53" y="36"/>
                    <a:pt x="54" y="35"/>
                  </a:cubicBezTo>
                  <a:cubicBezTo>
                    <a:pt x="54" y="35"/>
                    <a:pt x="54" y="34"/>
                    <a:pt x="55" y="34"/>
                  </a:cubicBezTo>
                  <a:cubicBezTo>
                    <a:pt x="55" y="34"/>
                    <a:pt x="55" y="35"/>
                    <a:pt x="55" y="35"/>
                  </a:cubicBezTo>
                  <a:cubicBezTo>
                    <a:pt x="55" y="35"/>
                    <a:pt x="56" y="33"/>
                    <a:pt x="56" y="33"/>
                  </a:cubicBezTo>
                  <a:cubicBezTo>
                    <a:pt x="56" y="33"/>
                    <a:pt x="57" y="33"/>
                    <a:pt x="57" y="32"/>
                  </a:cubicBezTo>
                  <a:cubicBezTo>
                    <a:pt x="57" y="31"/>
                    <a:pt x="56" y="28"/>
                    <a:pt x="56" y="27"/>
                  </a:cubicBezTo>
                  <a:cubicBezTo>
                    <a:pt x="56" y="25"/>
                    <a:pt x="56" y="20"/>
                    <a:pt x="54" y="19"/>
                  </a:cubicBezTo>
                  <a:cubicBezTo>
                    <a:pt x="54" y="18"/>
                    <a:pt x="53" y="18"/>
                    <a:pt x="52" y="17"/>
                  </a:cubicBezTo>
                  <a:cubicBezTo>
                    <a:pt x="52" y="17"/>
                    <a:pt x="51" y="16"/>
                    <a:pt x="51" y="16"/>
                  </a:cubicBezTo>
                  <a:cubicBezTo>
                    <a:pt x="51" y="16"/>
                    <a:pt x="51" y="14"/>
                    <a:pt x="52" y="14"/>
                  </a:cubicBezTo>
                  <a:cubicBezTo>
                    <a:pt x="53" y="14"/>
                    <a:pt x="53" y="15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3" y="14"/>
                  </a:cubicBezTo>
                  <a:cubicBezTo>
                    <a:pt x="53" y="13"/>
                    <a:pt x="53" y="12"/>
                    <a:pt x="53" y="12"/>
                  </a:cubicBezTo>
                  <a:cubicBezTo>
                    <a:pt x="53" y="11"/>
                    <a:pt x="51" y="11"/>
                    <a:pt x="51" y="10"/>
                  </a:cubicBezTo>
                  <a:cubicBezTo>
                    <a:pt x="50" y="9"/>
                    <a:pt x="51" y="9"/>
                    <a:pt x="51" y="9"/>
                  </a:cubicBezTo>
                  <a:cubicBezTo>
                    <a:pt x="51" y="7"/>
                    <a:pt x="48" y="8"/>
                    <a:pt x="47" y="7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4" y="6"/>
                    <a:pt x="43" y="7"/>
                    <a:pt x="42" y="6"/>
                  </a:cubicBezTo>
                  <a:cubicBezTo>
                    <a:pt x="42" y="6"/>
                    <a:pt x="41" y="5"/>
                    <a:pt x="40" y="5"/>
                  </a:cubicBezTo>
                  <a:cubicBezTo>
                    <a:pt x="39" y="5"/>
                    <a:pt x="38" y="6"/>
                    <a:pt x="37" y="6"/>
                  </a:cubicBezTo>
                  <a:cubicBezTo>
                    <a:pt x="36" y="5"/>
                    <a:pt x="36" y="2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9" y="3"/>
                    <a:pt x="25" y="0"/>
                    <a:pt x="24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2" y="2"/>
                    <a:pt x="21" y="1"/>
                    <a:pt x="20" y="2"/>
                  </a:cubicBezTo>
                  <a:cubicBezTo>
                    <a:pt x="20" y="2"/>
                    <a:pt x="21" y="2"/>
                    <a:pt x="21" y="3"/>
                  </a:cubicBezTo>
                  <a:cubicBezTo>
                    <a:pt x="20" y="4"/>
                    <a:pt x="18" y="6"/>
                    <a:pt x="19" y="8"/>
                  </a:cubicBezTo>
                  <a:cubicBezTo>
                    <a:pt x="19" y="9"/>
                    <a:pt x="20" y="10"/>
                    <a:pt x="21" y="11"/>
                  </a:cubicBezTo>
                  <a:cubicBezTo>
                    <a:pt x="22" y="11"/>
                    <a:pt x="23" y="10"/>
                    <a:pt x="23" y="11"/>
                  </a:cubicBezTo>
                  <a:cubicBezTo>
                    <a:pt x="23" y="12"/>
                    <a:pt x="17" y="12"/>
                    <a:pt x="16" y="15"/>
                  </a:cubicBezTo>
                  <a:cubicBezTo>
                    <a:pt x="15" y="17"/>
                    <a:pt x="16" y="19"/>
                    <a:pt x="16" y="20"/>
                  </a:cubicBezTo>
                  <a:cubicBezTo>
                    <a:pt x="17" y="23"/>
                    <a:pt x="16" y="25"/>
                    <a:pt x="15" y="28"/>
                  </a:cubicBezTo>
                  <a:cubicBezTo>
                    <a:pt x="15" y="28"/>
                    <a:pt x="15" y="29"/>
                    <a:pt x="15" y="29"/>
                  </a:cubicBezTo>
                  <a:cubicBezTo>
                    <a:pt x="14" y="30"/>
                    <a:pt x="14" y="29"/>
                    <a:pt x="14" y="29"/>
                  </a:cubicBezTo>
                  <a:cubicBezTo>
                    <a:pt x="14" y="28"/>
                    <a:pt x="16" y="23"/>
                    <a:pt x="15" y="23"/>
                  </a:cubicBezTo>
                  <a:cubicBezTo>
                    <a:pt x="14" y="23"/>
                    <a:pt x="14" y="29"/>
                    <a:pt x="13" y="29"/>
                  </a:cubicBezTo>
                  <a:cubicBezTo>
                    <a:pt x="13" y="29"/>
                    <a:pt x="12" y="27"/>
                    <a:pt x="12" y="27"/>
                  </a:cubicBezTo>
                  <a:cubicBezTo>
                    <a:pt x="12" y="26"/>
                    <a:pt x="13" y="26"/>
                    <a:pt x="13" y="25"/>
                  </a:cubicBezTo>
                  <a:cubicBezTo>
                    <a:pt x="13" y="24"/>
                    <a:pt x="11" y="2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1"/>
                    <a:pt x="12" y="21"/>
                    <a:pt x="12" y="20"/>
                  </a:cubicBezTo>
                  <a:cubicBezTo>
                    <a:pt x="12" y="19"/>
                    <a:pt x="14" y="18"/>
                    <a:pt x="13" y="18"/>
                  </a:cubicBezTo>
                  <a:cubicBezTo>
                    <a:pt x="11" y="18"/>
                    <a:pt x="10" y="24"/>
                    <a:pt x="9" y="25"/>
                  </a:cubicBezTo>
                  <a:cubicBezTo>
                    <a:pt x="9" y="25"/>
                    <a:pt x="9" y="25"/>
                    <a:pt x="9" y="26"/>
                  </a:cubicBezTo>
                  <a:cubicBezTo>
                    <a:pt x="8" y="26"/>
                    <a:pt x="7" y="25"/>
                    <a:pt x="7" y="25"/>
                  </a:cubicBezTo>
                  <a:cubicBezTo>
                    <a:pt x="6" y="25"/>
                    <a:pt x="6" y="27"/>
                    <a:pt x="6" y="27"/>
                  </a:cubicBezTo>
                  <a:cubicBezTo>
                    <a:pt x="6" y="27"/>
                    <a:pt x="5" y="27"/>
                    <a:pt x="5" y="27"/>
                  </a:cubicBezTo>
                  <a:cubicBezTo>
                    <a:pt x="4" y="28"/>
                    <a:pt x="6" y="30"/>
                    <a:pt x="5" y="32"/>
                  </a:cubicBezTo>
                  <a:cubicBezTo>
                    <a:pt x="4" y="32"/>
                    <a:pt x="3" y="32"/>
                    <a:pt x="2" y="33"/>
                  </a:cubicBezTo>
                  <a:cubicBezTo>
                    <a:pt x="2" y="34"/>
                    <a:pt x="3" y="35"/>
                    <a:pt x="3" y="36"/>
                  </a:cubicBezTo>
                  <a:cubicBezTo>
                    <a:pt x="3" y="36"/>
                    <a:pt x="4" y="42"/>
                    <a:pt x="4" y="42"/>
                  </a:cubicBezTo>
                  <a:cubicBezTo>
                    <a:pt x="3" y="43"/>
                    <a:pt x="3" y="46"/>
                    <a:pt x="2" y="47"/>
                  </a:cubicBezTo>
                  <a:cubicBezTo>
                    <a:pt x="2" y="48"/>
                    <a:pt x="0" y="49"/>
                    <a:pt x="0" y="50"/>
                  </a:cubicBezTo>
                  <a:cubicBezTo>
                    <a:pt x="0" y="51"/>
                    <a:pt x="1" y="52"/>
                    <a:pt x="2" y="53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8"/>
                    <a:pt x="1" y="60"/>
                    <a:pt x="2" y="62"/>
                  </a:cubicBezTo>
                  <a:cubicBezTo>
                    <a:pt x="3" y="64"/>
                    <a:pt x="5" y="67"/>
                    <a:pt x="6" y="70"/>
                  </a:cubicBezTo>
                  <a:cubicBezTo>
                    <a:pt x="6" y="70"/>
                    <a:pt x="7" y="71"/>
                    <a:pt x="7" y="71"/>
                  </a:cubicBezTo>
                  <a:cubicBezTo>
                    <a:pt x="8" y="71"/>
                    <a:pt x="8" y="69"/>
                    <a:pt x="9" y="70"/>
                  </a:cubicBezTo>
                  <a:cubicBezTo>
                    <a:pt x="9" y="70"/>
                    <a:pt x="7" y="71"/>
                    <a:pt x="7" y="71"/>
                  </a:cubicBezTo>
                  <a:cubicBezTo>
                    <a:pt x="10" y="76"/>
                    <a:pt x="11" y="81"/>
                    <a:pt x="12" y="87"/>
                  </a:cubicBezTo>
                  <a:cubicBezTo>
                    <a:pt x="12" y="92"/>
                    <a:pt x="11" y="95"/>
                    <a:pt x="9" y="99"/>
                  </a:cubicBezTo>
                  <a:cubicBezTo>
                    <a:pt x="8" y="102"/>
                    <a:pt x="8" y="104"/>
                    <a:pt x="7" y="106"/>
                  </a:cubicBezTo>
                  <a:cubicBezTo>
                    <a:pt x="7" y="107"/>
                    <a:pt x="6" y="109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14" y="108"/>
                    <a:pt x="24" y="107"/>
                    <a:pt x="34" y="105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871A8067-3E8C-4209-BF7A-B914B8392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44" y="1990383"/>
              <a:ext cx="884120" cy="388150"/>
            </a:xfrm>
            <a:custGeom>
              <a:avLst/>
              <a:gdLst>
                <a:gd name="T0" fmla="*/ 2 w 118"/>
                <a:gd name="T1" fmla="*/ 22 h 52"/>
                <a:gd name="T2" fmla="*/ 6 w 118"/>
                <a:gd name="T3" fmla="*/ 27 h 52"/>
                <a:gd name="T4" fmla="*/ 24 w 118"/>
                <a:gd name="T5" fmla="*/ 29 h 52"/>
                <a:gd name="T6" fmla="*/ 32 w 118"/>
                <a:gd name="T7" fmla="*/ 31 h 52"/>
                <a:gd name="T8" fmla="*/ 35 w 118"/>
                <a:gd name="T9" fmla="*/ 31 h 52"/>
                <a:gd name="T10" fmla="*/ 39 w 118"/>
                <a:gd name="T11" fmla="*/ 32 h 52"/>
                <a:gd name="T12" fmla="*/ 43 w 118"/>
                <a:gd name="T13" fmla="*/ 35 h 52"/>
                <a:gd name="T14" fmla="*/ 46 w 118"/>
                <a:gd name="T15" fmla="*/ 36 h 52"/>
                <a:gd name="T16" fmla="*/ 49 w 118"/>
                <a:gd name="T17" fmla="*/ 38 h 52"/>
                <a:gd name="T18" fmla="*/ 50 w 118"/>
                <a:gd name="T19" fmla="*/ 40 h 52"/>
                <a:gd name="T20" fmla="*/ 50 w 118"/>
                <a:gd name="T21" fmla="*/ 42 h 52"/>
                <a:gd name="T22" fmla="*/ 53 w 118"/>
                <a:gd name="T23" fmla="*/ 45 h 52"/>
                <a:gd name="T24" fmla="*/ 55 w 118"/>
                <a:gd name="T25" fmla="*/ 52 h 52"/>
                <a:gd name="T26" fmla="*/ 55 w 118"/>
                <a:gd name="T27" fmla="*/ 50 h 52"/>
                <a:gd name="T28" fmla="*/ 62 w 118"/>
                <a:gd name="T29" fmla="*/ 34 h 52"/>
                <a:gd name="T30" fmla="*/ 64 w 118"/>
                <a:gd name="T31" fmla="*/ 30 h 52"/>
                <a:gd name="T32" fmla="*/ 64 w 118"/>
                <a:gd name="T33" fmla="*/ 35 h 52"/>
                <a:gd name="T34" fmla="*/ 66 w 118"/>
                <a:gd name="T35" fmla="*/ 34 h 52"/>
                <a:gd name="T36" fmla="*/ 69 w 118"/>
                <a:gd name="T37" fmla="*/ 30 h 52"/>
                <a:gd name="T38" fmla="*/ 71 w 118"/>
                <a:gd name="T39" fmla="*/ 31 h 52"/>
                <a:gd name="T40" fmla="*/ 70 w 118"/>
                <a:gd name="T41" fmla="*/ 32 h 52"/>
                <a:gd name="T42" fmla="*/ 69 w 118"/>
                <a:gd name="T43" fmla="*/ 35 h 52"/>
                <a:gd name="T44" fmla="*/ 71 w 118"/>
                <a:gd name="T45" fmla="*/ 36 h 52"/>
                <a:gd name="T46" fmla="*/ 72 w 118"/>
                <a:gd name="T47" fmla="*/ 32 h 52"/>
                <a:gd name="T48" fmla="*/ 80 w 118"/>
                <a:gd name="T49" fmla="*/ 25 h 52"/>
                <a:gd name="T50" fmla="*/ 82 w 118"/>
                <a:gd name="T51" fmla="*/ 25 h 52"/>
                <a:gd name="T52" fmla="*/ 88 w 118"/>
                <a:gd name="T53" fmla="*/ 20 h 52"/>
                <a:gd name="T54" fmla="*/ 102 w 118"/>
                <a:gd name="T55" fmla="*/ 24 h 52"/>
                <a:gd name="T56" fmla="*/ 104 w 118"/>
                <a:gd name="T57" fmla="*/ 24 h 52"/>
                <a:gd name="T58" fmla="*/ 104 w 118"/>
                <a:gd name="T59" fmla="*/ 19 h 52"/>
                <a:gd name="T60" fmla="*/ 106 w 118"/>
                <a:gd name="T61" fmla="*/ 20 h 52"/>
                <a:gd name="T62" fmla="*/ 107 w 118"/>
                <a:gd name="T63" fmla="*/ 19 h 52"/>
                <a:gd name="T64" fmla="*/ 110 w 118"/>
                <a:gd name="T65" fmla="*/ 19 h 52"/>
                <a:gd name="T66" fmla="*/ 115 w 118"/>
                <a:gd name="T67" fmla="*/ 16 h 52"/>
                <a:gd name="T68" fmla="*/ 114 w 118"/>
                <a:gd name="T69" fmla="*/ 14 h 52"/>
                <a:gd name="T70" fmla="*/ 112 w 118"/>
                <a:gd name="T71" fmla="*/ 13 h 52"/>
                <a:gd name="T72" fmla="*/ 111 w 118"/>
                <a:gd name="T73" fmla="*/ 12 h 52"/>
                <a:gd name="T74" fmla="*/ 107 w 118"/>
                <a:gd name="T75" fmla="*/ 6 h 52"/>
                <a:gd name="T76" fmla="*/ 103 w 118"/>
                <a:gd name="T77" fmla="*/ 9 h 52"/>
                <a:gd name="T78" fmla="*/ 99 w 118"/>
                <a:gd name="T79" fmla="*/ 9 h 52"/>
                <a:gd name="T80" fmla="*/ 95 w 118"/>
                <a:gd name="T81" fmla="*/ 9 h 52"/>
                <a:gd name="T82" fmla="*/ 95 w 118"/>
                <a:gd name="T83" fmla="*/ 1 h 52"/>
                <a:gd name="T84" fmla="*/ 86 w 118"/>
                <a:gd name="T85" fmla="*/ 5 h 52"/>
                <a:gd name="T86" fmla="*/ 74 w 118"/>
                <a:gd name="T87" fmla="*/ 7 h 52"/>
                <a:gd name="T88" fmla="*/ 69 w 118"/>
                <a:gd name="T89" fmla="*/ 12 h 52"/>
                <a:gd name="T90" fmla="*/ 65 w 118"/>
                <a:gd name="T91" fmla="*/ 14 h 52"/>
                <a:gd name="T92" fmla="*/ 60 w 118"/>
                <a:gd name="T93" fmla="*/ 13 h 52"/>
                <a:gd name="T94" fmla="*/ 53 w 118"/>
                <a:gd name="T95" fmla="*/ 13 h 52"/>
                <a:gd name="T96" fmla="*/ 48 w 118"/>
                <a:gd name="T97" fmla="*/ 9 h 52"/>
                <a:gd name="T98" fmla="*/ 38 w 118"/>
                <a:gd name="T99" fmla="*/ 7 h 52"/>
                <a:gd name="T100" fmla="*/ 39 w 118"/>
                <a:gd name="T101" fmla="*/ 6 h 52"/>
                <a:gd name="T102" fmla="*/ 35 w 118"/>
                <a:gd name="T103" fmla="*/ 9 h 52"/>
                <a:gd name="T104" fmla="*/ 34 w 118"/>
                <a:gd name="T105" fmla="*/ 11 h 52"/>
                <a:gd name="T106" fmla="*/ 33 w 118"/>
                <a:gd name="T107" fmla="*/ 12 h 52"/>
                <a:gd name="T108" fmla="*/ 33 w 118"/>
                <a:gd name="T109" fmla="*/ 7 h 52"/>
                <a:gd name="T110" fmla="*/ 31 w 118"/>
                <a:gd name="T111" fmla="*/ 3 h 52"/>
                <a:gd name="T112" fmla="*/ 29 w 118"/>
                <a:gd name="T113" fmla="*/ 0 h 52"/>
                <a:gd name="T114" fmla="*/ 25 w 118"/>
                <a:gd name="T115" fmla="*/ 4 h 52"/>
                <a:gd name="T116" fmla="*/ 21 w 118"/>
                <a:gd name="T117" fmla="*/ 7 h 52"/>
                <a:gd name="T118" fmla="*/ 10 w 118"/>
                <a:gd name="T119" fmla="*/ 13 h 52"/>
                <a:gd name="T120" fmla="*/ 1 w 118"/>
                <a:gd name="T121" fmla="*/ 20 h 52"/>
                <a:gd name="T122" fmla="*/ 1 w 118"/>
                <a:gd name="T123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52">
                  <a:moveTo>
                    <a:pt x="1" y="21"/>
                  </a:moveTo>
                  <a:cubicBezTo>
                    <a:pt x="2" y="21"/>
                    <a:pt x="2" y="22"/>
                    <a:pt x="2" y="22"/>
                  </a:cubicBezTo>
                  <a:cubicBezTo>
                    <a:pt x="2" y="22"/>
                    <a:pt x="3" y="22"/>
                    <a:pt x="4" y="23"/>
                  </a:cubicBezTo>
                  <a:cubicBezTo>
                    <a:pt x="5" y="24"/>
                    <a:pt x="5" y="26"/>
                    <a:pt x="6" y="27"/>
                  </a:cubicBezTo>
                  <a:cubicBezTo>
                    <a:pt x="7" y="28"/>
                    <a:pt x="13" y="28"/>
                    <a:pt x="14" y="28"/>
                  </a:cubicBezTo>
                  <a:cubicBezTo>
                    <a:pt x="17" y="28"/>
                    <a:pt x="21" y="28"/>
                    <a:pt x="24" y="29"/>
                  </a:cubicBezTo>
                  <a:cubicBezTo>
                    <a:pt x="26" y="30"/>
                    <a:pt x="29" y="32"/>
                    <a:pt x="31" y="32"/>
                  </a:cubicBezTo>
                  <a:cubicBezTo>
                    <a:pt x="31" y="32"/>
                    <a:pt x="31" y="31"/>
                    <a:pt x="32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4" y="32"/>
                    <a:pt x="34" y="31"/>
                    <a:pt x="35" y="31"/>
                  </a:cubicBezTo>
                  <a:cubicBezTo>
                    <a:pt x="36" y="31"/>
                    <a:pt x="37" y="31"/>
                    <a:pt x="38" y="31"/>
                  </a:cubicBezTo>
                  <a:cubicBezTo>
                    <a:pt x="38" y="31"/>
                    <a:pt x="39" y="32"/>
                    <a:pt x="39" y="32"/>
                  </a:cubicBezTo>
                  <a:cubicBezTo>
                    <a:pt x="40" y="32"/>
                    <a:pt x="42" y="31"/>
                    <a:pt x="43" y="32"/>
                  </a:cubicBezTo>
                  <a:cubicBezTo>
                    <a:pt x="44" y="34"/>
                    <a:pt x="43" y="34"/>
                    <a:pt x="43" y="35"/>
                  </a:cubicBezTo>
                  <a:cubicBezTo>
                    <a:pt x="43" y="35"/>
                    <a:pt x="43" y="36"/>
                    <a:pt x="43" y="36"/>
                  </a:cubicBezTo>
                  <a:cubicBezTo>
                    <a:pt x="44" y="36"/>
                    <a:pt x="45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6"/>
                    <a:pt x="49" y="37"/>
                    <a:pt x="49" y="38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50" y="39"/>
                    <a:pt x="50" y="40"/>
                  </a:cubicBezTo>
                  <a:cubicBezTo>
                    <a:pt x="50" y="40"/>
                    <a:pt x="49" y="41"/>
                    <a:pt x="49" y="41"/>
                  </a:cubicBezTo>
                  <a:cubicBezTo>
                    <a:pt x="49" y="41"/>
                    <a:pt x="50" y="42"/>
                    <a:pt x="50" y="42"/>
                  </a:cubicBezTo>
                  <a:cubicBezTo>
                    <a:pt x="50" y="44"/>
                    <a:pt x="49" y="44"/>
                    <a:pt x="49" y="46"/>
                  </a:cubicBezTo>
                  <a:cubicBezTo>
                    <a:pt x="50" y="47"/>
                    <a:pt x="52" y="44"/>
                    <a:pt x="53" y="45"/>
                  </a:cubicBezTo>
                  <a:cubicBezTo>
                    <a:pt x="54" y="46"/>
                    <a:pt x="52" y="49"/>
                    <a:pt x="53" y="50"/>
                  </a:cubicBezTo>
                  <a:cubicBezTo>
                    <a:pt x="53" y="51"/>
                    <a:pt x="54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1"/>
                    <a:pt x="55" y="51"/>
                    <a:pt x="55" y="50"/>
                  </a:cubicBezTo>
                  <a:cubicBezTo>
                    <a:pt x="57" y="46"/>
                    <a:pt x="59" y="42"/>
                    <a:pt x="60" y="38"/>
                  </a:cubicBezTo>
                  <a:cubicBezTo>
                    <a:pt x="61" y="37"/>
                    <a:pt x="62" y="35"/>
                    <a:pt x="62" y="34"/>
                  </a:cubicBezTo>
                  <a:cubicBezTo>
                    <a:pt x="62" y="34"/>
                    <a:pt x="63" y="29"/>
                    <a:pt x="63" y="29"/>
                  </a:cubicBezTo>
                  <a:cubicBezTo>
                    <a:pt x="63" y="29"/>
                    <a:pt x="63" y="30"/>
                    <a:pt x="64" y="30"/>
                  </a:cubicBezTo>
                  <a:cubicBezTo>
                    <a:pt x="64" y="30"/>
                    <a:pt x="63" y="31"/>
                    <a:pt x="63" y="32"/>
                  </a:cubicBezTo>
                  <a:cubicBezTo>
                    <a:pt x="63" y="32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5" y="34"/>
                    <a:pt x="66" y="34"/>
                    <a:pt x="66" y="34"/>
                  </a:cubicBezTo>
                  <a:cubicBezTo>
                    <a:pt x="66" y="33"/>
                    <a:pt x="67" y="31"/>
                    <a:pt x="67" y="30"/>
                  </a:cubicBezTo>
                  <a:cubicBezTo>
                    <a:pt x="67" y="29"/>
                    <a:pt x="68" y="31"/>
                    <a:pt x="69" y="30"/>
                  </a:cubicBezTo>
                  <a:cubicBezTo>
                    <a:pt x="70" y="30"/>
                    <a:pt x="70" y="28"/>
                    <a:pt x="71" y="29"/>
                  </a:cubicBezTo>
                  <a:cubicBezTo>
                    <a:pt x="72" y="29"/>
                    <a:pt x="71" y="31"/>
                    <a:pt x="71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0" y="31"/>
                    <a:pt x="70" y="32"/>
                  </a:cubicBezTo>
                  <a:cubicBezTo>
                    <a:pt x="70" y="32"/>
                    <a:pt x="70" y="33"/>
                    <a:pt x="69" y="34"/>
                  </a:cubicBezTo>
                  <a:cubicBezTo>
                    <a:pt x="69" y="34"/>
                    <a:pt x="69" y="34"/>
                    <a:pt x="69" y="35"/>
                  </a:cubicBezTo>
                  <a:cubicBezTo>
                    <a:pt x="69" y="35"/>
                    <a:pt x="70" y="37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0" y="34"/>
                    <a:pt x="71" y="34"/>
                    <a:pt x="72" y="33"/>
                  </a:cubicBezTo>
                  <a:cubicBezTo>
                    <a:pt x="72" y="33"/>
                    <a:pt x="72" y="32"/>
                    <a:pt x="72" y="32"/>
                  </a:cubicBezTo>
                  <a:cubicBezTo>
                    <a:pt x="73" y="32"/>
                    <a:pt x="74" y="31"/>
                    <a:pt x="75" y="30"/>
                  </a:cubicBezTo>
                  <a:cubicBezTo>
                    <a:pt x="74" y="27"/>
                    <a:pt x="77" y="25"/>
                    <a:pt x="80" y="25"/>
                  </a:cubicBezTo>
                  <a:cubicBezTo>
                    <a:pt x="80" y="25"/>
                    <a:pt x="81" y="26"/>
                    <a:pt x="82" y="26"/>
                  </a:cubicBezTo>
                  <a:cubicBezTo>
                    <a:pt x="82" y="26"/>
                    <a:pt x="82" y="25"/>
                    <a:pt x="82" y="25"/>
                  </a:cubicBezTo>
                  <a:cubicBezTo>
                    <a:pt x="83" y="24"/>
                    <a:pt x="85" y="25"/>
                    <a:pt x="86" y="24"/>
                  </a:cubicBezTo>
                  <a:cubicBezTo>
                    <a:pt x="87" y="23"/>
                    <a:pt x="87" y="21"/>
                    <a:pt x="88" y="20"/>
                  </a:cubicBezTo>
                  <a:cubicBezTo>
                    <a:pt x="89" y="19"/>
                    <a:pt x="93" y="20"/>
                    <a:pt x="94" y="20"/>
                  </a:cubicBezTo>
                  <a:cubicBezTo>
                    <a:pt x="98" y="20"/>
                    <a:pt x="100" y="23"/>
                    <a:pt x="102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4" y="24"/>
                    <a:pt x="104" y="24"/>
                  </a:cubicBezTo>
                  <a:cubicBezTo>
                    <a:pt x="104" y="23"/>
                    <a:pt x="103" y="23"/>
                    <a:pt x="103" y="22"/>
                  </a:cubicBezTo>
                  <a:cubicBezTo>
                    <a:pt x="103" y="22"/>
                    <a:pt x="103" y="19"/>
                    <a:pt x="104" y="19"/>
                  </a:cubicBezTo>
                  <a:cubicBezTo>
                    <a:pt x="106" y="18"/>
                    <a:pt x="105" y="19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20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8" y="19"/>
                    <a:pt x="108" y="19"/>
                    <a:pt x="109" y="19"/>
                  </a:cubicBezTo>
                  <a:cubicBezTo>
                    <a:pt x="109" y="19"/>
                    <a:pt x="109" y="19"/>
                    <a:pt x="110" y="19"/>
                  </a:cubicBezTo>
                  <a:cubicBezTo>
                    <a:pt x="112" y="19"/>
                    <a:pt x="116" y="20"/>
                    <a:pt x="117" y="18"/>
                  </a:cubicBezTo>
                  <a:cubicBezTo>
                    <a:pt x="118" y="17"/>
                    <a:pt x="115" y="16"/>
                    <a:pt x="115" y="16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4" y="15"/>
                    <a:pt x="114" y="15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3" y="14"/>
                    <a:pt x="112" y="13"/>
                    <a:pt x="112" y="13"/>
                  </a:cubicBezTo>
                  <a:cubicBezTo>
                    <a:pt x="111" y="14"/>
                    <a:pt x="111" y="14"/>
                    <a:pt x="110" y="14"/>
                  </a:cubicBezTo>
                  <a:cubicBezTo>
                    <a:pt x="109" y="13"/>
                    <a:pt x="111" y="13"/>
                    <a:pt x="111" y="12"/>
                  </a:cubicBezTo>
                  <a:cubicBezTo>
                    <a:pt x="111" y="12"/>
                    <a:pt x="108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6" y="6"/>
                    <a:pt x="106" y="7"/>
                    <a:pt x="105" y="7"/>
                  </a:cubicBezTo>
                  <a:cubicBezTo>
                    <a:pt x="105" y="8"/>
                    <a:pt x="104" y="9"/>
                    <a:pt x="103" y="9"/>
                  </a:cubicBezTo>
                  <a:cubicBezTo>
                    <a:pt x="103" y="9"/>
                    <a:pt x="103" y="7"/>
                    <a:pt x="101" y="7"/>
                  </a:cubicBezTo>
                  <a:cubicBezTo>
                    <a:pt x="100" y="8"/>
                    <a:pt x="100" y="9"/>
                    <a:pt x="99" y="9"/>
                  </a:cubicBezTo>
                  <a:cubicBezTo>
                    <a:pt x="98" y="9"/>
                    <a:pt x="97" y="8"/>
                    <a:pt x="96" y="8"/>
                  </a:cubicBezTo>
                  <a:cubicBezTo>
                    <a:pt x="96" y="8"/>
                    <a:pt x="95" y="9"/>
                    <a:pt x="95" y="9"/>
                  </a:cubicBezTo>
                  <a:cubicBezTo>
                    <a:pt x="95" y="9"/>
                    <a:pt x="94" y="4"/>
                    <a:pt x="94" y="3"/>
                  </a:cubicBezTo>
                  <a:cubicBezTo>
                    <a:pt x="94" y="3"/>
                    <a:pt x="95" y="1"/>
                    <a:pt x="95" y="1"/>
                  </a:cubicBezTo>
                  <a:cubicBezTo>
                    <a:pt x="94" y="1"/>
                    <a:pt x="90" y="2"/>
                    <a:pt x="89" y="3"/>
                  </a:cubicBezTo>
                  <a:cubicBezTo>
                    <a:pt x="88" y="3"/>
                    <a:pt x="87" y="5"/>
                    <a:pt x="86" y="5"/>
                  </a:cubicBezTo>
                  <a:cubicBezTo>
                    <a:pt x="84" y="6"/>
                    <a:pt x="81" y="5"/>
                    <a:pt x="79" y="6"/>
                  </a:cubicBezTo>
                  <a:cubicBezTo>
                    <a:pt x="77" y="7"/>
                    <a:pt x="76" y="8"/>
                    <a:pt x="74" y="7"/>
                  </a:cubicBezTo>
                  <a:cubicBezTo>
                    <a:pt x="74" y="7"/>
                    <a:pt x="72" y="9"/>
                    <a:pt x="72" y="10"/>
                  </a:cubicBezTo>
                  <a:cubicBezTo>
                    <a:pt x="71" y="10"/>
                    <a:pt x="70" y="11"/>
                    <a:pt x="69" y="12"/>
                  </a:cubicBezTo>
                  <a:cubicBezTo>
                    <a:pt x="68" y="13"/>
                    <a:pt x="68" y="14"/>
                    <a:pt x="67" y="15"/>
                  </a:cubicBezTo>
                  <a:cubicBezTo>
                    <a:pt x="67" y="15"/>
                    <a:pt x="65" y="14"/>
                    <a:pt x="65" y="14"/>
                  </a:cubicBezTo>
                  <a:cubicBezTo>
                    <a:pt x="64" y="14"/>
                    <a:pt x="64" y="15"/>
                    <a:pt x="63" y="15"/>
                  </a:cubicBezTo>
                  <a:cubicBezTo>
                    <a:pt x="62" y="16"/>
                    <a:pt x="61" y="14"/>
                    <a:pt x="60" y="13"/>
                  </a:cubicBezTo>
                  <a:cubicBezTo>
                    <a:pt x="59" y="13"/>
                    <a:pt x="57" y="16"/>
                    <a:pt x="54" y="15"/>
                  </a:cubicBezTo>
                  <a:cubicBezTo>
                    <a:pt x="53" y="15"/>
                    <a:pt x="54" y="13"/>
                    <a:pt x="53" y="13"/>
                  </a:cubicBezTo>
                  <a:cubicBezTo>
                    <a:pt x="52" y="13"/>
                    <a:pt x="50" y="11"/>
                    <a:pt x="49" y="10"/>
                  </a:cubicBezTo>
                  <a:cubicBezTo>
                    <a:pt x="49" y="9"/>
                    <a:pt x="49" y="9"/>
                    <a:pt x="48" y="9"/>
                  </a:cubicBezTo>
                  <a:cubicBezTo>
                    <a:pt x="47" y="8"/>
                    <a:pt x="47" y="8"/>
                    <a:pt x="46" y="7"/>
                  </a:cubicBezTo>
                  <a:cubicBezTo>
                    <a:pt x="44" y="6"/>
                    <a:pt x="40" y="7"/>
                    <a:pt x="38" y="7"/>
                  </a:cubicBezTo>
                  <a:cubicBezTo>
                    <a:pt x="38" y="7"/>
                    <a:pt x="36" y="10"/>
                    <a:pt x="36" y="10"/>
                  </a:cubicBezTo>
                  <a:cubicBezTo>
                    <a:pt x="36" y="9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8"/>
                    <a:pt x="35" y="9"/>
                  </a:cubicBezTo>
                  <a:cubicBezTo>
                    <a:pt x="35" y="9"/>
                    <a:pt x="34" y="9"/>
                    <a:pt x="34" y="9"/>
                  </a:cubicBezTo>
                  <a:cubicBezTo>
                    <a:pt x="34" y="9"/>
                    <a:pt x="34" y="10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4" y="11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3" y="8"/>
                    <a:pt x="33" y="7"/>
                  </a:cubicBezTo>
                  <a:cubicBezTo>
                    <a:pt x="33" y="5"/>
                    <a:pt x="32" y="5"/>
                    <a:pt x="32" y="5"/>
                  </a:cubicBezTo>
                  <a:cubicBezTo>
                    <a:pt x="31" y="5"/>
                    <a:pt x="32" y="3"/>
                    <a:pt x="31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9" y="2"/>
                    <a:pt x="30" y="0"/>
                    <a:pt x="29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2"/>
                    <a:pt x="26" y="3"/>
                    <a:pt x="25" y="4"/>
                  </a:cubicBezTo>
                  <a:cubicBezTo>
                    <a:pt x="24" y="5"/>
                    <a:pt x="25" y="6"/>
                    <a:pt x="24" y="7"/>
                  </a:cubicBezTo>
                  <a:cubicBezTo>
                    <a:pt x="23" y="7"/>
                    <a:pt x="22" y="7"/>
                    <a:pt x="21" y="7"/>
                  </a:cubicBezTo>
                  <a:cubicBezTo>
                    <a:pt x="20" y="8"/>
                    <a:pt x="19" y="11"/>
                    <a:pt x="17" y="12"/>
                  </a:cubicBezTo>
                  <a:cubicBezTo>
                    <a:pt x="15" y="13"/>
                    <a:pt x="11" y="12"/>
                    <a:pt x="10" y="13"/>
                  </a:cubicBezTo>
                  <a:cubicBezTo>
                    <a:pt x="8" y="14"/>
                    <a:pt x="8" y="16"/>
                    <a:pt x="6" y="18"/>
                  </a:cubicBezTo>
                  <a:cubicBezTo>
                    <a:pt x="5" y="19"/>
                    <a:pt x="2" y="19"/>
                    <a:pt x="1" y="20"/>
                  </a:cubicBezTo>
                  <a:cubicBezTo>
                    <a:pt x="1" y="20"/>
                    <a:pt x="0" y="21"/>
                    <a:pt x="0" y="21"/>
                  </a:cubicBezTo>
                  <a:cubicBezTo>
                    <a:pt x="1" y="22"/>
                    <a:pt x="0" y="21"/>
                    <a:pt x="1" y="21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84007577-DB7F-4D68-B881-58B435F1E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603" y="4312096"/>
              <a:ext cx="567849" cy="945217"/>
            </a:xfrm>
            <a:custGeom>
              <a:avLst/>
              <a:gdLst>
                <a:gd name="T0" fmla="*/ 71 w 76"/>
                <a:gd name="T1" fmla="*/ 91 h 126"/>
                <a:gd name="T2" fmla="*/ 67 w 76"/>
                <a:gd name="T3" fmla="*/ 35 h 126"/>
                <a:gd name="T4" fmla="*/ 64 w 76"/>
                <a:gd name="T5" fmla="*/ 0 h 126"/>
                <a:gd name="T6" fmla="*/ 18 w 76"/>
                <a:gd name="T7" fmla="*/ 10 h 126"/>
                <a:gd name="T8" fmla="*/ 16 w 76"/>
                <a:gd name="T9" fmla="*/ 13 h 126"/>
                <a:gd name="T10" fmla="*/ 14 w 76"/>
                <a:gd name="T11" fmla="*/ 14 h 126"/>
                <a:gd name="T12" fmla="*/ 14 w 76"/>
                <a:gd name="T13" fmla="*/ 15 h 126"/>
                <a:gd name="T14" fmla="*/ 15 w 76"/>
                <a:gd name="T15" fmla="*/ 18 h 126"/>
                <a:gd name="T16" fmla="*/ 13 w 76"/>
                <a:gd name="T17" fmla="*/ 23 h 126"/>
                <a:gd name="T18" fmla="*/ 11 w 76"/>
                <a:gd name="T19" fmla="*/ 24 h 126"/>
                <a:gd name="T20" fmla="*/ 8 w 76"/>
                <a:gd name="T21" fmla="*/ 28 h 126"/>
                <a:gd name="T22" fmla="*/ 9 w 76"/>
                <a:gd name="T23" fmla="*/ 31 h 126"/>
                <a:gd name="T24" fmla="*/ 6 w 76"/>
                <a:gd name="T25" fmla="*/ 35 h 126"/>
                <a:gd name="T26" fmla="*/ 4 w 76"/>
                <a:gd name="T27" fmla="*/ 39 h 126"/>
                <a:gd name="T28" fmla="*/ 7 w 76"/>
                <a:gd name="T29" fmla="*/ 42 h 126"/>
                <a:gd name="T30" fmla="*/ 4 w 76"/>
                <a:gd name="T31" fmla="*/ 43 h 126"/>
                <a:gd name="T32" fmla="*/ 4 w 76"/>
                <a:gd name="T33" fmla="*/ 46 h 126"/>
                <a:gd name="T34" fmla="*/ 4 w 76"/>
                <a:gd name="T35" fmla="*/ 49 h 126"/>
                <a:gd name="T36" fmla="*/ 8 w 76"/>
                <a:gd name="T37" fmla="*/ 52 h 126"/>
                <a:gd name="T38" fmla="*/ 5 w 76"/>
                <a:gd name="T39" fmla="*/ 55 h 126"/>
                <a:gd name="T40" fmla="*/ 5 w 76"/>
                <a:gd name="T41" fmla="*/ 61 h 126"/>
                <a:gd name="T42" fmla="*/ 9 w 76"/>
                <a:gd name="T43" fmla="*/ 65 h 126"/>
                <a:gd name="T44" fmla="*/ 9 w 76"/>
                <a:gd name="T45" fmla="*/ 70 h 126"/>
                <a:gd name="T46" fmla="*/ 12 w 76"/>
                <a:gd name="T47" fmla="*/ 72 h 126"/>
                <a:gd name="T48" fmla="*/ 12 w 76"/>
                <a:gd name="T49" fmla="*/ 76 h 126"/>
                <a:gd name="T50" fmla="*/ 12 w 76"/>
                <a:gd name="T51" fmla="*/ 80 h 126"/>
                <a:gd name="T52" fmla="*/ 11 w 76"/>
                <a:gd name="T53" fmla="*/ 84 h 126"/>
                <a:gd name="T54" fmla="*/ 5 w 76"/>
                <a:gd name="T55" fmla="*/ 89 h 126"/>
                <a:gd name="T56" fmla="*/ 5 w 76"/>
                <a:gd name="T57" fmla="*/ 91 h 126"/>
                <a:gd name="T58" fmla="*/ 4 w 76"/>
                <a:gd name="T59" fmla="*/ 95 h 126"/>
                <a:gd name="T60" fmla="*/ 1 w 76"/>
                <a:gd name="T61" fmla="*/ 100 h 126"/>
                <a:gd name="T62" fmla="*/ 1 w 76"/>
                <a:gd name="T63" fmla="*/ 105 h 126"/>
                <a:gd name="T64" fmla="*/ 1 w 76"/>
                <a:gd name="T65" fmla="*/ 110 h 126"/>
                <a:gd name="T66" fmla="*/ 11 w 76"/>
                <a:gd name="T67" fmla="*/ 109 h 126"/>
                <a:gd name="T68" fmla="*/ 42 w 76"/>
                <a:gd name="T69" fmla="*/ 114 h 126"/>
                <a:gd name="T70" fmla="*/ 47 w 76"/>
                <a:gd name="T71" fmla="*/ 118 h 126"/>
                <a:gd name="T72" fmla="*/ 52 w 76"/>
                <a:gd name="T73" fmla="*/ 124 h 126"/>
                <a:gd name="T74" fmla="*/ 56 w 76"/>
                <a:gd name="T75" fmla="*/ 122 h 126"/>
                <a:gd name="T76" fmla="*/ 57 w 76"/>
                <a:gd name="T77" fmla="*/ 121 h 126"/>
                <a:gd name="T78" fmla="*/ 66 w 76"/>
                <a:gd name="T79" fmla="*/ 117 h 126"/>
                <a:gd name="T80" fmla="*/ 71 w 76"/>
                <a:gd name="T81" fmla="*/ 117 h 126"/>
                <a:gd name="T82" fmla="*/ 75 w 76"/>
                <a:gd name="T83" fmla="*/ 118 h 126"/>
                <a:gd name="T84" fmla="*/ 76 w 76"/>
                <a:gd name="T85" fmla="*/ 1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126"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4" y="108"/>
                    <a:pt x="73" y="100"/>
                    <a:pt x="71" y="91"/>
                  </a:cubicBezTo>
                  <a:cubicBezTo>
                    <a:pt x="70" y="87"/>
                    <a:pt x="69" y="83"/>
                    <a:pt x="69" y="79"/>
                  </a:cubicBezTo>
                  <a:cubicBezTo>
                    <a:pt x="68" y="74"/>
                    <a:pt x="68" y="69"/>
                    <a:pt x="68" y="65"/>
                  </a:cubicBezTo>
                  <a:cubicBezTo>
                    <a:pt x="68" y="55"/>
                    <a:pt x="68" y="45"/>
                    <a:pt x="67" y="35"/>
                  </a:cubicBezTo>
                  <a:cubicBezTo>
                    <a:pt x="67" y="27"/>
                    <a:pt x="67" y="19"/>
                    <a:pt x="67" y="12"/>
                  </a:cubicBezTo>
                  <a:cubicBezTo>
                    <a:pt x="67" y="10"/>
                    <a:pt x="67" y="4"/>
                    <a:pt x="66" y="3"/>
                  </a:cubicBezTo>
                  <a:cubicBezTo>
                    <a:pt x="66" y="2"/>
                    <a:pt x="64" y="1"/>
                    <a:pt x="64" y="0"/>
                  </a:cubicBezTo>
                  <a:cubicBezTo>
                    <a:pt x="49" y="3"/>
                    <a:pt x="34" y="5"/>
                    <a:pt x="19" y="6"/>
                  </a:cubicBezTo>
                  <a:cubicBezTo>
                    <a:pt x="19" y="7"/>
                    <a:pt x="20" y="10"/>
                    <a:pt x="19" y="10"/>
                  </a:cubicBezTo>
                  <a:cubicBezTo>
                    <a:pt x="18" y="10"/>
                    <a:pt x="19" y="10"/>
                    <a:pt x="18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7" y="9"/>
                    <a:pt x="16" y="10"/>
                  </a:cubicBezTo>
                  <a:cubicBezTo>
                    <a:pt x="15" y="10"/>
                    <a:pt x="16" y="12"/>
                    <a:pt x="16" y="13"/>
                  </a:cubicBezTo>
                  <a:cubicBezTo>
                    <a:pt x="16" y="13"/>
                    <a:pt x="15" y="14"/>
                    <a:pt x="15" y="14"/>
                  </a:cubicBezTo>
                  <a:cubicBezTo>
                    <a:pt x="15" y="14"/>
                    <a:pt x="16" y="12"/>
                    <a:pt x="15" y="12"/>
                  </a:cubicBezTo>
                  <a:cubicBezTo>
                    <a:pt x="14" y="12"/>
                    <a:pt x="14" y="14"/>
                    <a:pt x="14" y="14"/>
                  </a:cubicBezTo>
                  <a:cubicBezTo>
                    <a:pt x="15" y="15"/>
                    <a:pt x="16" y="14"/>
                    <a:pt x="16" y="15"/>
                  </a:cubicBezTo>
                  <a:cubicBezTo>
                    <a:pt x="16" y="15"/>
                    <a:pt x="15" y="17"/>
                    <a:pt x="15" y="16"/>
                  </a:cubicBezTo>
                  <a:cubicBezTo>
                    <a:pt x="14" y="16"/>
                    <a:pt x="15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7"/>
                    <a:pt x="14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5" y="19"/>
                    <a:pt x="14" y="19"/>
                  </a:cubicBezTo>
                  <a:cubicBezTo>
                    <a:pt x="14" y="20"/>
                    <a:pt x="15" y="21"/>
                    <a:pt x="15" y="22"/>
                  </a:cubicBezTo>
                  <a:cubicBezTo>
                    <a:pt x="14" y="22"/>
                    <a:pt x="13" y="22"/>
                    <a:pt x="13" y="23"/>
                  </a:cubicBezTo>
                  <a:cubicBezTo>
                    <a:pt x="13" y="23"/>
                    <a:pt x="13" y="25"/>
                    <a:pt x="13" y="25"/>
                  </a:cubicBezTo>
                  <a:cubicBezTo>
                    <a:pt x="13" y="25"/>
                    <a:pt x="12" y="22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0" y="26"/>
                    <a:pt x="10" y="26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6" y="27"/>
                    <a:pt x="8" y="28"/>
                  </a:cubicBezTo>
                  <a:cubicBezTo>
                    <a:pt x="8" y="28"/>
                    <a:pt x="10" y="28"/>
                    <a:pt x="10" y="29"/>
                  </a:cubicBezTo>
                  <a:cubicBezTo>
                    <a:pt x="10" y="30"/>
                    <a:pt x="7" y="29"/>
                    <a:pt x="7" y="30"/>
                  </a:cubicBezTo>
                  <a:cubicBezTo>
                    <a:pt x="7" y="31"/>
                    <a:pt x="9" y="30"/>
                    <a:pt x="9" y="31"/>
                  </a:cubicBezTo>
                  <a:cubicBezTo>
                    <a:pt x="10" y="32"/>
                    <a:pt x="6" y="34"/>
                    <a:pt x="6" y="34"/>
                  </a:cubicBezTo>
                  <a:cubicBezTo>
                    <a:pt x="6" y="34"/>
                    <a:pt x="6" y="33"/>
                    <a:pt x="5" y="33"/>
                  </a:cubicBezTo>
                  <a:cubicBezTo>
                    <a:pt x="5" y="34"/>
                    <a:pt x="6" y="35"/>
                    <a:pt x="6" y="35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2"/>
                    <a:pt x="6" y="40"/>
                    <a:pt x="6" y="41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6" y="43"/>
                    <a:pt x="4" y="41"/>
                    <a:pt x="3" y="41"/>
                  </a:cubicBezTo>
                  <a:cubicBezTo>
                    <a:pt x="3" y="41"/>
                    <a:pt x="2" y="41"/>
                    <a:pt x="2" y="41"/>
                  </a:cubicBezTo>
                  <a:cubicBezTo>
                    <a:pt x="2" y="42"/>
                    <a:pt x="4" y="43"/>
                    <a:pt x="4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3" y="44"/>
                    <a:pt x="3" y="45"/>
                  </a:cubicBezTo>
                  <a:cubicBezTo>
                    <a:pt x="3" y="49"/>
                    <a:pt x="3" y="42"/>
                    <a:pt x="4" y="46"/>
                  </a:cubicBezTo>
                  <a:cubicBezTo>
                    <a:pt x="4" y="46"/>
                    <a:pt x="3" y="48"/>
                    <a:pt x="3" y="48"/>
                  </a:cubicBezTo>
                  <a:cubicBezTo>
                    <a:pt x="4" y="49"/>
                    <a:pt x="4" y="44"/>
                    <a:pt x="5" y="47"/>
                  </a:cubicBezTo>
                  <a:cubicBezTo>
                    <a:pt x="6" y="47"/>
                    <a:pt x="3" y="49"/>
                    <a:pt x="4" y="49"/>
                  </a:cubicBezTo>
                  <a:cubicBezTo>
                    <a:pt x="6" y="50"/>
                    <a:pt x="6" y="46"/>
                    <a:pt x="7" y="47"/>
                  </a:cubicBezTo>
                  <a:cubicBezTo>
                    <a:pt x="7" y="48"/>
                    <a:pt x="5" y="49"/>
                    <a:pt x="5" y="50"/>
                  </a:cubicBezTo>
                  <a:cubicBezTo>
                    <a:pt x="5" y="53"/>
                    <a:pt x="8" y="51"/>
                    <a:pt x="8" y="52"/>
                  </a:cubicBezTo>
                  <a:cubicBezTo>
                    <a:pt x="8" y="52"/>
                    <a:pt x="7" y="53"/>
                    <a:pt x="7" y="53"/>
                  </a:cubicBezTo>
                  <a:cubicBezTo>
                    <a:pt x="7" y="53"/>
                    <a:pt x="7" y="55"/>
                    <a:pt x="7" y="55"/>
                  </a:cubicBezTo>
                  <a:cubicBezTo>
                    <a:pt x="7" y="55"/>
                    <a:pt x="5" y="55"/>
                    <a:pt x="5" y="55"/>
                  </a:cubicBezTo>
                  <a:cubicBezTo>
                    <a:pt x="4" y="56"/>
                    <a:pt x="6" y="57"/>
                    <a:pt x="6" y="57"/>
                  </a:cubicBezTo>
                  <a:cubicBezTo>
                    <a:pt x="7" y="58"/>
                    <a:pt x="6" y="59"/>
                    <a:pt x="6" y="59"/>
                  </a:cubicBezTo>
                  <a:cubicBezTo>
                    <a:pt x="5" y="59"/>
                    <a:pt x="4" y="61"/>
                    <a:pt x="5" y="61"/>
                  </a:cubicBezTo>
                  <a:cubicBezTo>
                    <a:pt x="7" y="62"/>
                    <a:pt x="6" y="59"/>
                    <a:pt x="7" y="59"/>
                  </a:cubicBezTo>
                  <a:cubicBezTo>
                    <a:pt x="9" y="60"/>
                    <a:pt x="6" y="64"/>
                    <a:pt x="6" y="65"/>
                  </a:cubicBezTo>
                  <a:cubicBezTo>
                    <a:pt x="6" y="65"/>
                    <a:pt x="9" y="65"/>
                    <a:pt x="9" y="65"/>
                  </a:cubicBezTo>
                  <a:cubicBezTo>
                    <a:pt x="9" y="67"/>
                    <a:pt x="6" y="67"/>
                    <a:pt x="7" y="69"/>
                  </a:cubicBezTo>
                  <a:cubicBezTo>
                    <a:pt x="8" y="70"/>
                    <a:pt x="10" y="66"/>
                    <a:pt x="10" y="68"/>
                  </a:cubicBezTo>
                  <a:cubicBezTo>
                    <a:pt x="11" y="69"/>
                    <a:pt x="9" y="69"/>
                    <a:pt x="9" y="70"/>
                  </a:cubicBezTo>
                  <a:cubicBezTo>
                    <a:pt x="9" y="70"/>
                    <a:pt x="11" y="71"/>
                    <a:pt x="11" y="71"/>
                  </a:cubicBezTo>
                  <a:cubicBezTo>
                    <a:pt x="11" y="71"/>
                    <a:pt x="7" y="71"/>
                    <a:pt x="9" y="72"/>
                  </a:cubicBezTo>
                  <a:cubicBezTo>
                    <a:pt x="9" y="73"/>
                    <a:pt x="11" y="72"/>
                    <a:pt x="12" y="72"/>
                  </a:cubicBezTo>
                  <a:cubicBezTo>
                    <a:pt x="12" y="73"/>
                    <a:pt x="11" y="74"/>
                    <a:pt x="11" y="75"/>
                  </a:cubicBezTo>
                  <a:cubicBezTo>
                    <a:pt x="12" y="75"/>
                    <a:pt x="13" y="75"/>
                    <a:pt x="13" y="75"/>
                  </a:cubicBezTo>
                  <a:cubicBezTo>
                    <a:pt x="14" y="76"/>
                    <a:pt x="12" y="76"/>
                    <a:pt x="12" y="7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8"/>
                    <a:pt x="8" y="78"/>
                    <a:pt x="8" y="80"/>
                  </a:cubicBezTo>
                  <a:cubicBezTo>
                    <a:pt x="9" y="82"/>
                    <a:pt x="11" y="79"/>
                    <a:pt x="12" y="80"/>
                  </a:cubicBezTo>
                  <a:cubicBezTo>
                    <a:pt x="12" y="80"/>
                    <a:pt x="11" y="82"/>
                    <a:pt x="10" y="82"/>
                  </a:cubicBezTo>
                  <a:cubicBezTo>
                    <a:pt x="10" y="82"/>
                    <a:pt x="9" y="82"/>
                    <a:pt x="8" y="82"/>
                  </a:cubicBezTo>
                  <a:cubicBezTo>
                    <a:pt x="8" y="82"/>
                    <a:pt x="11" y="83"/>
                    <a:pt x="11" y="84"/>
                  </a:cubicBezTo>
                  <a:cubicBezTo>
                    <a:pt x="10" y="84"/>
                    <a:pt x="9" y="84"/>
                    <a:pt x="8" y="85"/>
                  </a:cubicBezTo>
                  <a:cubicBezTo>
                    <a:pt x="8" y="86"/>
                    <a:pt x="7" y="87"/>
                    <a:pt x="7" y="88"/>
                  </a:cubicBezTo>
                  <a:cubicBezTo>
                    <a:pt x="7" y="89"/>
                    <a:pt x="6" y="87"/>
                    <a:pt x="5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91"/>
                    <a:pt x="6" y="89"/>
                    <a:pt x="6" y="90"/>
                  </a:cubicBezTo>
                  <a:cubicBezTo>
                    <a:pt x="6" y="91"/>
                    <a:pt x="5" y="91"/>
                    <a:pt x="5" y="91"/>
                  </a:cubicBezTo>
                  <a:cubicBezTo>
                    <a:pt x="4" y="92"/>
                    <a:pt x="5" y="94"/>
                    <a:pt x="4" y="94"/>
                  </a:cubicBezTo>
                  <a:cubicBezTo>
                    <a:pt x="4" y="94"/>
                    <a:pt x="2" y="93"/>
                    <a:pt x="2" y="94"/>
                  </a:cubicBezTo>
                  <a:cubicBezTo>
                    <a:pt x="2" y="96"/>
                    <a:pt x="4" y="95"/>
                    <a:pt x="4" y="95"/>
                  </a:cubicBezTo>
                  <a:cubicBezTo>
                    <a:pt x="5" y="96"/>
                    <a:pt x="2" y="96"/>
                    <a:pt x="2" y="97"/>
                  </a:cubicBezTo>
                  <a:cubicBezTo>
                    <a:pt x="2" y="98"/>
                    <a:pt x="3" y="99"/>
                    <a:pt x="3" y="100"/>
                  </a:cubicBezTo>
                  <a:cubicBezTo>
                    <a:pt x="3" y="101"/>
                    <a:pt x="2" y="99"/>
                    <a:pt x="1" y="100"/>
                  </a:cubicBezTo>
                  <a:cubicBezTo>
                    <a:pt x="1" y="101"/>
                    <a:pt x="3" y="102"/>
                    <a:pt x="3" y="103"/>
                  </a:cubicBezTo>
                  <a:cubicBezTo>
                    <a:pt x="2" y="103"/>
                    <a:pt x="0" y="104"/>
                    <a:pt x="0" y="104"/>
                  </a:cubicBezTo>
                  <a:cubicBezTo>
                    <a:pt x="0" y="104"/>
                    <a:pt x="1" y="105"/>
                    <a:pt x="1" y="105"/>
                  </a:cubicBezTo>
                  <a:cubicBezTo>
                    <a:pt x="1" y="106"/>
                    <a:pt x="0" y="107"/>
                    <a:pt x="1" y="107"/>
                  </a:cubicBezTo>
                  <a:cubicBezTo>
                    <a:pt x="1" y="108"/>
                    <a:pt x="2" y="108"/>
                    <a:pt x="2" y="109"/>
                  </a:cubicBezTo>
                  <a:cubicBezTo>
                    <a:pt x="2" y="109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3" y="111"/>
                    <a:pt x="8" y="110"/>
                    <a:pt x="10" y="109"/>
                  </a:cubicBezTo>
                  <a:cubicBezTo>
                    <a:pt x="10" y="109"/>
                    <a:pt x="11" y="109"/>
                    <a:pt x="11" y="109"/>
                  </a:cubicBezTo>
                  <a:cubicBezTo>
                    <a:pt x="19" y="108"/>
                    <a:pt x="26" y="108"/>
                    <a:pt x="34" y="107"/>
                  </a:cubicBezTo>
                  <a:cubicBezTo>
                    <a:pt x="36" y="106"/>
                    <a:pt x="42" y="105"/>
                    <a:pt x="44" y="105"/>
                  </a:cubicBezTo>
                  <a:cubicBezTo>
                    <a:pt x="45" y="106"/>
                    <a:pt x="42" y="113"/>
                    <a:pt x="42" y="114"/>
                  </a:cubicBezTo>
                  <a:cubicBezTo>
                    <a:pt x="42" y="114"/>
                    <a:pt x="43" y="115"/>
                    <a:pt x="43" y="115"/>
                  </a:cubicBezTo>
                  <a:cubicBezTo>
                    <a:pt x="43" y="115"/>
                    <a:pt x="43" y="116"/>
                    <a:pt x="44" y="116"/>
                  </a:cubicBezTo>
                  <a:cubicBezTo>
                    <a:pt x="44" y="117"/>
                    <a:pt x="46" y="118"/>
                    <a:pt x="47" y="118"/>
                  </a:cubicBezTo>
                  <a:cubicBezTo>
                    <a:pt x="48" y="121"/>
                    <a:pt x="48" y="123"/>
                    <a:pt x="50" y="125"/>
                  </a:cubicBezTo>
                  <a:cubicBezTo>
                    <a:pt x="50" y="126"/>
                    <a:pt x="50" y="124"/>
                    <a:pt x="51" y="125"/>
                  </a:cubicBezTo>
                  <a:cubicBezTo>
                    <a:pt x="52" y="125"/>
                    <a:pt x="52" y="124"/>
                    <a:pt x="52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5"/>
                    <a:pt x="53" y="123"/>
                    <a:pt x="53" y="123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6" y="120"/>
                    <a:pt x="54" y="120"/>
                    <a:pt x="55" y="120"/>
                  </a:cubicBezTo>
                  <a:cubicBezTo>
                    <a:pt x="55" y="120"/>
                    <a:pt x="57" y="120"/>
                    <a:pt x="57" y="120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7" y="121"/>
                    <a:pt x="58" y="121"/>
                    <a:pt x="58" y="120"/>
                  </a:cubicBezTo>
                  <a:cubicBezTo>
                    <a:pt x="59" y="120"/>
                    <a:pt x="64" y="119"/>
                    <a:pt x="64" y="118"/>
                  </a:cubicBezTo>
                  <a:cubicBezTo>
                    <a:pt x="65" y="117"/>
                    <a:pt x="64" y="116"/>
                    <a:pt x="66" y="117"/>
                  </a:cubicBezTo>
                  <a:cubicBezTo>
                    <a:pt x="67" y="117"/>
                    <a:pt x="68" y="118"/>
                    <a:pt x="69" y="118"/>
                  </a:cubicBezTo>
                  <a:cubicBezTo>
                    <a:pt x="69" y="119"/>
                    <a:pt x="71" y="118"/>
                    <a:pt x="71" y="11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2" y="117"/>
                    <a:pt x="72" y="118"/>
                    <a:pt x="72" y="118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5" y="118"/>
                    <a:pt x="75" y="118"/>
                    <a:pt x="75" y="118"/>
                  </a:cubicBezTo>
                  <a:cubicBezTo>
                    <a:pt x="75" y="118"/>
                    <a:pt x="75" y="118"/>
                    <a:pt x="75" y="118"/>
                  </a:cubicBezTo>
                  <a:cubicBezTo>
                    <a:pt x="76" y="117"/>
                    <a:pt x="76" y="118"/>
                    <a:pt x="76" y="117"/>
                  </a:cubicBezTo>
                  <a:cubicBezTo>
                    <a:pt x="76" y="117"/>
                    <a:pt x="76" y="117"/>
                    <a:pt x="76" y="117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75E86C76-8E9C-4770-B6CF-7869D3613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673" y="2423457"/>
              <a:ext cx="1063819" cy="862556"/>
            </a:xfrm>
            <a:custGeom>
              <a:avLst/>
              <a:gdLst>
                <a:gd name="T0" fmla="*/ 0 w 142"/>
                <a:gd name="T1" fmla="*/ 102 h 115"/>
                <a:gd name="T2" fmla="*/ 10 w 142"/>
                <a:gd name="T3" fmla="*/ 104 h 115"/>
                <a:gd name="T4" fmla="*/ 39 w 142"/>
                <a:gd name="T5" fmla="*/ 107 h 115"/>
                <a:gd name="T6" fmla="*/ 137 w 142"/>
                <a:gd name="T7" fmla="*/ 115 h 115"/>
                <a:gd name="T8" fmla="*/ 139 w 142"/>
                <a:gd name="T9" fmla="*/ 64 h 115"/>
                <a:gd name="T10" fmla="*/ 142 w 142"/>
                <a:gd name="T11" fmla="*/ 12 h 115"/>
                <a:gd name="T12" fmla="*/ 141 w 142"/>
                <a:gd name="T13" fmla="*/ 12 h 115"/>
                <a:gd name="T14" fmla="*/ 138 w 142"/>
                <a:gd name="T15" fmla="*/ 12 h 115"/>
                <a:gd name="T16" fmla="*/ 129 w 142"/>
                <a:gd name="T17" fmla="*/ 12 h 115"/>
                <a:gd name="T18" fmla="*/ 103 w 142"/>
                <a:gd name="T19" fmla="*/ 10 h 115"/>
                <a:gd name="T20" fmla="*/ 37 w 142"/>
                <a:gd name="T21" fmla="*/ 3 h 115"/>
                <a:gd name="T22" fmla="*/ 20 w 142"/>
                <a:gd name="T23" fmla="*/ 1 h 115"/>
                <a:gd name="T24" fmla="*/ 14 w 142"/>
                <a:gd name="T25" fmla="*/ 0 h 115"/>
                <a:gd name="T26" fmla="*/ 12 w 142"/>
                <a:gd name="T27" fmla="*/ 13 h 115"/>
                <a:gd name="T28" fmla="*/ 3 w 142"/>
                <a:gd name="T29" fmla="*/ 77 h 115"/>
                <a:gd name="T30" fmla="*/ 1 w 142"/>
                <a:gd name="T31" fmla="*/ 96 h 115"/>
                <a:gd name="T32" fmla="*/ 0 w 142"/>
                <a:gd name="T33" fmla="*/ 10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15">
                  <a:moveTo>
                    <a:pt x="0" y="102"/>
                  </a:moveTo>
                  <a:cubicBezTo>
                    <a:pt x="0" y="102"/>
                    <a:pt x="9" y="104"/>
                    <a:pt x="10" y="104"/>
                  </a:cubicBezTo>
                  <a:cubicBezTo>
                    <a:pt x="19" y="105"/>
                    <a:pt x="29" y="106"/>
                    <a:pt x="39" y="107"/>
                  </a:cubicBezTo>
                  <a:cubicBezTo>
                    <a:pt x="71" y="111"/>
                    <a:pt x="104" y="114"/>
                    <a:pt x="137" y="115"/>
                  </a:cubicBezTo>
                  <a:cubicBezTo>
                    <a:pt x="137" y="98"/>
                    <a:pt x="138" y="81"/>
                    <a:pt x="139" y="64"/>
                  </a:cubicBezTo>
                  <a:cubicBezTo>
                    <a:pt x="140" y="47"/>
                    <a:pt x="141" y="29"/>
                    <a:pt x="142" y="12"/>
                  </a:cubicBezTo>
                  <a:cubicBezTo>
                    <a:pt x="142" y="12"/>
                    <a:pt x="141" y="12"/>
                    <a:pt x="141" y="12"/>
                  </a:cubicBezTo>
                  <a:cubicBezTo>
                    <a:pt x="140" y="12"/>
                    <a:pt x="139" y="12"/>
                    <a:pt x="138" y="12"/>
                  </a:cubicBezTo>
                  <a:cubicBezTo>
                    <a:pt x="135" y="12"/>
                    <a:pt x="132" y="12"/>
                    <a:pt x="129" y="12"/>
                  </a:cubicBezTo>
                  <a:cubicBezTo>
                    <a:pt x="121" y="11"/>
                    <a:pt x="112" y="10"/>
                    <a:pt x="103" y="10"/>
                  </a:cubicBezTo>
                  <a:cubicBezTo>
                    <a:pt x="81" y="8"/>
                    <a:pt x="59" y="6"/>
                    <a:pt x="37" y="3"/>
                  </a:cubicBezTo>
                  <a:cubicBezTo>
                    <a:pt x="31" y="2"/>
                    <a:pt x="25" y="2"/>
                    <a:pt x="20" y="1"/>
                  </a:cubicBezTo>
                  <a:cubicBezTo>
                    <a:pt x="19" y="1"/>
                    <a:pt x="14" y="0"/>
                    <a:pt x="14" y="0"/>
                  </a:cubicBezTo>
                  <a:cubicBezTo>
                    <a:pt x="14" y="0"/>
                    <a:pt x="12" y="12"/>
                    <a:pt x="12" y="13"/>
                  </a:cubicBezTo>
                  <a:cubicBezTo>
                    <a:pt x="9" y="34"/>
                    <a:pt x="6" y="56"/>
                    <a:pt x="3" y="77"/>
                  </a:cubicBezTo>
                  <a:cubicBezTo>
                    <a:pt x="2" y="83"/>
                    <a:pt x="2" y="89"/>
                    <a:pt x="1" y="96"/>
                  </a:cubicBezTo>
                  <a:cubicBezTo>
                    <a:pt x="1" y="96"/>
                    <a:pt x="0" y="102"/>
                    <a:pt x="0" y="102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BF9687E7-1BFD-46CD-8141-D6A1199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334" y="3990434"/>
              <a:ext cx="1063819" cy="1094368"/>
            </a:xfrm>
            <a:custGeom>
              <a:avLst/>
              <a:gdLst>
                <a:gd name="T0" fmla="*/ 56 w 142"/>
                <a:gd name="T1" fmla="*/ 136 h 146"/>
                <a:gd name="T2" fmla="*/ 55 w 142"/>
                <a:gd name="T3" fmla="*/ 132 h 146"/>
                <a:gd name="T4" fmla="*/ 59 w 142"/>
                <a:gd name="T5" fmla="*/ 132 h 146"/>
                <a:gd name="T6" fmla="*/ 70 w 142"/>
                <a:gd name="T7" fmla="*/ 133 h 146"/>
                <a:gd name="T8" fmla="*/ 117 w 142"/>
                <a:gd name="T9" fmla="*/ 136 h 146"/>
                <a:gd name="T10" fmla="*/ 131 w 142"/>
                <a:gd name="T11" fmla="*/ 137 h 146"/>
                <a:gd name="T12" fmla="*/ 135 w 142"/>
                <a:gd name="T13" fmla="*/ 137 h 146"/>
                <a:gd name="T14" fmla="*/ 140 w 142"/>
                <a:gd name="T15" fmla="*/ 49 h 146"/>
                <a:gd name="T16" fmla="*/ 140 w 142"/>
                <a:gd name="T17" fmla="*/ 29 h 146"/>
                <a:gd name="T18" fmla="*/ 141 w 142"/>
                <a:gd name="T19" fmla="*/ 23 h 146"/>
                <a:gd name="T20" fmla="*/ 142 w 142"/>
                <a:gd name="T21" fmla="*/ 10 h 146"/>
                <a:gd name="T22" fmla="*/ 141 w 142"/>
                <a:gd name="T23" fmla="*/ 10 h 146"/>
                <a:gd name="T24" fmla="*/ 137 w 142"/>
                <a:gd name="T25" fmla="*/ 10 h 146"/>
                <a:gd name="T26" fmla="*/ 128 w 142"/>
                <a:gd name="T27" fmla="*/ 9 h 146"/>
                <a:gd name="T28" fmla="*/ 100 w 142"/>
                <a:gd name="T29" fmla="*/ 8 h 146"/>
                <a:gd name="T30" fmla="*/ 16 w 142"/>
                <a:gd name="T31" fmla="*/ 0 h 146"/>
                <a:gd name="T32" fmla="*/ 0 w 142"/>
                <a:gd name="T33" fmla="*/ 143 h 146"/>
                <a:gd name="T34" fmla="*/ 4 w 142"/>
                <a:gd name="T35" fmla="*/ 144 h 146"/>
                <a:gd name="T36" fmla="*/ 15 w 142"/>
                <a:gd name="T37" fmla="*/ 145 h 146"/>
                <a:gd name="T38" fmla="*/ 19 w 142"/>
                <a:gd name="T39" fmla="*/ 145 h 146"/>
                <a:gd name="T40" fmla="*/ 20 w 142"/>
                <a:gd name="T41" fmla="*/ 134 h 146"/>
                <a:gd name="T42" fmla="*/ 29 w 142"/>
                <a:gd name="T43" fmla="*/ 135 h 146"/>
                <a:gd name="T44" fmla="*/ 50 w 142"/>
                <a:gd name="T45" fmla="*/ 137 h 146"/>
                <a:gd name="T46" fmla="*/ 58 w 142"/>
                <a:gd name="T47" fmla="*/ 138 h 146"/>
                <a:gd name="T48" fmla="*/ 56 w 142"/>
                <a:gd name="T49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6">
                  <a:moveTo>
                    <a:pt x="56" y="136"/>
                  </a:moveTo>
                  <a:cubicBezTo>
                    <a:pt x="56" y="135"/>
                    <a:pt x="55" y="132"/>
                    <a:pt x="55" y="132"/>
                  </a:cubicBezTo>
                  <a:cubicBezTo>
                    <a:pt x="55" y="132"/>
                    <a:pt x="58" y="132"/>
                    <a:pt x="59" y="132"/>
                  </a:cubicBezTo>
                  <a:cubicBezTo>
                    <a:pt x="62" y="132"/>
                    <a:pt x="66" y="133"/>
                    <a:pt x="70" y="133"/>
                  </a:cubicBezTo>
                  <a:cubicBezTo>
                    <a:pt x="86" y="134"/>
                    <a:pt x="101" y="135"/>
                    <a:pt x="117" y="136"/>
                  </a:cubicBezTo>
                  <a:cubicBezTo>
                    <a:pt x="122" y="136"/>
                    <a:pt x="126" y="136"/>
                    <a:pt x="131" y="137"/>
                  </a:cubicBezTo>
                  <a:cubicBezTo>
                    <a:pt x="132" y="137"/>
                    <a:pt x="135" y="137"/>
                    <a:pt x="135" y="137"/>
                  </a:cubicBezTo>
                  <a:cubicBezTo>
                    <a:pt x="137" y="107"/>
                    <a:pt x="138" y="78"/>
                    <a:pt x="140" y="49"/>
                  </a:cubicBezTo>
                  <a:cubicBezTo>
                    <a:pt x="140" y="42"/>
                    <a:pt x="140" y="35"/>
                    <a:pt x="140" y="29"/>
                  </a:cubicBezTo>
                  <a:cubicBezTo>
                    <a:pt x="140" y="27"/>
                    <a:pt x="140" y="22"/>
                    <a:pt x="141" y="23"/>
                  </a:cubicBezTo>
                  <a:cubicBezTo>
                    <a:pt x="141" y="18"/>
                    <a:pt x="142" y="14"/>
                    <a:pt x="142" y="10"/>
                  </a:cubicBezTo>
                  <a:cubicBezTo>
                    <a:pt x="142" y="10"/>
                    <a:pt x="141" y="10"/>
                    <a:pt x="141" y="10"/>
                  </a:cubicBezTo>
                  <a:cubicBezTo>
                    <a:pt x="140" y="10"/>
                    <a:pt x="139" y="10"/>
                    <a:pt x="137" y="10"/>
                  </a:cubicBezTo>
                  <a:cubicBezTo>
                    <a:pt x="134" y="9"/>
                    <a:pt x="131" y="9"/>
                    <a:pt x="128" y="9"/>
                  </a:cubicBezTo>
                  <a:cubicBezTo>
                    <a:pt x="119" y="9"/>
                    <a:pt x="109" y="8"/>
                    <a:pt x="100" y="8"/>
                  </a:cubicBezTo>
                  <a:cubicBezTo>
                    <a:pt x="72" y="6"/>
                    <a:pt x="44" y="3"/>
                    <a:pt x="16" y="0"/>
                  </a:cubicBezTo>
                  <a:cubicBezTo>
                    <a:pt x="11" y="48"/>
                    <a:pt x="5" y="96"/>
                    <a:pt x="0" y="143"/>
                  </a:cubicBezTo>
                  <a:cubicBezTo>
                    <a:pt x="1" y="143"/>
                    <a:pt x="2" y="144"/>
                    <a:pt x="4" y="144"/>
                  </a:cubicBezTo>
                  <a:cubicBezTo>
                    <a:pt x="8" y="144"/>
                    <a:pt x="11" y="145"/>
                    <a:pt x="15" y="145"/>
                  </a:cubicBezTo>
                  <a:cubicBezTo>
                    <a:pt x="16" y="145"/>
                    <a:pt x="19" y="146"/>
                    <a:pt x="19" y="145"/>
                  </a:cubicBezTo>
                  <a:cubicBezTo>
                    <a:pt x="20" y="145"/>
                    <a:pt x="19" y="135"/>
                    <a:pt x="20" y="134"/>
                  </a:cubicBezTo>
                  <a:cubicBezTo>
                    <a:pt x="20" y="134"/>
                    <a:pt x="28" y="135"/>
                    <a:pt x="29" y="135"/>
                  </a:cubicBezTo>
                  <a:cubicBezTo>
                    <a:pt x="36" y="136"/>
                    <a:pt x="43" y="136"/>
                    <a:pt x="50" y="137"/>
                  </a:cubicBezTo>
                  <a:cubicBezTo>
                    <a:pt x="52" y="137"/>
                    <a:pt x="56" y="137"/>
                    <a:pt x="58" y="138"/>
                  </a:cubicBezTo>
                  <a:cubicBezTo>
                    <a:pt x="57" y="137"/>
                    <a:pt x="56" y="137"/>
                    <a:pt x="56" y="136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4F4ABFE2-E7BF-480E-A72A-3F37AC173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288" y="3480088"/>
              <a:ext cx="1146480" cy="593007"/>
            </a:xfrm>
            <a:custGeom>
              <a:avLst/>
              <a:gdLst>
                <a:gd name="T0" fmla="*/ 102 w 153"/>
                <a:gd name="T1" fmla="*/ 78 h 79"/>
                <a:gd name="T2" fmla="*/ 136 w 153"/>
                <a:gd name="T3" fmla="*/ 76 h 79"/>
                <a:gd name="T4" fmla="*/ 147 w 153"/>
                <a:gd name="T5" fmla="*/ 76 h 79"/>
                <a:gd name="T6" fmla="*/ 153 w 153"/>
                <a:gd name="T7" fmla="*/ 75 h 79"/>
                <a:gd name="T8" fmla="*/ 150 w 153"/>
                <a:gd name="T9" fmla="*/ 34 h 79"/>
                <a:gd name="T10" fmla="*/ 149 w 153"/>
                <a:gd name="T11" fmla="*/ 24 h 79"/>
                <a:gd name="T12" fmla="*/ 150 w 153"/>
                <a:gd name="T13" fmla="*/ 20 h 79"/>
                <a:gd name="T14" fmla="*/ 150 w 153"/>
                <a:gd name="T15" fmla="*/ 20 h 79"/>
                <a:gd name="T16" fmla="*/ 145 w 153"/>
                <a:gd name="T17" fmla="*/ 19 h 79"/>
                <a:gd name="T18" fmla="*/ 145 w 153"/>
                <a:gd name="T19" fmla="*/ 17 h 79"/>
                <a:gd name="T20" fmla="*/ 143 w 153"/>
                <a:gd name="T21" fmla="*/ 15 h 79"/>
                <a:gd name="T22" fmla="*/ 143 w 153"/>
                <a:gd name="T23" fmla="*/ 15 h 79"/>
                <a:gd name="T24" fmla="*/ 139 w 153"/>
                <a:gd name="T25" fmla="*/ 10 h 79"/>
                <a:gd name="T26" fmla="*/ 140 w 153"/>
                <a:gd name="T27" fmla="*/ 10 h 79"/>
                <a:gd name="T28" fmla="*/ 140 w 153"/>
                <a:gd name="T29" fmla="*/ 7 h 79"/>
                <a:gd name="T30" fmla="*/ 141 w 153"/>
                <a:gd name="T31" fmla="*/ 7 h 79"/>
                <a:gd name="T32" fmla="*/ 142 w 153"/>
                <a:gd name="T33" fmla="*/ 6 h 79"/>
                <a:gd name="T34" fmla="*/ 144 w 153"/>
                <a:gd name="T35" fmla="*/ 6 h 79"/>
                <a:gd name="T36" fmla="*/ 143 w 153"/>
                <a:gd name="T37" fmla="*/ 4 h 79"/>
                <a:gd name="T38" fmla="*/ 143 w 153"/>
                <a:gd name="T39" fmla="*/ 3 h 79"/>
                <a:gd name="T40" fmla="*/ 142 w 153"/>
                <a:gd name="T41" fmla="*/ 3 h 79"/>
                <a:gd name="T42" fmla="*/ 142 w 153"/>
                <a:gd name="T43" fmla="*/ 1 h 79"/>
                <a:gd name="T44" fmla="*/ 139 w 153"/>
                <a:gd name="T45" fmla="*/ 2 h 79"/>
                <a:gd name="T46" fmla="*/ 135 w 153"/>
                <a:gd name="T47" fmla="*/ 0 h 79"/>
                <a:gd name="T48" fmla="*/ 129 w 153"/>
                <a:gd name="T49" fmla="*/ 0 h 79"/>
                <a:gd name="T50" fmla="*/ 120 w 153"/>
                <a:gd name="T51" fmla="*/ 0 h 79"/>
                <a:gd name="T52" fmla="*/ 90 w 153"/>
                <a:gd name="T53" fmla="*/ 1 h 79"/>
                <a:gd name="T54" fmla="*/ 1 w 153"/>
                <a:gd name="T55" fmla="*/ 1 h 79"/>
                <a:gd name="T56" fmla="*/ 0 w 153"/>
                <a:gd name="T57" fmla="*/ 78 h 79"/>
                <a:gd name="T58" fmla="*/ 102 w 153"/>
                <a:gd name="T59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" h="79">
                  <a:moveTo>
                    <a:pt x="102" y="78"/>
                  </a:moveTo>
                  <a:cubicBezTo>
                    <a:pt x="113" y="77"/>
                    <a:pt x="125" y="77"/>
                    <a:pt x="136" y="76"/>
                  </a:cubicBezTo>
                  <a:cubicBezTo>
                    <a:pt x="140" y="76"/>
                    <a:pt x="144" y="76"/>
                    <a:pt x="147" y="76"/>
                  </a:cubicBezTo>
                  <a:cubicBezTo>
                    <a:pt x="149" y="75"/>
                    <a:pt x="153" y="75"/>
                    <a:pt x="153" y="75"/>
                  </a:cubicBezTo>
                  <a:cubicBezTo>
                    <a:pt x="152" y="61"/>
                    <a:pt x="151" y="47"/>
                    <a:pt x="150" y="34"/>
                  </a:cubicBezTo>
                  <a:cubicBezTo>
                    <a:pt x="150" y="30"/>
                    <a:pt x="150" y="27"/>
                    <a:pt x="149" y="24"/>
                  </a:cubicBezTo>
                  <a:cubicBezTo>
                    <a:pt x="149" y="23"/>
                    <a:pt x="149" y="21"/>
                    <a:pt x="150" y="20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49" y="19"/>
                    <a:pt x="147" y="20"/>
                    <a:pt x="145" y="19"/>
                  </a:cubicBezTo>
                  <a:cubicBezTo>
                    <a:pt x="145" y="19"/>
                    <a:pt x="145" y="18"/>
                    <a:pt x="145" y="17"/>
                  </a:cubicBezTo>
                  <a:cubicBezTo>
                    <a:pt x="144" y="17"/>
                    <a:pt x="143" y="17"/>
                    <a:pt x="143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3" y="14"/>
                    <a:pt x="138" y="12"/>
                    <a:pt x="139" y="10"/>
                  </a:cubicBezTo>
                  <a:cubicBezTo>
                    <a:pt x="139" y="10"/>
                    <a:pt x="140" y="10"/>
                    <a:pt x="140" y="10"/>
                  </a:cubicBezTo>
                  <a:cubicBezTo>
                    <a:pt x="140" y="9"/>
                    <a:pt x="140" y="8"/>
                    <a:pt x="140" y="7"/>
                  </a:cubicBezTo>
                  <a:cubicBezTo>
                    <a:pt x="140" y="7"/>
                    <a:pt x="141" y="7"/>
                    <a:pt x="141" y="7"/>
                  </a:cubicBezTo>
                  <a:cubicBezTo>
                    <a:pt x="142" y="7"/>
                    <a:pt x="141" y="6"/>
                    <a:pt x="142" y="6"/>
                  </a:cubicBezTo>
                  <a:cubicBezTo>
                    <a:pt x="142" y="5"/>
                    <a:pt x="143" y="7"/>
                    <a:pt x="144" y="6"/>
                  </a:cubicBezTo>
                  <a:cubicBezTo>
                    <a:pt x="144" y="5"/>
                    <a:pt x="143" y="5"/>
                    <a:pt x="143" y="4"/>
                  </a:cubicBezTo>
                  <a:cubicBezTo>
                    <a:pt x="143" y="4"/>
                    <a:pt x="143" y="4"/>
                    <a:pt x="143" y="3"/>
                  </a:cubicBezTo>
                  <a:cubicBezTo>
                    <a:pt x="143" y="3"/>
                    <a:pt x="142" y="3"/>
                    <a:pt x="142" y="3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1" y="1"/>
                    <a:pt x="140" y="3"/>
                    <a:pt x="139" y="2"/>
                  </a:cubicBezTo>
                  <a:cubicBezTo>
                    <a:pt x="137" y="2"/>
                    <a:pt x="135" y="0"/>
                    <a:pt x="135" y="0"/>
                  </a:cubicBezTo>
                  <a:cubicBezTo>
                    <a:pt x="135" y="0"/>
                    <a:pt x="131" y="0"/>
                    <a:pt x="129" y="0"/>
                  </a:cubicBezTo>
                  <a:cubicBezTo>
                    <a:pt x="126" y="0"/>
                    <a:pt x="123" y="0"/>
                    <a:pt x="120" y="0"/>
                  </a:cubicBezTo>
                  <a:cubicBezTo>
                    <a:pt x="110" y="1"/>
                    <a:pt x="100" y="1"/>
                    <a:pt x="90" y="1"/>
                  </a:cubicBezTo>
                  <a:cubicBezTo>
                    <a:pt x="60" y="2"/>
                    <a:pt x="31" y="2"/>
                    <a:pt x="1" y="1"/>
                  </a:cubicBezTo>
                  <a:cubicBezTo>
                    <a:pt x="1" y="27"/>
                    <a:pt x="0" y="53"/>
                    <a:pt x="0" y="78"/>
                  </a:cubicBezTo>
                  <a:cubicBezTo>
                    <a:pt x="34" y="79"/>
                    <a:pt x="68" y="79"/>
                    <a:pt x="102" y="78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15C84D3D-B92B-4E59-979A-A6AC804CC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945" y="1817872"/>
              <a:ext cx="1243518" cy="1033271"/>
            </a:xfrm>
            <a:custGeom>
              <a:avLst/>
              <a:gdLst>
                <a:gd name="T0" fmla="*/ 145 w 166"/>
                <a:gd name="T1" fmla="*/ 92 h 138"/>
                <a:gd name="T2" fmla="*/ 148 w 166"/>
                <a:gd name="T3" fmla="*/ 88 h 138"/>
                <a:gd name="T4" fmla="*/ 150 w 166"/>
                <a:gd name="T5" fmla="*/ 84 h 138"/>
                <a:gd name="T6" fmla="*/ 148 w 166"/>
                <a:gd name="T7" fmla="*/ 81 h 138"/>
                <a:gd name="T8" fmla="*/ 146 w 166"/>
                <a:gd name="T9" fmla="*/ 80 h 138"/>
                <a:gd name="T10" fmla="*/ 145 w 166"/>
                <a:gd name="T11" fmla="*/ 74 h 138"/>
                <a:gd name="T12" fmla="*/ 150 w 166"/>
                <a:gd name="T13" fmla="*/ 68 h 138"/>
                <a:gd name="T14" fmla="*/ 155 w 166"/>
                <a:gd name="T15" fmla="*/ 62 h 138"/>
                <a:gd name="T16" fmla="*/ 160 w 166"/>
                <a:gd name="T17" fmla="*/ 55 h 138"/>
                <a:gd name="T18" fmla="*/ 162 w 166"/>
                <a:gd name="T19" fmla="*/ 42 h 138"/>
                <a:gd name="T20" fmla="*/ 159 w 166"/>
                <a:gd name="T21" fmla="*/ 37 h 138"/>
                <a:gd name="T22" fmla="*/ 123 w 166"/>
                <a:gd name="T23" fmla="*/ 29 h 138"/>
                <a:gd name="T24" fmla="*/ 113 w 166"/>
                <a:gd name="T25" fmla="*/ 29 h 138"/>
                <a:gd name="T26" fmla="*/ 110 w 166"/>
                <a:gd name="T27" fmla="*/ 30 h 138"/>
                <a:gd name="T28" fmla="*/ 101 w 166"/>
                <a:gd name="T29" fmla="*/ 30 h 138"/>
                <a:gd name="T30" fmla="*/ 95 w 166"/>
                <a:gd name="T31" fmla="*/ 30 h 138"/>
                <a:gd name="T32" fmla="*/ 87 w 166"/>
                <a:gd name="T33" fmla="*/ 29 h 138"/>
                <a:gd name="T34" fmla="*/ 82 w 166"/>
                <a:gd name="T35" fmla="*/ 29 h 138"/>
                <a:gd name="T36" fmla="*/ 77 w 166"/>
                <a:gd name="T37" fmla="*/ 24 h 138"/>
                <a:gd name="T38" fmla="*/ 74 w 166"/>
                <a:gd name="T39" fmla="*/ 24 h 138"/>
                <a:gd name="T40" fmla="*/ 72 w 166"/>
                <a:gd name="T41" fmla="*/ 23 h 138"/>
                <a:gd name="T42" fmla="*/ 63 w 166"/>
                <a:gd name="T43" fmla="*/ 25 h 138"/>
                <a:gd name="T44" fmla="*/ 55 w 166"/>
                <a:gd name="T45" fmla="*/ 20 h 138"/>
                <a:gd name="T46" fmla="*/ 53 w 166"/>
                <a:gd name="T47" fmla="*/ 6 h 138"/>
                <a:gd name="T48" fmla="*/ 51 w 166"/>
                <a:gd name="T49" fmla="*/ 5 h 138"/>
                <a:gd name="T50" fmla="*/ 46 w 166"/>
                <a:gd name="T51" fmla="*/ 2 h 138"/>
                <a:gd name="T52" fmla="*/ 40 w 166"/>
                <a:gd name="T53" fmla="*/ 1 h 138"/>
                <a:gd name="T54" fmla="*/ 41 w 166"/>
                <a:gd name="T55" fmla="*/ 4 h 138"/>
                <a:gd name="T56" fmla="*/ 40 w 166"/>
                <a:gd name="T57" fmla="*/ 2 h 138"/>
                <a:gd name="T58" fmla="*/ 38 w 166"/>
                <a:gd name="T59" fmla="*/ 5 h 138"/>
                <a:gd name="T60" fmla="*/ 36 w 166"/>
                <a:gd name="T61" fmla="*/ 7 h 138"/>
                <a:gd name="T62" fmla="*/ 36 w 166"/>
                <a:gd name="T63" fmla="*/ 9 h 138"/>
                <a:gd name="T64" fmla="*/ 35 w 166"/>
                <a:gd name="T65" fmla="*/ 13 h 138"/>
                <a:gd name="T66" fmla="*/ 36 w 166"/>
                <a:gd name="T67" fmla="*/ 13 h 138"/>
                <a:gd name="T68" fmla="*/ 34 w 166"/>
                <a:gd name="T69" fmla="*/ 16 h 138"/>
                <a:gd name="T70" fmla="*/ 35 w 166"/>
                <a:gd name="T71" fmla="*/ 17 h 138"/>
                <a:gd name="T72" fmla="*/ 35 w 166"/>
                <a:gd name="T73" fmla="*/ 18 h 138"/>
                <a:gd name="T74" fmla="*/ 33 w 166"/>
                <a:gd name="T75" fmla="*/ 18 h 138"/>
                <a:gd name="T76" fmla="*/ 33 w 166"/>
                <a:gd name="T77" fmla="*/ 21 h 138"/>
                <a:gd name="T78" fmla="*/ 32 w 166"/>
                <a:gd name="T79" fmla="*/ 21 h 138"/>
                <a:gd name="T80" fmla="*/ 32 w 166"/>
                <a:gd name="T81" fmla="*/ 23 h 138"/>
                <a:gd name="T82" fmla="*/ 28 w 166"/>
                <a:gd name="T83" fmla="*/ 31 h 138"/>
                <a:gd name="T84" fmla="*/ 25 w 166"/>
                <a:gd name="T85" fmla="*/ 39 h 138"/>
                <a:gd name="T86" fmla="*/ 23 w 166"/>
                <a:gd name="T87" fmla="*/ 43 h 138"/>
                <a:gd name="T88" fmla="*/ 23 w 166"/>
                <a:gd name="T89" fmla="*/ 44 h 138"/>
                <a:gd name="T90" fmla="*/ 17 w 166"/>
                <a:gd name="T91" fmla="*/ 57 h 138"/>
                <a:gd name="T92" fmla="*/ 16 w 166"/>
                <a:gd name="T93" fmla="*/ 61 h 138"/>
                <a:gd name="T94" fmla="*/ 17 w 166"/>
                <a:gd name="T95" fmla="*/ 61 h 138"/>
                <a:gd name="T96" fmla="*/ 16 w 166"/>
                <a:gd name="T97" fmla="*/ 61 h 138"/>
                <a:gd name="T98" fmla="*/ 13 w 166"/>
                <a:gd name="T99" fmla="*/ 67 h 138"/>
                <a:gd name="T100" fmla="*/ 12 w 166"/>
                <a:gd name="T101" fmla="*/ 69 h 138"/>
                <a:gd name="T102" fmla="*/ 13 w 166"/>
                <a:gd name="T103" fmla="*/ 67 h 138"/>
                <a:gd name="T104" fmla="*/ 10 w 166"/>
                <a:gd name="T105" fmla="*/ 70 h 138"/>
                <a:gd name="T106" fmla="*/ 5 w 166"/>
                <a:gd name="T107" fmla="*/ 77 h 138"/>
                <a:gd name="T108" fmla="*/ 3 w 166"/>
                <a:gd name="T109" fmla="*/ 81 h 138"/>
                <a:gd name="T110" fmla="*/ 3 w 166"/>
                <a:gd name="T111" fmla="*/ 83 h 138"/>
                <a:gd name="T112" fmla="*/ 2 w 166"/>
                <a:gd name="T113" fmla="*/ 90 h 138"/>
                <a:gd name="T114" fmla="*/ 0 w 166"/>
                <a:gd name="T115" fmla="*/ 93 h 138"/>
                <a:gd name="T116" fmla="*/ 0 w 166"/>
                <a:gd name="T117" fmla="*/ 99 h 138"/>
                <a:gd name="T118" fmla="*/ 80 w 166"/>
                <a:gd name="T119" fmla="*/ 125 h 138"/>
                <a:gd name="T120" fmla="*/ 144 w 166"/>
                <a:gd name="T121" fmla="*/ 9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6" h="138">
                  <a:moveTo>
                    <a:pt x="144" y="96"/>
                  </a:moveTo>
                  <a:cubicBezTo>
                    <a:pt x="144" y="95"/>
                    <a:pt x="144" y="93"/>
                    <a:pt x="145" y="92"/>
                  </a:cubicBezTo>
                  <a:cubicBezTo>
                    <a:pt x="145" y="91"/>
                    <a:pt x="146" y="91"/>
                    <a:pt x="147" y="91"/>
                  </a:cubicBezTo>
                  <a:cubicBezTo>
                    <a:pt x="147" y="90"/>
                    <a:pt x="147" y="89"/>
                    <a:pt x="148" y="88"/>
                  </a:cubicBezTo>
                  <a:cubicBezTo>
                    <a:pt x="148" y="87"/>
                    <a:pt x="148" y="85"/>
                    <a:pt x="148" y="85"/>
                  </a:cubicBezTo>
                  <a:cubicBezTo>
                    <a:pt x="148" y="85"/>
                    <a:pt x="150" y="85"/>
                    <a:pt x="150" y="84"/>
                  </a:cubicBezTo>
                  <a:cubicBezTo>
                    <a:pt x="150" y="83"/>
                    <a:pt x="149" y="83"/>
                    <a:pt x="148" y="82"/>
                  </a:cubicBezTo>
                  <a:cubicBezTo>
                    <a:pt x="148" y="82"/>
                    <a:pt x="149" y="81"/>
                    <a:pt x="148" y="81"/>
                  </a:cubicBezTo>
                  <a:cubicBezTo>
                    <a:pt x="148" y="81"/>
                    <a:pt x="148" y="81"/>
                    <a:pt x="147" y="81"/>
                  </a:cubicBezTo>
                  <a:cubicBezTo>
                    <a:pt x="146" y="81"/>
                    <a:pt x="148" y="80"/>
                    <a:pt x="146" y="80"/>
                  </a:cubicBezTo>
                  <a:cubicBezTo>
                    <a:pt x="146" y="80"/>
                    <a:pt x="145" y="81"/>
                    <a:pt x="145" y="80"/>
                  </a:cubicBezTo>
                  <a:cubicBezTo>
                    <a:pt x="145" y="79"/>
                    <a:pt x="145" y="75"/>
                    <a:pt x="145" y="74"/>
                  </a:cubicBezTo>
                  <a:cubicBezTo>
                    <a:pt x="146" y="74"/>
                    <a:pt x="147" y="74"/>
                    <a:pt x="147" y="73"/>
                  </a:cubicBezTo>
                  <a:cubicBezTo>
                    <a:pt x="148" y="72"/>
                    <a:pt x="149" y="69"/>
                    <a:pt x="150" y="68"/>
                  </a:cubicBezTo>
                  <a:cubicBezTo>
                    <a:pt x="151" y="68"/>
                    <a:pt x="151" y="68"/>
                    <a:pt x="152" y="68"/>
                  </a:cubicBezTo>
                  <a:cubicBezTo>
                    <a:pt x="154" y="66"/>
                    <a:pt x="154" y="64"/>
                    <a:pt x="155" y="62"/>
                  </a:cubicBezTo>
                  <a:cubicBezTo>
                    <a:pt x="156" y="61"/>
                    <a:pt x="157" y="60"/>
                    <a:pt x="158" y="59"/>
                  </a:cubicBezTo>
                  <a:cubicBezTo>
                    <a:pt x="159" y="58"/>
                    <a:pt x="159" y="56"/>
                    <a:pt x="160" y="55"/>
                  </a:cubicBezTo>
                  <a:cubicBezTo>
                    <a:pt x="161" y="53"/>
                    <a:pt x="164" y="51"/>
                    <a:pt x="165" y="49"/>
                  </a:cubicBezTo>
                  <a:cubicBezTo>
                    <a:pt x="166" y="47"/>
                    <a:pt x="163" y="43"/>
                    <a:pt x="162" y="42"/>
                  </a:cubicBezTo>
                  <a:cubicBezTo>
                    <a:pt x="162" y="42"/>
                    <a:pt x="161" y="42"/>
                    <a:pt x="161" y="42"/>
                  </a:cubicBezTo>
                  <a:cubicBezTo>
                    <a:pt x="160" y="41"/>
                    <a:pt x="159" y="37"/>
                    <a:pt x="159" y="37"/>
                  </a:cubicBezTo>
                  <a:cubicBezTo>
                    <a:pt x="151" y="36"/>
                    <a:pt x="142" y="34"/>
                    <a:pt x="134" y="32"/>
                  </a:cubicBezTo>
                  <a:cubicBezTo>
                    <a:pt x="131" y="31"/>
                    <a:pt x="125" y="29"/>
                    <a:pt x="123" y="29"/>
                  </a:cubicBezTo>
                  <a:cubicBezTo>
                    <a:pt x="122" y="29"/>
                    <a:pt x="121" y="30"/>
                    <a:pt x="120" y="30"/>
                  </a:cubicBezTo>
                  <a:cubicBezTo>
                    <a:pt x="118" y="30"/>
                    <a:pt x="114" y="29"/>
                    <a:pt x="113" y="29"/>
                  </a:cubicBezTo>
                  <a:cubicBezTo>
                    <a:pt x="113" y="29"/>
                    <a:pt x="113" y="28"/>
                    <a:pt x="112" y="28"/>
                  </a:cubicBezTo>
                  <a:cubicBezTo>
                    <a:pt x="111" y="28"/>
                    <a:pt x="111" y="29"/>
                    <a:pt x="110" y="30"/>
                  </a:cubicBezTo>
                  <a:cubicBezTo>
                    <a:pt x="109" y="30"/>
                    <a:pt x="108" y="29"/>
                    <a:pt x="107" y="29"/>
                  </a:cubicBezTo>
                  <a:cubicBezTo>
                    <a:pt x="105" y="29"/>
                    <a:pt x="103" y="29"/>
                    <a:pt x="101" y="30"/>
                  </a:cubicBezTo>
                  <a:cubicBezTo>
                    <a:pt x="101" y="30"/>
                    <a:pt x="100" y="30"/>
                    <a:pt x="100" y="30"/>
                  </a:cubicBezTo>
                  <a:cubicBezTo>
                    <a:pt x="98" y="31"/>
                    <a:pt x="96" y="30"/>
                    <a:pt x="95" y="30"/>
                  </a:cubicBezTo>
                  <a:cubicBezTo>
                    <a:pt x="94" y="29"/>
                    <a:pt x="94" y="28"/>
                    <a:pt x="93" y="28"/>
                  </a:cubicBezTo>
                  <a:cubicBezTo>
                    <a:pt x="91" y="28"/>
                    <a:pt x="89" y="30"/>
                    <a:pt x="87" y="29"/>
                  </a:cubicBezTo>
                  <a:cubicBezTo>
                    <a:pt x="86" y="29"/>
                    <a:pt x="85" y="28"/>
                    <a:pt x="85" y="28"/>
                  </a:cubicBezTo>
                  <a:cubicBezTo>
                    <a:pt x="84" y="28"/>
                    <a:pt x="83" y="29"/>
                    <a:pt x="82" y="29"/>
                  </a:cubicBezTo>
                  <a:cubicBezTo>
                    <a:pt x="82" y="29"/>
                    <a:pt x="82" y="27"/>
                    <a:pt x="81" y="26"/>
                  </a:cubicBezTo>
                  <a:cubicBezTo>
                    <a:pt x="80" y="25"/>
                    <a:pt x="78" y="25"/>
                    <a:pt x="77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5" y="24"/>
                    <a:pt x="75" y="24"/>
                    <a:pt x="74" y="24"/>
                  </a:cubicBezTo>
                  <a:cubicBezTo>
                    <a:pt x="74" y="24"/>
                    <a:pt x="74" y="24"/>
                    <a:pt x="73" y="24"/>
                  </a:cubicBezTo>
                  <a:cubicBezTo>
                    <a:pt x="73" y="24"/>
                    <a:pt x="72" y="23"/>
                    <a:pt x="72" y="23"/>
                  </a:cubicBezTo>
                  <a:cubicBezTo>
                    <a:pt x="71" y="23"/>
                    <a:pt x="69" y="25"/>
                    <a:pt x="68" y="25"/>
                  </a:cubicBezTo>
                  <a:cubicBezTo>
                    <a:pt x="67" y="25"/>
                    <a:pt x="64" y="25"/>
                    <a:pt x="63" y="25"/>
                  </a:cubicBezTo>
                  <a:cubicBezTo>
                    <a:pt x="61" y="25"/>
                    <a:pt x="60" y="23"/>
                    <a:pt x="59" y="22"/>
                  </a:cubicBezTo>
                  <a:cubicBezTo>
                    <a:pt x="57" y="22"/>
                    <a:pt x="55" y="22"/>
                    <a:pt x="55" y="20"/>
                  </a:cubicBezTo>
                  <a:cubicBezTo>
                    <a:pt x="55" y="19"/>
                    <a:pt x="56" y="18"/>
                    <a:pt x="56" y="17"/>
                  </a:cubicBezTo>
                  <a:cubicBezTo>
                    <a:pt x="56" y="13"/>
                    <a:pt x="57" y="8"/>
                    <a:pt x="53" y="6"/>
                  </a:cubicBezTo>
                  <a:cubicBezTo>
                    <a:pt x="53" y="5"/>
                    <a:pt x="52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0" y="6"/>
                    <a:pt x="48" y="5"/>
                    <a:pt x="47" y="4"/>
                  </a:cubicBezTo>
                  <a:cubicBezTo>
                    <a:pt x="47" y="4"/>
                    <a:pt x="48" y="2"/>
                    <a:pt x="46" y="2"/>
                  </a:cubicBezTo>
                  <a:cubicBezTo>
                    <a:pt x="45" y="2"/>
                    <a:pt x="44" y="3"/>
                    <a:pt x="42" y="2"/>
                  </a:cubicBezTo>
                  <a:cubicBezTo>
                    <a:pt x="42" y="2"/>
                    <a:pt x="41" y="0"/>
                    <a:pt x="40" y="1"/>
                  </a:cubicBezTo>
                  <a:cubicBezTo>
                    <a:pt x="40" y="2"/>
                    <a:pt x="41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ubicBezTo>
                    <a:pt x="40" y="3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38" y="0"/>
                    <a:pt x="38" y="0"/>
                  </a:cubicBezTo>
                  <a:cubicBezTo>
                    <a:pt x="38" y="1"/>
                    <a:pt x="38" y="4"/>
                    <a:pt x="38" y="5"/>
                  </a:cubicBezTo>
                  <a:cubicBezTo>
                    <a:pt x="37" y="6"/>
                    <a:pt x="37" y="6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9"/>
                  </a:cubicBezTo>
                  <a:cubicBezTo>
                    <a:pt x="36" y="9"/>
                    <a:pt x="35" y="10"/>
                    <a:pt x="35" y="11"/>
                  </a:cubicBezTo>
                  <a:cubicBezTo>
                    <a:pt x="35" y="11"/>
                    <a:pt x="35" y="12"/>
                    <a:pt x="35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4" y="15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5" y="16"/>
                    <a:pt x="35" y="17"/>
                    <a:pt x="35" y="17"/>
                  </a:cubicBezTo>
                  <a:cubicBezTo>
                    <a:pt x="35" y="17"/>
                    <a:pt x="35" y="17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9"/>
                    <a:pt x="34" y="17"/>
                    <a:pt x="33" y="18"/>
                  </a:cubicBezTo>
                  <a:cubicBezTo>
                    <a:pt x="32" y="19"/>
                    <a:pt x="34" y="20"/>
                    <a:pt x="33" y="20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20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2"/>
                    <a:pt x="32" y="23"/>
                    <a:pt x="32" y="23"/>
                  </a:cubicBezTo>
                  <a:cubicBezTo>
                    <a:pt x="31" y="25"/>
                    <a:pt x="30" y="27"/>
                    <a:pt x="29" y="28"/>
                  </a:cubicBezTo>
                  <a:cubicBezTo>
                    <a:pt x="28" y="29"/>
                    <a:pt x="28" y="31"/>
                    <a:pt x="28" y="31"/>
                  </a:cubicBezTo>
                  <a:cubicBezTo>
                    <a:pt x="27" y="34"/>
                    <a:pt x="26" y="35"/>
                    <a:pt x="25" y="38"/>
                  </a:cubicBezTo>
                  <a:cubicBezTo>
                    <a:pt x="25" y="38"/>
                    <a:pt x="26" y="39"/>
                    <a:pt x="25" y="39"/>
                  </a:cubicBezTo>
                  <a:cubicBezTo>
                    <a:pt x="25" y="40"/>
                    <a:pt x="25" y="39"/>
                    <a:pt x="25" y="39"/>
                  </a:cubicBezTo>
                  <a:cubicBezTo>
                    <a:pt x="24" y="39"/>
                    <a:pt x="23" y="42"/>
                    <a:pt x="23" y="43"/>
                  </a:cubicBezTo>
                  <a:cubicBezTo>
                    <a:pt x="23" y="43"/>
                    <a:pt x="24" y="44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4"/>
                    <a:pt x="21" y="47"/>
                    <a:pt x="21" y="47"/>
                  </a:cubicBezTo>
                  <a:cubicBezTo>
                    <a:pt x="20" y="51"/>
                    <a:pt x="19" y="54"/>
                    <a:pt x="17" y="57"/>
                  </a:cubicBezTo>
                  <a:cubicBezTo>
                    <a:pt x="17" y="58"/>
                    <a:pt x="15" y="61"/>
                    <a:pt x="15" y="61"/>
                  </a:cubicBezTo>
                  <a:cubicBezTo>
                    <a:pt x="15" y="61"/>
                    <a:pt x="16" y="61"/>
                    <a:pt x="16" y="61"/>
                  </a:cubicBezTo>
                  <a:cubicBezTo>
                    <a:pt x="16" y="61"/>
                    <a:pt x="16" y="60"/>
                    <a:pt x="16" y="60"/>
                  </a:cubicBezTo>
                  <a:cubicBezTo>
                    <a:pt x="17" y="60"/>
                    <a:pt x="17" y="61"/>
                    <a:pt x="17" y="61"/>
                  </a:cubicBezTo>
                  <a:cubicBezTo>
                    <a:pt x="17" y="62"/>
                    <a:pt x="17" y="61"/>
                    <a:pt x="17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5" y="62"/>
                    <a:pt x="11" y="67"/>
                    <a:pt x="11" y="68"/>
                  </a:cubicBezTo>
                  <a:cubicBezTo>
                    <a:pt x="11" y="68"/>
                    <a:pt x="13" y="67"/>
                    <a:pt x="13" y="67"/>
                  </a:cubicBezTo>
                  <a:cubicBezTo>
                    <a:pt x="13" y="67"/>
                    <a:pt x="13" y="69"/>
                    <a:pt x="13" y="69"/>
                  </a:cubicBezTo>
                  <a:cubicBezTo>
                    <a:pt x="13" y="70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ubicBezTo>
                    <a:pt x="13" y="68"/>
                    <a:pt x="13" y="68"/>
                    <a:pt x="13" y="67"/>
                  </a:cubicBezTo>
                  <a:cubicBezTo>
                    <a:pt x="12" y="67"/>
                    <a:pt x="11" y="69"/>
                    <a:pt x="10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68"/>
                    <a:pt x="9" y="69"/>
                  </a:cubicBezTo>
                  <a:cubicBezTo>
                    <a:pt x="8" y="69"/>
                    <a:pt x="6" y="76"/>
                    <a:pt x="5" y="77"/>
                  </a:cubicBezTo>
                  <a:cubicBezTo>
                    <a:pt x="4" y="78"/>
                    <a:pt x="2" y="79"/>
                    <a:pt x="2" y="80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2" y="82"/>
                    <a:pt x="2" y="83"/>
                  </a:cubicBezTo>
                  <a:cubicBezTo>
                    <a:pt x="2" y="83"/>
                    <a:pt x="3" y="83"/>
                    <a:pt x="3" y="83"/>
                  </a:cubicBezTo>
                  <a:cubicBezTo>
                    <a:pt x="3" y="83"/>
                    <a:pt x="4" y="85"/>
                    <a:pt x="4" y="85"/>
                  </a:cubicBezTo>
                  <a:cubicBezTo>
                    <a:pt x="4" y="87"/>
                    <a:pt x="2" y="88"/>
                    <a:pt x="2" y="90"/>
                  </a:cubicBezTo>
                  <a:cubicBezTo>
                    <a:pt x="1" y="91"/>
                    <a:pt x="2" y="92"/>
                    <a:pt x="1" y="92"/>
                  </a:cubicBezTo>
                  <a:cubicBezTo>
                    <a:pt x="1" y="93"/>
                    <a:pt x="0" y="93"/>
                    <a:pt x="0" y="93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6"/>
                    <a:pt x="0" y="98"/>
                    <a:pt x="0" y="99"/>
                  </a:cubicBezTo>
                  <a:cubicBezTo>
                    <a:pt x="1" y="101"/>
                    <a:pt x="2" y="102"/>
                    <a:pt x="2" y="103"/>
                  </a:cubicBezTo>
                  <a:cubicBezTo>
                    <a:pt x="28" y="111"/>
                    <a:pt x="54" y="118"/>
                    <a:pt x="80" y="125"/>
                  </a:cubicBezTo>
                  <a:cubicBezTo>
                    <a:pt x="98" y="130"/>
                    <a:pt x="117" y="134"/>
                    <a:pt x="135" y="138"/>
                  </a:cubicBezTo>
                  <a:cubicBezTo>
                    <a:pt x="138" y="124"/>
                    <a:pt x="141" y="110"/>
                    <a:pt x="144" y="96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24">
              <a:extLst>
                <a:ext uri="{FF2B5EF4-FFF2-40B4-BE49-F238E27FC236}">
                  <a16:creationId xmlns:a16="http://schemas.microsoft.com/office/drawing/2014/main" id="{F216FB85-740B-4743-94CD-BE8CEF0E7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3986" y="3600487"/>
              <a:ext cx="1302819" cy="614571"/>
            </a:xfrm>
            <a:custGeom>
              <a:avLst/>
              <a:gdLst>
                <a:gd name="T0" fmla="*/ 172 w 174"/>
                <a:gd name="T1" fmla="*/ 14 h 82"/>
                <a:gd name="T2" fmla="*/ 170 w 174"/>
                <a:gd name="T3" fmla="*/ 16 h 82"/>
                <a:gd name="T4" fmla="*/ 168 w 174"/>
                <a:gd name="T5" fmla="*/ 21 h 82"/>
                <a:gd name="T6" fmla="*/ 166 w 174"/>
                <a:gd name="T7" fmla="*/ 17 h 82"/>
                <a:gd name="T8" fmla="*/ 161 w 174"/>
                <a:gd name="T9" fmla="*/ 17 h 82"/>
                <a:gd name="T10" fmla="*/ 159 w 174"/>
                <a:gd name="T11" fmla="*/ 17 h 82"/>
                <a:gd name="T12" fmla="*/ 152 w 174"/>
                <a:gd name="T13" fmla="*/ 18 h 82"/>
                <a:gd name="T14" fmla="*/ 153 w 174"/>
                <a:gd name="T15" fmla="*/ 16 h 82"/>
                <a:gd name="T16" fmla="*/ 158 w 174"/>
                <a:gd name="T17" fmla="*/ 13 h 82"/>
                <a:gd name="T18" fmla="*/ 159 w 174"/>
                <a:gd name="T19" fmla="*/ 10 h 82"/>
                <a:gd name="T20" fmla="*/ 166 w 174"/>
                <a:gd name="T21" fmla="*/ 9 h 82"/>
                <a:gd name="T22" fmla="*/ 165 w 174"/>
                <a:gd name="T23" fmla="*/ 7 h 82"/>
                <a:gd name="T24" fmla="*/ 169 w 174"/>
                <a:gd name="T25" fmla="*/ 10 h 82"/>
                <a:gd name="T26" fmla="*/ 164 w 174"/>
                <a:gd name="T27" fmla="*/ 3 h 82"/>
                <a:gd name="T28" fmla="*/ 164 w 174"/>
                <a:gd name="T29" fmla="*/ 2 h 82"/>
                <a:gd name="T30" fmla="*/ 47 w 174"/>
                <a:gd name="T31" fmla="*/ 29 h 82"/>
                <a:gd name="T32" fmla="*/ 42 w 174"/>
                <a:gd name="T33" fmla="*/ 44 h 82"/>
                <a:gd name="T34" fmla="*/ 30 w 174"/>
                <a:gd name="T35" fmla="*/ 47 h 82"/>
                <a:gd name="T36" fmla="*/ 24 w 174"/>
                <a:gd name="T37" fmla="*/ 56 h 82"/>
                <a:gd name="T38" fmla="*/ 17 w 174"/>
                <a:gd name="T39" fmla="*/ 61 h 82"/>
                <a:gd name="T40" fmla="*/ 12 w 174"/>
                <a:gd name="T41" fmla="*/ 64 h 82"/>
                <a:gd name="T42" fmla="*/ 5 w 174"/>
                <a:gd name="T43" fmla="*/ 72 h 82"/>
                <a:gd name="T44" fmla="*/ 26 w 174"/>
                <a:gd name="T45" fmla="*/ 76 h 82"/>
                <a:gd name="T46" fmla="*/ 37 w 174"/>
                <a:gd name="T47" fmla="*/ 69 h 82"/>
                <a:gd name="T48" fmla="*/ 44 w 174"/>
                <a:gd name="T49" fmla="*/ 67 h 82"/>
                <a:gd name="T50" fmla="*/ 71 w 174"/>
                <a:gd name="T51" fmla="*/ 63 h 82"/>
                <a:gd name="T52" fmla="*/ 81 w 174"/>
                <a:gd name="T53" fmla="*/ 68 h 82"/>
                <a:gd name="T54" fmla="*/ 131 w 174"/>
                <a:gd name="T55" fmla="*/ 79 h 82"/>
                <a:gd name="T56" fmla="*/ 140 w 174"/>
                <a:gd name="T57" fmla="*/ 77 h 82"/>
                <a:gd name="T58" fmla="*/ 142 w 174"/>
                <a:gd name="T59" fmla="*/ 66 h 82"/>
                <a:gd name="T60" fmla="*/ 148 w 174"/>
                <a:gd name="T61" fmla="*/ 55 h 82"/>
                <a:gd name="T62" fmla="*/ 149 w 174"/>
                <a:gd name="T63" fmla="*/ 54 h 82"/>
                <a:gd name="T64" fmla="*/ 152 w 174"/>
                <a:gd name="T65" fmla="*/ 51 h 82"/>
                <a:gd name="T66" fmla="*/ 153 w 174"/>
                <a:gd name="T67" fmla="*/ 52 h 82"/>
                <a:gd name="T68" fmla="*/ 160 w 174"/>
                <a:gd name="T69" fmla="*/ 48 h 82"/>
                <a:gd name="T70" fmla="*/ 164 w 174"/>
                <a:gd name="T71" fmla="*/ 48 h 82"/>
                <a:gd name="T72" fmla="*/ 168 w 174"/>
                <a:gd name="T73" fmla="*/ 40 h 82"/>
                <a:gd name="T74" fmla="*/ 166 w 174"/>
                <a:gd name="T75" fmla="*/ 42 h 82"/>
                <a:gd name="T76" fmla="*/ 164 w 174"/>
                <a:gd name="T77" fmla="*/ 39 h 82"/>
                <a:gd name="T78" fmla="*/ 162 w 174"/>
                <a:gd name="T79" fmla="*/ 43 h 82"/>
                <a:gd name="T80" fmla="*/ 158 w 174"/>
                <a:gd name="T81" fmla="*/ 44 h 82"/>
                <a:gd name="T82" fmla="*/ 158 w 174"/>
                <a:gd name="T83" fmla="*/ 43 h 82"/>
                <a:gd name="T84" fmla="*/ 160 w 174"/>
                <a:gd name="T85" fmla="*/ 35 h 82"/>
                <a:gd name="T86" fmla="*/ 150 w 174"/>
                <a:gd name="T87" fmla="*/ 32 h 82"/>
                <a:gd name="T88" fmla="*/ 156 w 174"/>
                <a:gd name="T89" fmla="*/ 31 h 82"/>
                <a:gd name="T90" fmla="*/ 160 w 174"/>
                <a:gd name="T91" fmla="*/ 28 h 82"/>
                <a:gd name="T92" fmla="*/ 161 w 174"/>
                <a:gd name="T93" fmla="*/ 31 h 82"/>
                <a:gd name="T94" fmla="*/ 164 w 174"/>
                <a:gd name="T95" fmla="*/ 32 h 82"/>
                <a:gd name="T96" fmla="*/ 168 w 174"/>
                <a:gd name="T97" fmla="*/ 29 h 82"/>
                <a:gd name="T98" fmla="*/ 170 w 174"/>
                <a:gd name="T99" fmla="*/ 26 h 82"/>
                <a:gd name="T100" fmla="*/ 171 w 174"/>
                <a:gd name="T101" fmla="*/ 21 h 82"/>
                <a:gd name="T102" fmla="*/ 174 w 174"/>
                <a:gd name="T103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82">
                  <a:moveTo>
                    <a:pt x="174" y="20"/>
                  </a:moveTo>
                  <a:cubicBezTo>
                    <a:pt x="174" y="20"/>
                    <a:pt x="173" y="19"/>
                    <a:pt x="173" y="19"/>
                  </a:cubicBezTo>
                  <a:cubicBezTo>
                    <a:pt x="173" y="19"/>
                    <a:pt x="174" y="19"/>
                    <a:pt x="174" y="19"/>
                  </a:cubicBezTo>
                  <a:cubicBezTo>
                    <a:pt x="174" y="19"/>
                    <a:pt x="173" y="15"/>
                    <a:pt x="172" y="14"/>
                  </a:cubicBezTo>
                  <a:cubicBezTo>
                    <a:pt x="172" y="14"/>
                    <a:pt x="171" y="14"/>
                    <a:pt x="170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0" y="14"/>
                    <a:pt x="169" y="14"/>
                    <a:pt x="169" y="14"/>
                  </a:cubicBezTo>
                  <a:cubicBezTo>
                    <a:pt x="168" y="15"/>
                    <a:pt x="171" y="15"/>
                    <a:pt x="170" y="16"/>
                  </a:cubicBezTo>
                  <a:cubicBezTo>
                    <a:pt x="169" y="16"/>
                    <a:pt x="168" y="14"/>
                    <a:pt x="167" y="16"/>
                  </a:cubicBezTo>
                  <a:cubicBezTo>
                    <a:pt x="167" y="17"/>
                    <a:pt x="169" y="21"/>
                    <a:pt x="168" y="22"/>
                  </a:cubicBezTo>
                  <a:cubicBezTo>
                    <a:pt x="168" y="22"/>
                    <a:pt x="166" y="22"/>
                    <a:pt x="166" y="22"/>
                  </a:cubicBezTo>
                  <a:cubicBezTo>
                    <a:pt x="165" y="21"/>
                    <a:pt x="167" y="22"/>
                    <a:pt x="168" y="21"/>
                  </a:cubicBezTo>
                  <a:cubicBezTo>
                    <a:pt x="168" y="21"/>
                    <a:pt x="166" y="19"/>
                    <a:pt x="166" y="19"/>
                  </a:cubicBezTo>
                  <a:cubicBezTo>
                    <a:pt x="166" y="19"/>
                    <a:pt x="165" y="19"/>
                    <a:pt x="165" y="19"/>
                  </a:cubicBezTo>
                  <a:cubicBezTo>
                    <a:pt x="165" y="19"/>
                    <a:pt x="167" y="19"/>
                    <a:pt x="167" y="19"/>
                  </a:cubicBezTo>
                  <a:cubicBezTo>
                    <a:pt x="167" y="19"/>
                    <a:pt x="166" y="17"/>
                    <a:pt x="166" y="17"/>
                  </a:cubicBezTo>
                  <a:cubicBezTo>
                    <a:pt x="166" y="17"/>
                    <a:pt x="165" y="17"/>
                    <a:pt x="165" y="17"/>
                  </a:cubicBezTo>
                  <a:cubicBezTo>
                    <a:pt x="166" y="16"/>
                    <a:pt x="166" y="16"/>
                    <a:pt x="166" y="14"/>
                  </a:cubicBezTo>
                  <a:cubicBezTo>
                    <a:pt x="165" y="13"/>
                    <a:pt x="161" y="15"/>
                    <a:pt x="161" y="16"/>
                  </a:cubicBezTo>
                  <a:cubicBezTo>
                    <a:pt x="161" y="16"/>
                    <a:pt x="160" y="17"/>
                    <a:pt x="161" y="17"/>
                  </a:cubicBezTo>
                  <a:cubicBezTo>
                    <a:pt x="161" y="17"/>
                    <a:pt x="161" y="16"/>
                    <a:pt x="161" y="17"/>
                  </a:cubicBezTo>
                  <a:cubicBezTo>
                    <a:pt x="161" y="17"/>
                    <a:pt x="161" y="17"/>
                    <a:pt x="161" y="17"/>
                  </a:cubicBezTo>
                  <a:cubicBezTo>
                    <a:pt x="161" y="17"/>
                    <a:pt x="160" y="17"/>
                    <a:pt x="159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8" y="17"/>
                    <a:pt x="159" y="16"/>
                    <a:pt x="158" y="16"/>
                  </a:cubicBezTo>
                  <a:cubicBezTo>
                    <a:pt x="157" y="16"/>
                    <a:pt x="153" y="20"/>
                    <a:pt x="152" y="18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1" y="16"/>
                    <a:pt x="148" y="13"/>
                    <a:pt x="150" y="11"/>
                  </a:cubicBezTo>
                  <a:cubicBezTo>
                    <a:pt x="151" y="10"/>
                    <a:pt x="150" y="13"/>
                    <a:pt x="150" y="14"/>
                  </a:cubicBezTo>
                  <a:cubicBezTo>
                    <a:pt x="150" y="14"/>
                    <a:pt x="152" y="17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5" y="17"/>
                    <a:pt x="156" y="16"/>
                  </a:cubicBezTo>
                  <a:cubicBezTo>
                    <a:pt x="157" y="16"/>
                    <a:pt x="156" y="14"/>
                    <a:pt x="157" y="14"/>
                  </a:cubicBezTo>
                  <a:cubicBezTo>
                    <a:pt x="157" y="14"/>
                    <a:pt x="159" y="13"/>
                    <a:pt x="159" y="13"/>
                  </a:cubicBezTo>
                  <a:cubicBezTo>
                    <a:pt x="159" y="13"/>
                    <a:pt x="158" y="13"/>
                    <a:pt x="158" y="13"/>
                  </a:cubicBezTo>
                  <a:cubicBezTo>
                    <a:pt x="157" y="13"/>
                    <a:pt x="157" y="12"/>
                    <a:pt x="156" y="12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55" y="11"/>
                    <a:pt x="161" y="12"/>
                    <a:pt x="161" y="12"/>
                  </a:cubicBezTo>
                  <a:cubicBezTo>
                    <a:pt x="161" y="12"/>
                    <a:pt x="158" y="10"/>
                    <a:pt x="159" y="10"/>
                  </a:cubicBezTo>
                  <a:cubicBezTo>
                    <a:pt x="160" y="10"/>
                    <a:pt x="161" y="12"/>
                    <a:pt x="162" y="11"/>
                  </a:cubicBezTo>
                  <a:cubicBezTo>
                    <a:pt x="162" y="11"/>
                    <a:pt x="164" y="10"/>
                    <a:pt x="164" y="9"/>
                  </a:cubicBezTo>
                  <a:cubicBezTo>
                    <a:pt x="164" y="9"/>
                    <a:pt x="159" y="8"/>
                    <a:pt x="161" y="7"/>
                  </a:cubicBezTo>
                  <a:cubicBezTo>
                    <a:pt x="162" y="6"/>
                    <a:pt x="164" y="10"/>
                    <a:pt x="166" y="9"/>
                  </a:cubicBezTo>
                  <a:cubicBezTo>
                    <a:pt x="166" y="8"/>
                    <a:pt x="164" y="6"/>
                    <a:pt x="164" y="6"/>
                  </a:cubicBezTo>
                  <a:cubicBezTo>
                    <a:pt x="164" y="5"/>
                    <a:pt x="165" y="6"/>
                    <a:pt x="165" y="6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8"/>
                    <a:pt x="167" y="8"/>
                    <a:pt x="168" y="8"/>
                  </a:cubicBezTo>
                  <a:cubicBezTo>
                    <a:pt x="168" y="9"/>
                    <a:pt x="169" y="11"/>
                    <a:pt x="169" y="10"/>
                  </a:cubicBezTo>
                  <a:cubicBezTo>
                    <a:pt x="170" y="10"/>
                    <a:pt x="169" y="9"/>
                    <a:pt x="169" y="9"/>
                  </a:cubicBezTo>
                  <a:cubicBezTo>
                    <a:pt x="168" y="8"/>
                    <a:pt x="166" y="6"/>
                    <a:pt x="165" y="4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5" y="3"/>
                    <a:pt x="164" y="3"/>
                    <a:pt x="164" y="3"/>
                  </a:cubicBezTo>
                  <a:cubicBezTo>
                    <a:pt x="164" y="4"/>
                    <a:pt x="165" y="4"/>
                    <a:pt x="165" y="4"/>
                  </a:cubicBezTo>
                  <a:cubicBezTo>
                    <a:pt x="165" y="4"/>
                    <a:pt x="163" y="3"/>
                    <a:pt x="163" y="3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2"/>
                    <a:pt x="164" y="3"/>
                    <a:pt x="164" y="2"/>
                  </a:cubicBezTo>
                  <a:cubicBezTo>
                    <a:pt x="163" y="2"/>
                    <a:pt x="162" y="2"/>
                    <a:pt x="162" y="1"/>
                  </a:cubicBezTo>
                  <a:cubicBezTo>
                    <a:pt x="161" y="1"/>
                    <a:pt x="162" y="0"/>
                    <a:pt x="161" y="0"/>
                  </a:cubicBezTo>
                  <a:cubicBezTo>
                    <a:pt x="141" y="6"/>
                    <a:pt x="121" y="12"/>
                    <a:pt x="101" y="17"/>
                  </a:cubicBezTo>
                  <a:cubicBezTo>
                    <a:pt x="83" y="22"/>
                    <a:pt x="65" y="27"/>
                    <a:pt x="47" y="29"/>
                  </a:cubicBezTo>
                  <a:cubicBezTo>
                    <a:pt x="46" y="31"/>
                    <a:pt x="46" y="34"/>
                    <a:pt x="47" y="35"/>
                  </a:cubicBezTo>
                  <a:cubicBezTo>
                    <a:pt x="47" y="36"/>
                    <a:pt x="46" y="36"/>
                    <a:pt x="45" y="36"/>
                  </a:cubicBezTo>
                  <a:cubicBezTo>
                    <a:pt x="45" y="36"/>
                    <a:pt x="44" y="38"/>
                    <a:pt x="44" y="38"/>
                  </a:cubicBezTo>
                  <a:cubicBezTo>
                    <a:pt x="43" y="39"/>
                    <a:pt x="42" y="43"/>
                    <a:pt x="42" y="44"/>
                  </a:cubicBezTo>
                  <a:cubicBezTo>
                    <a:pt x="41" y="45"/>
                    <a:pt x="40" y="42"/>
                    <a:pt x="39" y="43"/>
                  </a:cubicBezTo>
                  <a:cubicBezTo>
                    <a:pt x="38" y="43"/>
                    <a:pt x="36" y="44"/>
                    <a:pt x="36" y="45"/>
                  </a:cubicBezTo>
                  <a:cubicBezTo>
                    <a:pt x="34" y="46"/>
                    <a:pt x="34" y="49"/>
                    <a:pt x="32" y="49"/>
                  </a:cubicBezTo>
                  <a:cubicBezTo>
                    <a:pt x="31" y="50"/>
                    <a:pt x="32" y="47"/>
                    <a:pt x="30" y="47"/>
                  </a:cubicBezTo>
                  <a:cubicBezTo>
                    <a:pt x="30" y="47"/>
                    <a:pt x="28" y="49"/>
                    <a:pt x="28" y="50"/>
                  </a:cubicBezTo>
                  <a:cubicBezTo>
                    <a:pt x="28" y="50"/>
                    <a:pt x="28" y="51"/>
                    <a:pt x="27" y="51"/>
                  </a:cubicBezTo>
                  <a:cubicBezTo>
                    <a:pt x="27" y="52"/>
                    <a:pt x="26" y="51"/>
                    <a:pt x="25" y="51"/>
                  </a:cubicBezTo>
                  <a:cubicBezTo>
                    <a:pt x="25" y="51"/>
                    <a:pt x="26" y="55"/>
                    <a:pt x="24" y="56"/>
                  </a:cubicBezTo>
                  <a:cubicBezTo>
                    <a:pt x="24" y="56"/>
                    <a:pt x="22" y="56"/>
                    <a:pt x="21" y="57"/>
                  </a:cubicBezTo>
                  <a:cubicBezTo>
                    <a:pt x="20" y="58"/>
                    <a:pt x="19" y="60"/>
                    <a:pt x="18" y="60"/>
                  </a:cubicBezTo>
                  <a:cubicBezTo>
                    <a:pt x="18" y="60"/>
                    <a:pt x="18" y="60"/>
                    <a:pt x="17" y="6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2"/>
                    <a:pt x="16" y="62"/>
                    <a:pt x="16" y="62"/>
                  </a:cubicBezTo>
                  <a:cubicBezTo>
                    <a:pt x="15" y="63"/>
                    <a:pt x="15" y="64"/>
                    <a:pt x="14" y="64"/>
                  </a:cubicBezTo>
                  <a:cubicBezTo>
                    <a:pt x="14" y="64"/>
                    <a:pt x="13" y="64"/>
                    <a:pt x="13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0" y="65"/>
                  </a:cubicBezTo>
                  <a:cubicBezTo>
                    <a:pt x="9" y="65"/>
                    <a:pt x="5" y="69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1"/>
                    <a:pt x="5" y="72"/>
                    <a:pt x="5" y="7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5"/>
                    <a:pt x="1" y="73"/>
                    <a:pt x="0" y="75"/>
                  </a:cubicBezTo>
                  <a:cubicBezTo>
                    <a:pt x="0" y="77"/>
                    <a:pt x="1" y="82"/>
                    <a:pt x="1" y="82"/>
                  </a:cubicBezTo>
                  <a:cubicBezTo>
                    <a:pt x="9" y="80"/>
                    <a:pt x="18" y="78"/>
                    <a:pt x="26" y="76"/>
                  </a:cubicBezTo>
                  <a:cubicBezTo>
                    <a:pt x="28" y="75"/>
                    <a:pt x="30" y="73"/>
                    <a:pt x="32" y="72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2"/>
                    <a:pt x="34" y="71"/>
                    <a:pt x="34" y="71"/>
                  </a:cubicBezTo>
                  <a:cubicBezTo>
                    <a:pt x="35" y="70"/>
                    <a:pt x="36" y="70"/>
                    <a:pt x="37" y="69"/>
                  </a:cubicBezTo>
                  <a:cubicBezTo>
                    <a:pt x="37" y="69"/>
                    <a:pt x="38" y="69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0" y="68"/>
                    <a:pt x="40" y="67"/>
                    <a:pt x="40" y="67"/>
                  </a:cubicBezTo>
                  <a:cubicBezTo>
                    <a:pt x="41" y="68"/>
                    <a:pt x="43" y="67"/>
                    <a:pt x="44" y="67"/>
                  </a:cubicBezTo>
                  <a:cubicBezTo>
                    <a:pt x="49" y="66"/>
                    <a:pt x="53" y="65"/>
                    <a:pt x="57" y="64"/>
                  </a:cubicBezTo>
                  <a:cubicBezTo>
                    <a:pt x="58" y="64"/>
                    <a:pt x="68" y="62"/>
                    <a:pt x="68" y="62"/>
                  </a:cubicBezTo>
                  <a:cubicBezTo>
                    <a:pt x="69" y="63"/>
                    <a:pt x="68" y="64"/>
                    <a:pt x="69" y="65"/>
                  </a:cubicBezTo>
                  <a:cubicBezTo>
                    <a:pt x="70" y="65"/>
                    <a:pt x="70" y="63"/>
                    <a:pt x="71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2" y="64"/>
                    <a:pt x="74" y="65"/>
                    <a:pt x="75" y="66"/>
                  </a:cubicBezTo>
                  <a:cubicBezTo>
                    <a:pt x="75" y="66"/>
                    <a:pt x="75" y="69"/>
                    <a:pt x="75" y="69"/>
                  </a:cubicBezTo>
                  <a:cubicBezTo>
                    <a:pt x="75" y="69"/>
                    <a:pt x="81" y="68"/>
                    <a:pt x="81" y="68"/>
                  </a:cubicBezTo>
                  <a:cubicBezTo>
                    <a:pt x="84" y="67"/>
                    <a:pt x="97" y="64"/>
                    <a:pt x="99" y="64"/>
                  </a:cubicBezTo>
                  <a:cubicBezTo>
                    <a:pt x="101" y="64"/>
                    <a:pt x="106" y="68"/>
                    <a:pt x="108" y="69"/>
                  </a:cubicBezTo>
                  <a:cubicBezTo>
                    <a:pt x="115" y="73"/>
                    <a:pt x="122" y="77"/>
                    <a:pt x="129" y="81"/>
                  </a:cubicBezTo>
                  <a:cubicBezTo>
                    <a:pt x="129" y="80"/>
                    <a:pt x="130" y="80"/>
                    <a:pt x="131" y="79"/>
                  </a:cubicBezTo>
                  <a:cubicBezTo>
                    <a:pt x="132" y="79"/>
                    <a:pt x="131" y="78"/>
                    <a:pt x="132" y="78"/>
                  </a:cubicBezTo>
                  <a:cubicBezTo>
                    <a:pt x="132" y="77"/>
                    <a:pt x="132" y="79"/>
                    <a:pt x="133" y="79"/>
                  </a:cubicBezTo>
                  <a:cubicBezTo>
                    <a:pt x="133" y="79"/>
                    <a:pt x="134" y="78"/>
                    <a:pt x="135" y="78"/>
                  </a:cubicBezTo>
                  <a:cubicBezTo>
                    <a:pt x="136" y="77"/>
                    <a:pt x="139" y="78"/>
                    <a:pt x="140" y="77"/>
                  </a:cubicBezTo>
                  <a:cubicBezTo>
                    <a:pt x="140" y="76"/>
                    <a:pt x="139" y="70"/>
                    <a:pt x="140" y="71"/>
                  </a:cubicBezTo>
                  <a:cubicBezTo>
                    <a:pt x="141" y="71"/>
                    <a:pt x="141" y="75"/>
                    <a:pt x="142" y="75"/>
                  </a:cubicBezTo>
                  <a:cubicBezTo>
                    <a:pt x="142" y="75"/>
                    <a:pt x="141" y="72"/>
                    <a:pt x="141" y="72"/>
                  </a:cubicBezTo>
                  <a:cubicBezTo>
                    <a:pt x="141" y="69"/>
                    <a:pt x="142" y="68"/>
                    <a:pt x="142" y="66"/>
                  </a:cubicBezTo>
                  <a:cubicBezTo>
                    <a:pt x="143" y="63"/>
                    <a:pt x="145" y="60"/>
                    <a:pt x="147" y="59"/>
                  </a:cubicBezTo>
                  <a:cubicBezTo>
                    <a:pt x="147" y="58"/>
                    <a:pt x="149" y="58"/>
                    <a:pt x="149" y="57"/>
                  </a:cubicBezTo>
                  <a:cubicBezTo>
                    <a:pt x="148" y="56"/>
                    <a:pt x="146" y="57"/>
                    <a:pt x="147" y="56"/>
                  </a:cubicBezTo>
                  <a:cubicBezTo>
                    <a:pt x="147" y="56"/>
                    <a:pt x="148" y="56"/>
                    <a:pt x="148" y="55"/>
                  </a:cubicBezTo>
                  <a:cubicBezTo>
                    <a:pt x="148" y="54"/>
                    <a:pt x="146" y="55"/>
                    <a:pt x="146" y="53"/>
                  </a:cubicBezTo>
                  <a:cubicBezTo>
                    <a:pt x="146" y="53"/>
                    <a:pt x="147" y="52"/>
                    <a:pt x="147" y="52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7" y="54"/>
                    <a:pt x="149" y="54"/>
                    <a:pt x="149" y="54"/>
                  </a:cubicBezTo>
                  <a:cubicBezTo>
                    <a:pt x="149" y="55"/>
                    <a:pt x="148" y="56"/>
                    <a:pt x="148" y="56"/>
                  </a:cubicBezTo>
                  <a:cubicBezTo>
                    <a:pt x="148" y="56"/>
                    <a:pt x="149" y="57"/>
                    <a:pt x="149" y="57"/>
                  </a:cubicBezTo>
                  <a:cubicBezTo>
                    <a:pt x="150" y="56"/>
                    <a:pt x="153" y="52"/>
                    <a:pt x="153" y="51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2" y="50"/>
                    <a:pt x="152" y="51"/>
                    <a:pt x="153" y="51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53" y="51"/>
                    <a:pt x="153" y="52"/>
                    <a:pt x="153" y="52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54" y="52"/>
                    <a:pt x="157" y="50"/>
                    <a:pt x="158" y="49"/>
                  </a:cubicBezTo>
                  <a:cubicBezTo>
                    <a:pt x="159" y="49"/>
                    <a:pt x="160" y="49"/>
                    <a:pt x="161" y="49"/>
                  </a:cubicBezTo>
                  <a:cubicBezTo>
                    <a:pt x="161" y="49"/>
                    <a:pt x="161" y="48"/>
                    <a:pt x="161" y="48"/>
                  </a:cubicBezTo>
                  <a:cubicBezTo>
                    <a:pt x="160" y="48"/>
                    <a:pt x="160" y="49"/>
                    <a:pt x="160" y="48"/>
                  </a:cubicBezTo>
                  <a:cubicBezTo>
                    <a:pt x="160" y="48"/>
                    <a:pt x="161" y="47"/>
                    <a:pt x="161" y="47"/>
                  </a:cubicBezTo>
                  <a:cubicBezTo>
                    <a:pt x="162" y="47"/>
                    <a:pt x="162" y="49"/>
                    <a:pt x="162" y="49"/>
                  </a:cubicBezTo>
                  <a:cubicBezTo>
                    <a:pt x="164" y="49"/>
                    <a:pt x="162" y="46"/>
                    <a:pt x="163" y="46"/>
                  </a:cubicBezTo>
                  <a:cubicBezTo>
                    <a:pt x="164" y="46"/>
                    <a:pt x="163" y="47"/>
                    <a:pt x="164" y="48"/>
                  </a:cubicBezTo>
                  <a:cubicBezTo>
                    <a:pt x="166" y="48"/>
                    <a:pt x="166" y="43"/>
                    <a:pt x="166" y="43"/>
                  </a:cubicBezTo>
                  <a:cubicBezTo>
                    <a:pt x="166" y="43"/>
                    <a:pt x="167" y="44"/>
                    <a:pt x="167" y="43"/>
                  </a:cubicBezTo>
                  <a:cubicBezTo>
                    <a:pt x="168" y="42"/>
                    <a:pt x="167" y="42"/>
                    <a:pt x="168" y="41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68" y="40"/>
                    <a:pt x="166" y="39"/>
                    <a:pt x="166" y="39"/>
                  </a:cubicBezTo>
                  <a:cubicBezTo>
                    <a:pt x="166" y="40"/>
                    <a:pt x="167" y="40"/>
                    <a:pt x="167" y="40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6" y="41"/>
                    <a:pt x="166" y="42"/>
                  </a:cubicBezTo>
                  <a:cubicBezTo>
                    <a:pt x="165" y="41"/>
                    <a:pt x="165" y="41"/>
                    <a:pt x="165" y="41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3" y="42"/>
                    <a:pt x="165" y="41"/>
                    <a:pt x="165" y="41"/>
                  </a:cubicBezTo>
                  <a:cubicBezTo>
                    <a:pt x="165" y="41"/>
                    <a:pt x="165" y="40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3" y="39"/>
                    <a:pt x="164" y="41"/>
                    <a:pt x="164" y="41"/>
                  </a:cubicBezTo>
                  <a:cubicBezTo>
                    <a:pt x="164" y="42"/>
                    <a:pt x="163" y="41"/>
                    <a:pt x="163" y="41"/>
                  </a:cubicBezTo>
                  <a:cubicBezTo>
                    <a:pt x="160" y="41"/>
                    <a:pt x="165" y="43"/>
                    <a:pt x="162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0" y="41"/>
                    <a:pt x="160" y="44"/>
                    <a:pt x="159" y="45"/>
                  </a:cubicBezTo>
                  <a:cubicBezTo>
                    <a:pt x="159" y="45"/>
                    <a:pt x="158" y="44"/>
                    <a:pt x="158" y="44"/>
                  </a:cubicBezTo>
                  <a:cubicBezTo>
                    <a:pt x="157" y="44"/>
                    <a:pt x="156" y="44"/>
                    <a:pt x="155" y="44"/>
                  </a:cubicBezTo>
                  <a:cubicBezTo>
                    <a:pt x="154" y="44"/>
                    <a:pt x="152" y="43"/>
                    <a:pt x="151" y="42"/>
                  </a:cubicBezTo>
                  <a:cubicBezTo>
                    <a:pt x="151" y="41"/>
                    <a:pt x="152" y="42"/>
                    <a:pt x="153" y="42"/>
                  </a:cubicBezTo>
                  <a:cubicBezTo>
                    <a:pt x="154" y="42"/>
                    <a:pt x="157" y="43"/>
                    <a:pt x="158" y="43"/>
                  </a:cubicBezTo>
                  <a:cubicBezTo>
                    <a:pt x="159" y="42"/>
                    <a:pt x="161" y="39"/>
                    <a:pt x="161" y="38"/>
                  </a:cubicBezTo>
                  <a:cubicBezTo>
                    <a:pt x="161" y="36"/>
                    <a:pt x="159" y="39"/>
                    <a:pt x="159" y="37"/>
                  </a:cubicBezTo>
                  <a:cubicBezTo>
                    <a:pt x="159" y="36"/>
                    <a:pt x="162" y="36"/>
                    <a:pt x="161" y="36"/>
                  </a:cubicBezTo>
                  <a:cubicBezTo>
                    <a:pt x="161" y="35"/>
                    <a:pt x="160" y="36"/>
                    <a:pt x="160" y="35"/>
                  </a:cubicBezTo>
                  <a:cubicBezTo>
                    <a:pt x="161" y="35"/>
                    <a:pt x="163" y="36"/>
                    <a:pt x="162" y="34"/>
                  </a:cubicBezTo>
                  <a:cubicBezTo>
                    <a:pt x="162" y="34"/>
                    <a:pt x="154" y="33"/>
                    <a:pt x="153" y="33"/>
                  </a:cubicBezTo>
                  <a:cubicBezTo>
                    <a:pt x="152" y="33"/>
                    <a:pt x="151" y="33"/>
                    <a:pt x="150" y="33"/>
                  </a:cubicBezTo>
                  <a:cubicBezTo>
                    <a:pt x="150" y="33"/>
                    <a:pt x="150" y="32"/>
                    <a:pt x="150" y="32"/>
                  </a:cubicBezTo>
                  <a:cubicBezTo>
                    <a:pt x="150" y="32"/>
                    <a:pt x="148" y="32"/>
                    <a:pt x="149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50" y="32"/>
                    <a:pt x="154" y="32"/>
                    <a:pt x="155" y="32"/>
                  </a:cubicBezTo>
                  <a:cubicBezTo>
                    <a:pt x="156" y="32"/>
                    <a:pt x="156" y="31"/>
                    <a:pt x="156" y="31"/>
                  </a:cubicBezTo>
                  <a:cubicBezTo>
                    <a:pt x="157" y="31"/>
                    <a:pt x="158" y="32"/>
                    <a:pt x="159" y="32"/>
                  </a:cubicBezTo>
                  <a:cubicBezTo>
                    <a:pt x="159" y="32"/>
                    <a:pt x="159" y="31"/>
                    <a:pt x="158" y="31"/>
                  </a:cubicBezTo>
                  <a:cubicBezTo>
                    <a:pt x="157" y="30"/>
                    <a:pt x="156" y="29"/>
                    <a:pt x="158" y="28"/>
                  </a:cubicBezTo>
                  <a:cubicBezTo>
                    <a:pt x="158" y="28"/>
                    <a:pt x="160" y="27"/>
                    <a:pt x="160" y="28"/>
                  </a:cubicBezTo>
                  <a:cubicBezTo>
                    <a:pt x="161" y="29"/>
                    <a:pt x="158" y="28"/>
                    <a:pt x="158" y="29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1"/>
                    <a:pt x="160" y="30"/>
                    <a:pt x="160" y="30"/>
                  </a:cubicBezTo>
                  <a:cubicBezTo>
                    <a:pt x="160" y="30"/>
                    <a:pt x="160" y="31"/>
                    <a:pt x="161" y="31"/>
                  </a:cubicBezTo>
                  <a:cubicBezTo>
                    <a:pt x="162" y="32"/>
                    <a:pt x="161" y="31"/>
                    <a:pt x="161" y="31"/>
                  </a:cubicBezTo>
                  <a:cubicBezTo>
                    <a:pt x="161" y="30"/>
                    <a:pt x="162" y="31"/>
                    <a:pt x="162" y="30"/>
                  </a:cubicBezTo>
                  <a:cubicBezTo>
                    <a:pt x="161" y="30"/>
                    <a:pt x="161" y="29"/>
                    <a:pt x="162" y="29"/>
                  </a:cubicBezTo>
                  <a:cubicBezTo>
                    <a:pt x="164" y="30"/>
                    <a:pt x="162" y="32"/>
                    <a:pt x="164" y="32"/>
                  </a:cubicBezTo>
                  <a:cubicBezTo>
                    <a:pt x="164" y="32"/>
                    <a:pt x="163" y="30"/>
                    <a:pt x="163" y="30"/>
                  </a:cubicBezTo>
                  <a:cubicBezTo>
                    <a:pt x="164" y="30"/>
                    <a:pt x="165" y="31"/>
                    <a:pt x="165" y="31"/>
                  </a:cubicBezTo>
                  <a:cubicBezTo>
                    <a:pt x="165" y="31"/>
                    <a:pt x="167" y="30"/>
                    <a:pt x="168" y="30"/>
                  </a:cubicBezTo>
                  <a:cubicBezTo>
                    <a:pt x="168" y="31"/>
                    <a:pt x="168" y="30"/>
                    <a:pt x="168" y="29"/>
                  </a:cubicBezTo>
                  <a:cubicBezTo>
                    <a:pt x="168" y="29"/>
                    <a:pt x="169" y="29"/>
                    <a:pt x="169" y="29"/>
                  </a:cubicBezTo>
                  <a:cubicBezTo>
                    <a:pt x="170" y="28"/>
                    <a:pt x="169" y="28"/>
                    <a:pt x="169" y="27"/>
                  </a:cubicBezTo>
                  <a:cubicBezTo>
                    <a:pt x="170" y="27"/>
                    <a:pt x="170" y="28"/>
                    <a:pt x="170" y="28"/>
                  </a:cubicBezTo>
                  <a:cubicBezTo>
                    <a:pt x="170" y="27"/>
                    <a:pt x="170" y="26"/>
                    <a:pt x="170" y="26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0" y="25"/>
                    <a:pt x="170" y="25"/>
                    <a:pt x="170" y="25"/>
                  </a:cubicBezTo>
                  <a:cubicBezTo>
                    <a:pt x="170" y="25"/>
                    <a:pt x="171" y="24"/>
                    <a:pt x="171" y="24"/>
                  </a:cubicBezTo>
                  <a:cubicBezTo>
                    <a:pt x="171" y="23"/>
                    <a:pt x="171" y="21"/>
                    <a:pt x="171" y="21"/>
                  </a:cubicBezTo>
                  <a:cubicBezTo>
                    <a:pt x="172" y="21"/>
                    <a:pt x="172" y="22"/>
                    <a:pt x="172" y="23"/>
                  </a:cubicBezTo>
                  <a:cubicBezTo>
                    <a:pt x="172" y="23"/>
                    <a:pt x="174" y="22"/>
                    <a:pt x="174" y="22"/>
                  </a:cubicBezTo>
                  <a:cubicBezTo>
                    <a:pt x="174" y="22"/>
                    <a:pt x="173" y="22"/>
                    <a:pt x="174" y="22"/>
                  </a:cubicBezTo>
                  <a:cubicBezTo>
                    <a:pt x="174" y="21"/>
                    <a:pt x="174" y="21"/>
                    <a:pt x="174" y="20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A91F7CC3-662C-402B-8E42-8316FFE95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193" y="2754104"/>
              <a:ext cx="988345" cy="1491503"/>
            </a:xfrm>
            <a:custGeom>
              <a:avLst/>
              <a:gdLst>
                <a:gd name="T0" fmla="*/ 88 w 132"/>
                <a:gd name="T1" fmla="*/ 196 h 199"/>
                <a:gd name="T2" fmla="*/ 90 w 132"/>
                <a:gd name="T3" fmla="*/ 193 h 199"/>
                <a:gd name="T4" fmla="*/ 89 w 132"/>
                <a:gd name="T5" fmla="*/ 186 h 199"/>
                <a:gd name="T6" fmla="*/ 90 w 132"/>
                <a:gd name="T7" fmla="*/ 183 h 199"/>
                <a:gd name="T8" fmla="*/ 91 w 132"/>
                <a:gd name="T9" fmla="*/ 178 h 199"/>
                <a:gd name="T10" fmla="*/ 91 w 132"/>
                <a:gd name="T11" fmla="*/ 176 h 199"/>
                <a:gd name="T12" fmla="*/ 91 w 132"/>
                <a:gd name="T13" fmla="*/ 176 h 199"/>
                <a:gd name="T14" fmla="*/ 92 w 132"/>
                <a:gd name="T15" fmla="*/ 170 h 199"/>
                <a:gd name="T16" fmla="*/ 97 w 132"/>
                <a:gd name="T17" fmla="*/ 171 h 199"/>
                <a:gd name="T18" fmla="*/ 98 w 132"/>
                <a:gd name="T19" fmla="*/ 171 h 199"/>
                <a:gd name="T20" fmla="*/ 99 w 132"/>
                <a:gd name="T21" fmla="*/ 171 h 199"/>
                <a:gd name="T22" fmla="*/ 103 w 132"/>
                <a:gd name="T23" fmla="*/ 174 h 199"/>
                <a:gd name="T24" fmla="*/ 104 w 132"/>
                <a:gd name="T25" fmla="*/ 172 h 199"/>
                <a:gd name="T26" fmla="*/ 106 w 132"/>
                <a:gd name="T27" fmla="*/ 171 h 199"/>
                <a:gd name="T28" fmla="*/ 108 w 132"/>
                <a:gd name="T29" fmla="*/ 158 h 199"/>
                <a:gd name="T30" fmla="*/ 109 w 132"/>
                <a:gd name="T31" fmla="*/ 153 h 199"/>
                <a:gd name="T32" fmla="*/ 109 w 132"/>
                <a:gd name="T33" fmla="*/ 150 h 199"/>
                <a:gd name="T34" fmla="*/ 132 w 132"/>
                <a:gd name="T35" fmla="*/ 24 h 199"/>
                <a:gd name="T36" fmla="*/ 75 w 132"/>
                <a:gd name="T37" fmla="*/ 13 h 199"/>
                <a:gd name="T38" fmla="*/ 20 w 132"/>
                <a:gd name="T39" fmla="*/ 0 h 199"/>
                <a:gd name="T40" fmla="*/ 6 w 132"/>
                <a:gd name="T41" fmla="*/ 53 h 199"/>
                <a:gd name="T42" fmla="*/ 2 w 132"/>
                <a:gd name="T43" fmla="*/ 68 h 199"/>
                <a:gd name="T44" fmla="*/ 1 w 132"/>
                <a:gd name="T45" fmla="*/ 75 h 199"/>
                <a:gd name="T46" fmla="*/ 7 w 132"/>
                <a:gd name="T47" fmla="*/ 85 h 199"/>
                <a:gd name="T48" fmla="*/ 23 w 132"/>
                <a:gd name="T49" fmla="*/ 109 h 199"/>
                <a:gd name="T50" fmla="*/ 88 w 132"/>
                <a:gd name="T51" fmla="*/ 199 h 199"/>
                <a:gd name="T52" fmla="*/ 89 w 132"/>
                <a:gd name="T53" fmla="*/ 196 h 199"/>
                <a:gd name="T54" fmla="*/ 88 w 132"/>
                <a:gd name="T55" fmla="*/ 19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2" h="199">
                  <a:moveTo>
                    <a:pt x="88" y="196"/>
                  </a:moveTo>
                  <a:cubicBezTo>
                    <a:pt x="88" y="195"/>
                    <a:pt x="90" y="194"/>
                    <a:pt x="90" y="193"/>
                  </a:cubicBezTo>
                  <a:cubicBezTo>
                    <a:pt x="91" y="191"/>
                    <a:pt x="89" y="188"/>
                    <a:pt x="89" y="186"/>
                  </a:cubicBezTo>
                  <a:cubicBezTo>
                    <a:pt x="89" y="185"/>
                    <a:pt x="90" y="184"/>
                    <a:pt x="90" y="183"/>
                  </a:cubicBezTo>
                  <a:cubicBezTo>
                    <a:pt x="91" y="181"/>
                    <a:pt x="90" y="180"/>
                    <a:pt x="91" y="178"/>
                  </a:cubicBezTo>
                  <a:cubicBezTo>
                    <a:pt x="91" y="177"/>
                    <a:pt x="91" y="177"/>
                    <a:pt x="91" y="176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90" y="174"/>
                    <a:pt x="90" y="171"/>
                    <a:pt x="92" y="170"/>
                  </a:cubicBezTo>
                  <a:cubicBezTo>
                    <a:pt x="95" y="169"/>
                    <a:pt x="94" y="170"/>
                    <a:pt x="97" y="171"/>
                  </a:cubicBezTo>
                  <a:cubicBezTo>
                    <a:pt x="97" y="171"/>
                    <a:pt x="98" y="171"/>
                    <a:pt x="98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100" y="171"/>
                    <a:pt x="100" y="176"/>
                    <a:pt x="103" y="174"/>
                  </a:cubicBezTo>
                  <a:cubicBezTo>
                    <a:pt x="104" y="174"/>
                    <a:pt x="104" y="173"/>
                    <a:pt x="104" y="172"/>
                  </a:cubicBezTo>
                  <a:cubicBezTo>
                    <a:pt x="105" y="171"/>
                    <a:pt x="105" y="171"/>
                    <a:pt x="106" y="171"/>
                  </a:cubicBezTo>
                  <a:cubicBezTo>
                    <a:pt x="107" y="169"/>
                    <a:pt x="108" y="161"/>
                    <a:pt x="108" y="158"/>
                  </a:cubicBezTo>
                  <a:cubicBezTo>
                    <a:pt x="108" y="156"/>
                    <a:pt x="109" y="154"/>
                    <a:pt x="109" y="153"/>
                  </a:cubicBezTo>
                  <a:cubicBezTo>
                    <a:pt x="109" y="152"/>
                    <a:pt x="109" y="150"/>
                    <a:pt x="109" y="150"/>
                  </a:cubicBezTo>
                  <a:cubicBezTo>
                    <a:pt x="117" y="108"/>
                    <a:pt x="124" y="66"/>
                    <a:pt x="132" y="24"/>
                  </a:cubicBezTo>
                  <a:cubicBezTo>
                    <a:pt x="113" y="21"/>
                    <a:pt x="94" y="17"/>
                    <a:pt x="75" y="13"/>
                  </a:cubicBezTo>
                  <a:cubicBezTo>
                    <a:pt x="57" y="9"/>
                    <a:pt x="38" y="5"/>
                    <a:pt x="20" y="0"/>
                  </a:cubicBezTo>
                  <a:cubicBezTo>
                    <a:pt x="15" y="18"/>
                    <a:pt x="11" y="35"/>
                    <a:pt x="6" y="53"/>
                  </a:cubicBezTo>
                  <a:cubicBezTo>
                    <a:pt x="5" y="58"/>
                    <a:pt x="3" y="63"/>
                    <a:pt x="2" y="68"/>
                  </a:cubicBezTo>
                  <a:cubicBezTo>
                    <a:pt x="2" y="70"/>
                    <a:pt x="0" y="73"/>
                    <a:pt x="1" y="75"/>
                  </a:cubicBezTo>
                  <a:cubicBezTo>
                    <a:pt x="1" y="76"/>
                    <a:pt x="6" y="83"/>
                    <a:pt x="7" y="85"/>
                  </a:cubicBezTo>
                  <a:cubicBezTo>
                    <a:pt x="12" y="93"/>
                    <a:pt x="18" y="101"/>
                    <a:pt x="23" y="109"/>
                  </a:cubicBezTo>
                  <a:cubicBezTo>
                    <a:pt x="44" y="140"/>
                    <a:pt x="65" y="170"/>
                    <a:pt x="88" y="199"/>
                  </a:cubicBezTo>
                  <a:cubicBezTo>
                    <a:pt x="88" y="197"/>
                    <a:pt x="89" y="197"/>
                    <a:pt x="89" y="196"/>
                  </a:cubicBezTo>
                  <a:cubicBezTo>
                    <a:pt x="89" y="196"/>
                    <a:pt x="88" y="196"/>
                    <a:pt x="88" y="196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26">
              <a:extLst>
                <a:ext uri="{FF2B5EF4-FFF2-40B4-BE49-F238E27FC236}">
                  <a16:creationId xmlns:a16="http://schemas.microsoft.com/office/drawing/2014/main" id="{C63437D4-B4F7-4CF2-BA76-8D2BB06B5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2181" y="1846624"/>
              <a:ext cx="262361" cy="486985"/>
            </a:xfrm>
            <a:custGeom>
              <a:avLst/>
              <a:gdLst>
                <a:gd name="T0" fmla="*/ 2 w 35"/>
                <a:gd name="T1" fmla="*/ 16 h 65"/>
                <a:gd name="T2" fmla="*/ 3 w 35"/>
                <a:gd name="T3" fmla="*/ 21 h 65"/>
                <a:gd name="T4" fmla="*/ 6 w 35"/>
                <a:gd name="T5" fmla="*/ 24 h 65"/>
                <a:gd name="T6" fmla="*/ 6 w 35"/>
                <a:gd name="T7" fmla="*/ 26 h 65"/>
                <a:gd name="T8" fmla="*/ 7 w 35"/>
                <a:gd name="T9" fmla="*/ 29 h 65"/>
                <a:gd name="T10" fmla="*/ 6 w 35"/>
                <a:gd name="T11" fmla="*/ 31 h 65"/>
                <a:gd name="T12" fmla="*/ 7 w 35"/>
                <a:gd name="T13" fmla="*/ 35 h 65"/>
                <a:gd name="T14" fmla="*/ 7 w 35"/>
                <a:gd name="T15" fmla="*/ 35 h 65"/>
                <a:gd name="T16" fmla="*/ 9 w 35"/>
                <a:gd name="T17" fmla="*/ 39 h 65"/>
                <a:gd name="T18" fmla="*/ 10 w 35"/>
                <a:gd name="T19" fmla="*/ 44 h 65"/>
                <a:gd name="T20" fmla="*/ 10 w 35"/>
                <a:gd name="T21" fmla="*/ 45 h 65"/>
                <a:gd name="T22" fmla="*/ 10 w 35"/>
                <a:gd name="T23" fmla="*/ 46 h 65"/>
                <a:gd name="T24" fmla="*/ 13 w 35"/>
                <a:gd name="T25" fmla="*/ 45 h 65"/>
                <a:gd name="T26" fmla="*/ 18 w 35"/>
                <a:gd name="T27" fmla="*/ 59 h 65"/>
                <a:gd name="T28" fmla="*/ 20 w 35"/>
                <a:gd name="T29" fmla="*/ 64 h 65"/>
                <a:gd name="T30" fmla="*/ 21 w 35"/>
                <a:gd name="T31" fmla="*/ 65 h 65"/>
                <a:gd name="T32" fmla="*/ 35 w 35"/>
                <a:gd name="T33" fmla="*/ 61 h 65"/>
                <a:gd name="T34" fmla="*/ 34 w 35"/>
                <a:gd name="T35" fmla="*/ 60 h 65"/>
                <a:gd name="T36" fmla="*/ 32 w 35"/>
                <a:gd name="T37" fmla="*/ 56 h 65"/>
                <a:gd name="T38" fmla="*/ 33 w 35"/>
                <a:gd name="T39" fmla="*/ 54 h 65"/>
                <a:gd name="T40" fmla="*/ 29 w 35"/>
                <a:gd name="T41" fmla="*/ 41 h 65"/>
                <a:gd name="T42" fmla="*/ 30 w 35"/>
                <a:gd name="T43" fmla="*/ 39 h 65"/>
                <a:gd name="T44" fmla="*/ 29 w 35"/>
                <a:gd name="T45" fmla="*/ 36 h 65"/>
                <a:gd name="T46" fmla="*/ 30 w 35"/>
                <a:gd name="T47" fmla="*/ 34 h 65"/>
                <a:gd name="T48" fmla="*/ 30 w 35"/>
                <a:gd name="T49" fmla="*/ 31 h 65"/>
                <a:gd name="T50" fmla="*/ 31 w 35"/>
                <a:gd name="T51" fmla="*/ 29 h 65"/>
                <a:gd name="T52" fmla="*/ 30 w 35"/>
                <a:gd name="T53" fmla="*/ 28 h 65"/>
                <a:gd name="T54" fmla="*/ 30 w 35"/>
                <a:gd name="T55" fmla="*/ 25 h 65"/>
                <a:gd name="T56" fmla="*/ 29 w 35"/>
                <a:gd name="T57" fmla="*/ 20 h 65"/>
                <a:gd name="T58" fmla="*/ 32 w 35"/>
                <a:gd name="T59" fmla="*/ 18 h 65"/>
                <a:gd name="T60" fmla="*/ 32 w 35"/>
                <a:gd name="T61" fmla="*/ 16 h 65"/>
                <a:gd name="T62" fmla="*/ 35 w 35"/>
                <a:gd name="T63" fmla="*/ 12 h 65"/>
                <a:gd name="T64" fmla="*/ 34 w 35"/>
                <a:gd name="T65" fmla="*/ 11 h 65"/>
                <a:gd name="T66" fmla="*/ 35 w 35"/>
                <a:gd name="T67" fmla="*/ 10 h 65"/>
                <a:gd name="T68" fmla="*/ 32 w 35"/>
                <a:gd name="T69" fmla="*/ 7 h 65"/>
                <a:gd name="T70" fmla="*/ 33 w 35"/>
                <a:gd name="T71" fmla="*/ 2 h 65"/>
                <a:gd name="T72" fmla="*/ 31 w 35"/>
                <a:gd name="T73" fmla="*/ 0 h 65"/>
                <a:gd name="T74" fmla="*/ 28 w 35"/>
                <a:gd name="T75" fmla="*/ 1 h 65"/>
                <a:gd name="T76" fmla="*/ 17 w 35"/>
                <a:gd name="T77" fmla="*/ 5 h 65"/>
                <a:gd name="T78" fmla="*/ 0 w 35"/>
                <a:gd name="T79" fmla="*/ 11 h 65"/>
                <a:gd name="T80" fmla="*/ 1 w 35"/>
                <a:gd name="T81" fmla="*/ 15 h 65"/>
                <a:gd name="T82" fmla="*/ 2 w 35"/>
                <a:gd name="T83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65">
                  <a:moveTo>
                    <a:pt x="2" y="16"/>
                  </a:moveTo>
                  <a:cubicBezTo>
                    <a:pt x="3" y="17"/>
                    <a:pt x="2" y="19"/>
                    <a:pt x="3" y="21"/>
                  </a:cubicBezTo>
                  <a:cubicBezTo>
                    <a:pt x="3" y="22"/>
                    <a:pt x="5" y="23"/>
                    <a:pt x="6" y="24"/>
                  </a:cubicBezTo>
                  <a:cubicBezTo>
                    <a:pt x="6" y="25"/>
                    <a:pt x="5" y="26"/>
                    <a:pt x="6" y="26"/>
                  </a:cubicBezTo>
                  <a:cubicBezTo>
                    <a:pt x="6" y="27"/>
                    <a:pt x="7" y="28"/>
                    <a:pt x="7" y="29"/>
                  </a:cubicBezTo>
                  <a:cubicBezTo>
                    <a:pt x="7" y="30"/>
                    <a:pt x="6" y="30"/>
                    <a:pt x="6" y="31"/>
                  </a:cubicBezTo>
                  <a:cubicBezTo>
                    <a:pt x="6" y="32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9" y="38"/>
                    <a:pt x="9" y="39"/>
                  </a:cubicBezTo>
                  <a:cubicBezTo>
                    <a:pt x="10" y="41"/>
                    <a:pt x="10" y="42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6"/>
                  </a:cubicBezTo>
                  <a:cubicBezTo>
                    <a:pt x="12" y="47"/>
                    <a:pt x="11" y="43"/>
                    <a:pt x="13" y="45"/>
                  </a:cubicBezTo>
                  <a:cubicBezTo>
                    <a:pt x="16" y="47"/>
                    <a:pt x="17" y="55"/>
                    <a:pt x="18" y="59"/>
                  </a:cubicBezTo>
                  <a:cubicBezTo>
                    <a:pt x="19" y="60"/>
                    <a:pt x="19" y="62"/>
                    <a:pt x="20" y="64"/>
                  </a:cubicBezTo>
                  <a:cubicBezTo>
                    <a:pt x="20" y="64"/>
                    <a:pt x="21" y="65"/>
                    <a:pt x="21" y="65"/>
                  </a:cubicBezTo>
                  <a:cubicBezTo>
                    <a:pt x="26" y="64"/>
                    <a:pt x="30" y="62"/>
                    <a:pt x="35" y="61"/>
                  </a:cubicBezTo>
                  <a:cubicBezTo>
                    <a:pt x="35" y="61"/>
                    <a:pt x="35" y="60"/>
                    <a:pt x="34" y="60"/>
                  </a:cubicBezTo>
                  <a:cubicBezTo>
                    <a:pt x="33" y="60"/>
                    <a:pt x="31" y="57"/>
                    <a:pt x="32" y="56"/>
                  </a:cubicBezTo>
                  <a:cubicBezTo>
                    <a:pt x="32" y="56"/>
                    <a:pt x="33" y="54"/>
                    <a:pt x="33" y="54"/>
                  </a:cubicBezTo>
                  <a:cubicBezTo>
                    <a:pt x="33" y="53"/>
                    <a:pt x="30" y="43"/>
                    <a:pt x="29" y="41"/>
                  </a:cubicBezTo>
                  <a:cubicBezTo>
                    <a:pt x="29" y="39"/>
                    <a:pt x="30" y="40"/>
                    <a:pt x="30" y="39"/>
                  </a:cubicBezTo>
                  <a:cubicBezTo>
                    <a:pt x="30" y="38"/>
                    <a:pt x="29" y="37"/>
                    <a:pt x="29" y="36"/>
                  </a:cubicBezTo>
                  <a:cubicBezTo>
                    <a:pt x="29" y="35"/>
                    <a:pt x="30" y="34"/>
                    <a:pt x="30" y="34"/>
                  </a:cubicBezTo>
                  <a:cubicBezTo>
                    <a:pt x="30" y="33"/>
                    <a:pt x="30" y="32"/>
                    <a:pt x="30" y="31"/>
                  </a:cubicBezTo>
                  <a:cubicBezTo>
                    <a:pt x="30" y="30"/>
                    <a:pt x="31" y="29"/>
                    <a:pt x="31" y="29"/>
                  </a:cubicBezTo>
                  <a:cubicBezTo>
                    <a:pt x="31" y="28"/>
                    <a:pt x="30" y="28"/>
                    <a:pt x="30" y="28"/>
                  </a:cubicBezTo>
                  <a:cubicBezTo>
                    <a:pt x="30" y="27"/>
                    <a:pt x="30" y="26"/>
                    <a:pt x="30" y="25"/>
                  </a:cubicBezTo>
                  <a:cubicBezTo>
                    <a:pt x="30" y="23"/>
                    <a:pt x="29" y="22"/>
                    <a:pt x="29" y="20"/>
                  </a:cubicBezTo>
                  <a:cubicBezTo>
                    <a:pt x="29" y="18"/>
                    <a:pt x="30" y="19"/>
                    <a:pt x="32" y="18"/>
                  </a:cubicBezTo>
                  <a:cubicBezTo>
                    <a:pt x="32" y="17"/>
                    <a:pt x="32" y="16"/>
                    <a:pt x="32" y="16"/>
                  </a:cubicBezTo>
                  <a:cubicBezTo>
                    <a:pt x="33" y="15"/>
                    <a:pt x="35" y="14"/>
                    <a:pt x="35" y="12"/>
                  </a:cubicBezTo>
                  <a:cubicBezTo>
                    <a:pt x="35" y="12"/>
                    <a:pt x="34" y="11"/>
                    <a:pt x="34" y="11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4" y="9"/>
                    <a:pt x="32" y="8"/>
                    <a:pt x="32" y="7"/>
                  </a:cubicBezTo>
                  <a:cubicBezTo>
                    <a:pt x="31" y="5"/>
                    <a:pt x="33" y="3"/>
                    <a:pt x="33" y="2"/>
                  </a:cubicBezTo>
                  <a:cubicBezTo>
                    <a:pt x="33" y="2"/>
                    <a:pt x="31" y="0"/>
                    <a:pt x="31" y="0"/>
                  </a:cubicBezTo>
                  <a:cubicBezTo>
                    <a:pt x="31" y="0"/>
                    <a:pt x="29" y="0"/>
                    <a:pt x="28" y="1"/>
                  </a:cubicBezTo>
                  <a:cubicBezTo>
                    <a:pt x="24" y="2"/>
                    <a:pt x="21" y="3"/>
                    <a:pt x="17" y="5"/>
                  </a:cubicBezTo>
                  <a:cubicBezTo>
                    <a:pt x="11" y="7"/>
                    <a:pt x="6" y="9"/>
                    <a:pt x="0" y="11"/>
                  </a:cubicBezTo>
                  <a:cubicBezTo>
                    <a:pt x="1" y="13"/>
                    <a:pt x="0" y="14"/>
                    <a:pt x="1" y="15"/>
                  </a:cubicBezTo>
                  <a:cubicBezTo>
                    <a:pt x="1" y="15"/>
                    <a:pt x="2" y="16"/>
                    <a:pt x="2" y="16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27">
              <a:extLst>
                <a:ext uri="{FF2B5EF4-FFF2-40B4-BE49-F238E27FC236}">
                  <a16:creationId xmlns:a16="http://schemas.microsoft.com/office/drawing/2014/main" id="{59E446BA-5803-4DF6-B7C9-0B21E5CA1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9309" y="4065908"/>
              <a:ext cx="801458" cy="576835"/>
            </a:xfrm>
            <a:custGeom>
              <a:avLst/>
              <a:gdLst>
                <a:gd name="T0" fmla="*/ 5 w 107"/>
                <a:gd name="T1" fmla="*/ 24 h 77"/>
                <a:gd name="T2" fmla="*/ 5 w 107"/>
                <a:gd name="T3" fmla="*/ 25 h 77"/>
                <a:gd name="T4" fmla="*/ 12 w 107"/>
                <a:gd name="T5" fmla="*/ 26 h 77"/>
                <a:gd name="T6" fmla="*/ 16 w 107"/>
                <a:gd name="T7" fmla="*/ 31 h 77"/>
                <a:gd name="T8" fmla="*/ 18 w 107"/>
                <a:gd name="T9" fmla="*/ 34 h 77"/>
                <a:gd name="T10" fmla="*/ 22 w 107"/>
                <a:gd name="T11" fmla="*/ 37 h 77"/>
                <a:gd name="T12" fmla="*/ 28 w 107"/>
                <a:gd name="T13" fmla="*/ 40 h 77"/>
                <a:gd name="T14" fmla="*/ 37 w 107"/>
                <a:gd name="T15" fmla="*/ 47 h 77"/>
                <a:gd name="T16" fmla="*/ 40 w 107"/>
                <a:gd name="T17" fmla="*/ 50 h 77"/>
                <a:gd name="T18" fmla="*/ 42 w 107"/>
                <a:gd name="T19" fmla="*/ 52 h 77"/>
                <a:gd name="T20" fmla="*/ 50 w 107"/>
                <a:gd name="T21" fmla="*/ 55 h 77"/>
                <a:gd name="T22" fmla="*/ 50 w 107"/>
                <a:gd name="T23" fmla="*/ 57 h 77"/>
                <a:gd name="T24" fmla="*/ 53 w 107"/>
                <a:gd name="T25" fmla="*/ 62 h 77"/>
                <a:gd name="T26" fmla="*/ 58 w 107"/>
                <a:gd name="T27" fmla="*/ 66 h 77"/>
                <a:gd name="T28" fmla="*/ 59 w 107"/>
                <a:gd name="T29" fmla="*/ 67 h 77"/>
                <a:gd name="T30" fmla="*/ 61 w 107"/>
                <a:gd name="T31" fmla="*/ 71 h 77"/>
                <a:gd name="T32" fmla="*/ 67 w 107"/>
                <a:gd name="T33" fmla="*/ 77 h 77"/>
                <a:gd name="T34" fmla="*/ 69 w 107"/>
                <a:gd name="T35" fmla="*/ 77 h 77"/>
                <a:gd name="T36" fmla="*/ 69 w 107"/>
                <a:gd name="T37" fmla="*/ 74 h 77"/>
                <a:gd name="T38" fmla="*/ 69 w 107"/>
                <a:gd name="T39" fmla="*/ 72 h 77"/>
                <a:gd name="T40" fmla="*/ 69 w 107"/>
                <a:gd name="T41" fmla="*/ 71 h 77"/>
                <a:gd name="T42" fmla="*/ 69 w 107"/>
                <a:gd name="T43" fmla="*/ 72 h 77"/>
                <a:gd name="T44" fmla="*/ 72 w 107"/>
                <a:gd name="T45" fmla="*/ 71 h 77"/>
                <a:gd name="T46" fmla="*/ 68 w 107"/>
                <a:gd name="T47" fmla="*/ 67 h 77"/>
                <a:gd name="T48" fmla="*/ 67 w 107"/>
                <a:gd name="T49" fmla="*/ 64 h 77"/>
                <a:gd name="T50" fmla="*/ 69 w 107"/>
                <a:gd name="T51" fmla="*/ 68 h 77"/>
                <a:gd name="T52" fmla="*/ 70 w 107"/>
                <a:gd name="T53" fmla="*/ 65 h 77"/>
                <a:gd name="T54" fmla="*/ 71 w 107"/>
                <a:gd name="T55" fmla="*/ 67 h 77"/>
                <a:gd name="T56" fmla="*/ 72 w 107"/>
                <a:gd name="T57" fmla="*/ 70 h 77"/>
                <a:gd name="T58" fmla="*/ 74 w 107"/>
                <a:gd name="T59" fmla="*/ 67 h 77"/>
                <a:gd name="T60" fmla="*/ 73 w 107"/>
                <a:gd name="T61" fmla="*/ 64 h 77"/>
                <a:gd name="T62" fmla="*/ 71 w 107"/>
                <a:gd name="T63" fmla="*/ 64 h 77"/>
                <a:gd name="T64" fmla="*/ 75 w 107"/>
                <a:gd name="T65" fmla="*/ 63 h 77"/>
                <a:gd name="T66" fmla="*/ 76 w 107"/>
                <a:gd name="T67" fmla="*/ 61 h 77"/>
                <a:gd name="T68" fmla="*/ 80 w 107"/>
                <a:gd name="T69" fmla="*/ 60 h 77"/>
                <a:gd name="T70" fmla="*/ 81 w 107"/>
                <a:gd name="T71" fmla="*/ 60 h 77"/>
                <a:gd name="T72" fmla="*/ 84 w 107"/>
                <a:gd name="T73" fmla="*/ 57 h 77"/>
                <a:gd name="T74" fmla="*/ 86 w 107"/>
                <a:gd name="T75" fmla="*/ 54 h 77"/>
                <a:gd name="T76" fmla="*/ 84 w 107"/>
                <a:gd name="T77" fmla="*/ 53 h 77"/>
                <a:gd name="T78" fmla="*/ 87 w 107"/>
                <a:gd name="T79" fmla="*/ 53 h 77"/>
                <a:gd name="T80" fmla="*/ 90 w 107"/>
                <a:gd name="T81" fmla="*/ 47 h 77"/>
                <a:gd name="T82" fmla="*/ 92 w 107"/>
                <a:gd name="T83" fmla="*/ 46 h 77"/>
                <a:gd name="T84" fmla="*/ 94 w 107"/>
                <a:gd name="T85" fmla="*/ 43 h 77"/>
                <a:gd name="T86" fmla="*/ 95 w 107"/>
                <a:gd name="T87" fmla="*/ 41 h 77"/>
                <a:gd name="T88" fmla="*/ 96 w 107"/>
                <a:gd name="T89" fmla="*/ 40 h 77"/>
                <a:gd name="T90" fmla="*/ 95 w 107"/>
                <a:gd name="T91" fmla="*/ 37 h 77"/>
                <a:gd name="T92" fmla="*/ 95 w 107"/>
                <a:gd name="T93" fmla="*/ 36 h 77"/>
                <a:gd name="T94" fmla="*/ 97 w 107"/>
                <a:gd name="T95" fmla="*/ 37 h 77"/>
                <a:gd name="T96" fmla="*/ 103 w 107"/>
                <a:gd name="T97" fmla="*/ 22 h 77"/>
                <a:gd name="T98" fmla="*/ 86 w 107"/>
                <a:gd name="T99" fmla="*/ 7 h 77"/>
                <a:gd name="T100" fmla="*/ 59 w 107"/>
                <a:gd name="T101" fmla="*/ 6 h 77"/>
                <a:gd name="T102" fmla="*/ 53 w 107"/>
                <a:gd name="T103" fmla="*/ 4 h 77"/>
                <a:gd name="T104" fmla="*/ 49 w 107"/>
                <a:gd name="T105" fmla="*/ 1 h 77"/>
                <a:gd name="T106" fmla="*/ 46 w 107"/>
                <a:gd name="T107" fmla="*/ 0 h 77"/>
                <a:gd name="T108" fmla="*/ 22 w 107"/>
                <a:gd name="T109" fmla="*/ 5 h 77"/>
                <a:gd name="T110" fmla="*/ 17 w 107"/>
                <a:gd name="T111" fmla="*/ 7 h 77"/>
                <a:gd name="T112" fmla="*/ 15 w 107"/>
                <a:gd name="T113" fmla="*/ 7 h 77"/>
                <a:gd name="T114" fmla="*/ 11 w 107"/>
                <a:gd name="T115" fmla="*/ 11 h 77"/>
                <a:gd name="T116" fmla="*/ 4 w 107"/>
                <a:gd name="T117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" h="77">
                  <a:moveTo>
                    <a:pt x="1" y="23"/>
                  </a:moveTo>
                  <a:cubicBezTo>
                    <a:pt x="1" y="23"/>
                    <a:pt x="4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8" y="26"/>
                    <a:pt x="8" y="26"/>
                  </a:cubicBezTo>
                  <a:cubicBezTo>
                    <a:pt x="9" y="27"/>
                    <a:pt x="11" y="25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cubicBezTo>
                    <a:pt x="13" y="28"/>
                    <a:pt x="15" y="29"/>
                    <a:pt x="16" y="31"/>
                  </a:cubicBezTo>
                  <a:cubicBezTo>
                    <a:pt x="16" y="31"/>
                    <a:pt x="16" y="32"/>
                    <a:pt x="16" y="33"/>
                  </a:cubicBezTo>
                  <a:cubicBezTo>
                    <a:pt x="17" y="33"/>
                    <a:pt x="18" y="33"/>
                    <a:pt x="18" y="34"/>
                  </a:cubicBezTo>
                  <a:cubicBezTo>
                    <a:pt x="20" y="35"/>
                    <a:pt x="20" y="37"/>
                    <a:pt x="21" y="38"/>
                  </a:cubicBezTo>
                  <a:cubicBezTo>
                    <a:pt x="21" y="38"/>
                    <a:pt x="22" y="37"/>
                    <a:pt x="22" y="37"/>
                  </a:cubicBezTo>
                  <a:cubicBezTo>
                    <a:pt x="23" y="38"/>
                    <a:pt x="23" y="38"/>
                    <a:pt x="24" y="39"/>
                  </a:cubicBezTo>
                  <a:cubicBezTo>
                    <a:pt x="25" y="39"/>
                    <a:pt x="26" y="39"/>
                    <a:pt x="28" y="40"/>
                  </a:cubicBezTo>
                  <a:cubicBezTo>
                    <a:pt x="29" y="41"/>
                    <a:pt x="30" y="43"/>
                    <a:pt x="31" y="44"/>
                  </a:cubicBezTo>
                  <a:cubicBezTo>
                    <a:pt x="32" y="45"/>
                    <a:pt x="37" y="45"/>
                    <a:pt x="37" y="47"/>
                  </a:cubicBezTo>
                  <a:cubicBezTo>
                    <a:pt x="38" y="48"/>
                    <a:pt x="38" y="48"/>
                    <a:pt x="38" y="49"/>
                  </a:cubicBezTo>
                  <a:cubicBezTo>
                    <a:pt x="38" y="50"/>
                    <a:pt x="40" y="50"/>
                    <a:pt x="40" y="50"/>
                  </a:cubicBezTo>
                  <a:cubicBezTo>
                    <a:pt x="41" y="50"/>
                    <a:pt x="41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3" y="52"/>
                    <a:pt x="42" y="53"/>
                    <a:pt x="43" y="54"/>
                  </a:cubicBezTo>
                  <a:cubicBezTo>
                    <a:pt x="43" y="54"/>
                    <a:pt x="49" y="54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9"/>
                    <a:pt x="52" y="60"/>
                    <a:pt x="53" y="62"/>
                  </a:cubicBezTo>
                  <a:cubicBezTo>
                    <a:pt x="53" y="63"/>
                    <a:pt x="53" y="64"/>
                    <a:pt x="54" y="65"/>
                  </a:cubicBezTo>
                  <a:cubicBezTo>
                    <a:pt x="54" y="66"/>
                    <a:pt x="57" y="66"/>
                    <a:pt x="58" y="66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67"/>
                    <a:pt x="59" y="67"/>
                    <a:pt x="59" y="67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61" y="70"/>
                    <a:pt x="61" y="71"/>
                  </a:cubicBezTo>
                  <a:cubicBezTo>
                    <a:pt x="62" y="72"/>
                    <a:pt x="61" y="73"/>
                    <a:pt x="62" y="74"/>
                  </a:cubicBezTo>
                  <a:cubicBezTo>
                    <a:pt x="62" y="77"/>
                    <a:pt x="65" y="76"/>
                    <a:pt x="6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8" y="77"/>
                    <a:pt x="68" y="77"/>
                    <a:pt x="68" y="76"/>
                  </a:cubicBezTo>
                  <a:cubicBezTo>
                    <a:pt x="68" y="76"/>
                    <a:pt x="69" y="75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2"/>
                    <a:pt x="69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9" y="73"/>
                    <a:pt x="70" y="74"/>
                    <a:pt x="70" y="74"/>
                  </a:cubicBezTo>
                  <a:cubicBezTo>
                    <a:pt x="71" y="74"/>
                    <a:pt x="72" y="72"/>
                    <a:pt x="72" y="71"/>
                  </a:cubicBezTo>
                  <a:cubicBezTo>
                    <a:pt x="72" y="70"/>
                    <a:pt x="70" y="70"/>
                    <a:pt x="69" y="70"/>
                  </a:cubicBezTo>
                  <a:cubicBezTo>
                    <a:pt x="68" y="69"/>
                    <a:pt x="69" y="68"/>
                    <a:pt x="68" y="67"/>
                  </a:cubicBezTo>
                  <a:cubicBezTo>
                    <a:pt x="68" y="66"/>
                    <a:pt x="66" y="65"/>
                    <a:pt x="66" y="64"/>
                  </a:cubicBezTo>
                  <a:cubicBezTo>
                    <a:pt x="66" y="64"/>
                    <a:pt x="67" y="64"/>
                    <a:pt x="67" y="64"/>
                  </a:cubicBezTo>
                  <a:cubicBezTo>
                    <a:pt x="67" y="64"/>
                    <a:pt x="68" y="64"/>
                    <a:pt x="68" y="64"/>
                  </a:cubicBezTo>
                  <a:cubicBezTo>
                    <a:pt x="68" y="65"/>
                    <a:pt x="68" y="66"/>
                    <a:pt x="69" y="68"/>
                  </a:cubicBezTo>
                  <a:cubicBezTo>
                    <a:pt x="69" y="68"/>
                    <a:pt x="71" y="69"/>
                    <a:pt x="71" y="69"/>
                  </a:cubicBezTo>
                  <a:cubicBezTo>
                    <a:pt x="72" y="68"/>
                    <a:pt x="70" y="66"/>
                    <a:pt x="70" y="65"/>
                  </a:cubicBezTo>
                  <a:cubicBezTo>
                    <a:pt x="70" y="65"/>
                    <a:pt x="70" y="65"/>
                    <a:pt x="71" y="65"/>
                  </a:cubicBezTo>
                  <a:cubicBezTo>
                    <a:pt x="71" y="65"/>
                    <a:pt x="70" y="68"/>
                    <a:pt x="71" y="67"/>
                  </a:cubicBezTo>
                  <a:cubicBezTo>
                    <a:pt x="72" y="67"/>
                    <a:pt x="71" y="66"/>
                    <a:pt x="72" y="67"/>
                  </a:cubicBezTo>
                  <a:cubicBezTo>
                    <a:pt x="72" y="67"/>
                    <a:pt x="71" y="70"/>
                    <a:pt x="72" y="70"/>
                  </a:cubicBezTo>
                  <a:cubicBezTo>
                    <a:pt x="74" y="70"/>
                    <a:pt x="77" y="66"/>
                    <a:pt x="76" y="65"/>
                  </a:cubicBezTo>
                  <a:cubicBezTo>
                    <a:pt x="76" y="65"/>
                    <a:pt x="75" y="67"/>
                    <a:pt x="74" y="67"/>
                  </a:cubicBezTo>
                  <a:cubicBezTo>
                    <a:pt x="73" y="66"/>
                    <a:pt x="75" y="65"/>
                    <a:pt x="75" y="65"/>
                  </a:cubicBezTo>
                  <a:cubicBezTo>
                    <a:pt x="75" y="64"/>
                    <a:pt x="74" y="64"/>
                    <a:pt x="73" y="64"/>
                  </a:cubicBezTo>
                  <a:cubicBezTo>
                    <a:pt x="73" y="64"/>
                    <a:pt x="74" y="64"/>
                    <a:pt x="74" y="63"/>
                  </a:cubicBezTo>
                  <a:cubicBezTo>
                    <a:pt x="73" y="63"/>
                    <a:pt x="72" y="65"/>
                    <a:pt x="71" y="64"/>
                  </a:cubicBezTo>
                  <a:cubicBezTo>
                    <a:pt x="71" y="63"/>
                    <a:pt x="73" y="62"/>
                    <a:pt x="73" y="62"/>
                  </a:cubicBezTo>
                  <a:cubicBezTo>
                    <a:pt x="74" y="63"/>
                    <a:pt x="74" y="62"/>
                    <a:pt x="75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63"/>
                    <a:pt x="76" y="61"/>
                    <a:pt x="76" y="61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2"/>
                    <a:pt x="80" y="60"/>
                    <a:pt x="80" y="60"/>
                  </a:cubicBezTo>
                  <a:cubicBezTo>
                    <a:pt x="80" y="60"/>
                    <a:pt x="78" y="59"/>
                    <a:pt x="78" y="59"/>
                  </a:cubicBezTo>
                  <a:cubicBezTo>
                    <a:pt x="79" y="58"/>
                    <a:pt x="80" y="60"/>
                    <a:pt x="81" y="60"/>
                  </a:cubicBezTo>
                  <a:cubicBezTo>
                    <a:pt x="81" y="60"/>
                    <a:pt x="82" y="59"/>
                    <a:pt x="82" y="58"/>
                  </a:cubicBezTo>
                  <a:cubicBezTo>
                    <a:pt x="83" y="58"/>
                    <a:pt x="84" y="58"/>
                    <a:pt x="84" y="57"/>
                  </a:cubicBezTo>
                  <a:cubicBezTo>
                    <a:pt x="84" y="57"/>
                    <a:pt x="83" y="57"/>
                    <a:pt x="83" y="57"/>
                  </a:cubicBezTo>
                  <a:cubicBezTo>
                    <a:pt x="84" y="56"/>
                    <a:pt x="86" y="56"/>
                    <a:pt x="86" y="54"/>
                  </a:cubicBezTo>
                  <a:cubicBezTo>
                    <a:pt x="86" y="54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5" y="52"/>
                    <a:pt x="83" y="52"/>
                    <a:pt x="85" y="51"/>
                  </a:cubicBezTo>
                  <a:cubicBezTo>
                    <a:pt x="85" y="51"/>
                    <a:pt x="85" y="53"/>
                    <a:pt x="87" y="53"/>
                  </a:cubicBezTo>
                  <a:cubicBezTo>
                    <a:pt x="87" y="53"/>
                    <a:pt x="91" y="49"/>
                    <a:pt x="91" y="48"/>
                  </a:cubicBezTo>
                  <a:cubicBezTo>
                    <a:pt x="91" y="47"/>
                    <a:pt x="90" y="49"/>
                    <a:pt x="90" y="47"/>
                  </a:cubicBezTo>
                  <a:cubicBezTo>
                    <a:pt x="90" y="47"/>
                    <a:pt x="91" y="45"/>
                    <a:pt x="91" y="45"/>
                  </a:cubicBezTo>
                  <a:cubicBezTo>
                    <a:pt x="92" y="44"/>
                    <a:pt x="92" y="46"/>
                    <a:pt x="92" y="46"/>
                  </a:cubicBezTo>
                  <a:cubicBezTo>
                    <a:pt x="93" y="46"/>
                    <a:pt x="94" y="44"/>
                    <a:pt x="95" y="44"/>
                  </a:cubicBezTo>
                  <a:cubicBezTo>
                    <a:pt x="95" y="44"/>
                    <a:pt x="94" y="44"/>
                    <a:pt x="94" y="43"/>
                  </a:cubicBezTo>
                  <a:cubicBezTo>
                    <a:pt x="95" y="43"/>
                    <a:pt x="96" y="42"/>
                    <a:pt x="96" y="41"/>
                  </a:cubicBezTo>
                  <a:cubicBezTo>
                    <a:pt x="96" y="41"/>
                    <a:pt x="94" y="41"/>
                    <a:pt x="95" y="41"/>
                  </a:cubicBezTo>
                  <a:cubicBezTo>
                    <a:pt x="95" y="41"/>
                    <a:pt x="96" y="41"/>
                    <a:pt x="96" y="41"/>
                  </a:cubicBezTo>
                  <a:cubicBezTo>
                    <a:pt x="97" y="41"/>
                    <a:pt x="96" y="40"/>
                    <a:pt x="96" y="40"/>
                  </a:cubicBezTo>
                  <a:cubicBezTo>
                    <a:pt x="96" y="40"/>
                    <a:pt x="98" y="41"/>
                    <a:pt x="98" y="39"/>
                  </a:cubicBezTo>
                  <a:cubicBezTo>
                    <a:pt x="97" y="38"/>
                    <a:pt x="95" y="38"/>
                    <a:pt x="95" y="37"/>
                  </a:cubicBezTo>
                  <a:cubicBezTo>
                    <a:pt x="94" y="37"/>
                    <a:pt x="95" y="34"/>
                    <a:pt x="95" y="34"/>
                  </a:cubicBezTo>
                  <a:cubicBezTo>
                    <a:pt x="96" y="34"/>
                    <a:pt x="95" y="36"/>
                    <a:pt x="95" y="36"/>
                  </a:cubicBezTo>
                  <a:cubicBezTo>
                    <a:pt x="95" y="36"/>
                    <a:pt x="97" y="36"/>
                    <a:pt x="97" y="36"/>
                  </a:cubicBezTo>
                  <a:cubicBezTo>
                    <a:pt x="97" y="36"/>
                    <a:pt x="97" y="37"/>
                    <a:pt x="97" y="37"/>
                  </a:cubicBezTo>
                  <a:cubicBezTo>
                    <a:pt x="98" y="37"/>
                    <a:pt x="97" y="34"/>
                    <a:pt x="97" y="33"/>
                  </a:cubicBezTo>
                  <a:cubicBezTo>
                    <a:pt x="98" y="30"/>
                    <a:pt x="101" y="24"/>
                    <a:pt x="103" y="22"/>
                  </a:cubicBezTo>
                  <a:cubicBezTo>
                    <a:pt x="104" y="20"/>
                    <a:pt x="105" y="20"/>
                    <a:pt x="107" y="19"/>
                  </a:cubicBezTo>
                  <a:cubicBezTo>
                    <a:pt x="100" y="15"/>
                    <a:pt x="93" y="11"/>
                    <a:pt x="86" y="7"/>
                  </a:cubicBezTo>
                  <a:cubicBezTo>
                    <a:pt x="84" y="6"/>
                    <a:pt x="79" y="2"/>
                    <a:pt x="77" y="2"/>
                  </a:cubicBezTo>
                  <a:cubicBezTo>
                    <a:pt x="75" y="2"/>
                    <a:pt x="62" y="5"/>
                    <a:pt x="59" y="6"/>
                  </a:cubicBezTo>
                  <a:cubicBezTo>
                    <a:pt x="59" y="6"/>
                    <a:pt x="53" y="7"/>
                    <a:pt x="53" y="7"/>
                  </a:cubicBezTo>
                  <a:cubicBezTo>
                    <a:pt x="53" y="7"/>
                    <a:pt x="53" y="4"/>
                    <a:pt x="53" y="4"/>
                  </a:cubicBezTo>
                  <a:cubicBezTo>
                    <a:pt x="52" y="3"/>
                    <a:pt x="50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8" y="1"/>
                    <a:pt x="48" y="3"/>
                    <a:pt x="47" y="3"/>
                  </a:cubicBezTo>
                  <a:cubicBezTo>
                    <a:pt x="46" y="2"/>
                    <a:pt x="47" y="1"/>
                    <a:pt x="46" y="0"/>
                  </a:cubicBezTo>
                  <a:cubicBezTo>
                    <a:pt x="46" y="0"/>
                    <a:pt x="36" y="2"/>
                    <a:pt x="35" y="2"/>
                  </a:cubicBezTo>
                  <a:cubicBezTo>
                    <a:pt x="31" y="3"/>
                    <a:pt x="27" y="4"/>
                    <a:pt x="22" y="5"/>
                  </a:cubicBezTo>
                  <a:cubicBezTo>
                    <a:pt x="21" y="5"/>
                    <a:pt x="19" y="6"/>
                    <a:pt x="18" y="5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8"/>
                    <a:pt x="13" y="8"/>
                    <a:pt x="12" y="9"/>
                  </a:cubicBezTo>
                  <a:cubicBezTo>
                    <a:pt x="12" y="9"/>
                    <a:pt x="12" y="10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11"/>
                    <a:pt x="6" y="13"/>
                    <a:pt x="4" y="14"/>
                  </a:cubicBezTo>
                  <a:cubicBezTo>
                    <a:pt x="4" y="16"/>
                    <a:pt x="0" y="21"/>
                    <a:pt x="1" y="23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28">
              <a:extLst>
                <a:ext uri="{FF2B5EF4-FFF2-40B4-BE49-F238E27FC236}">
                  <a16:creationId xmlns:a16="http://schemas.microsoft.com/office/drawing/2014/main" id="{CFF8893C-6259-45D7-A649-498343409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0723" y="2567217"/>
              <a:ext cx="914669" cy="628947"/>
            </a:xfrm>
            <a:custGeom>
              <a:avLst/>
              <a:gdLst>
                <a:gd name="T0" fmla="*/ 117 w 122"/>
                <a:gd name="T1" fmla="*/ 39 h 84"/>
                <a:gd name="T2" fmla="*/ 115 w 122"/>
                <a:gd name="T3" fmla="*/ 37 h 84"/>
                <a:gd name="T4" fmla="*/ 114 w 122"/>
                <a:gd name="T5" fmla="*/ 37 h 84"/>
                <a:gd name="T6" fmla="*/ 112 w 122"/>
                <a:gd name="T7" fmla="*/ 34 h 84"/>
                <a:gd name="T8" fmla="*/ 110 w 122"/>
                <a:gd name="T9" fmla="*/ 34 h 84"/>
                <a:gd name="T10" fmla="*/ 109 w 122"/>
                <a:gd name="T11" fmla="*/ 32 h 84"/>
                <a:gd name="T12" fmla="*/ 109 w 122"/>
                <a:gd name="T13" fmla="*/ 29 h 84"/>
                <a:gd name="T14" fmla="*/ 110 w 122"/>
                <a:gd name="T15" fmla="*/ 29 h 84"/>
                <a:gd name="T16" fmla="*/ 109 w 122"/>
                <a:gd name="T17" fmla="*/ 27 h 84"/>
                <a:gd name="T18" fmla="*/ 110 w 122"/>
                <a:gd name="T19" fmla="*/ 26 h 84"/>
                <a:gd name="T20" fmla="*/ 108 w 122"/>
                <a:gd name="T21" fmla="*/ 24 h 84"/>
                <a:gd name="T22" fmla="*/ 109 w 122"/>
                <a:gd name="T23" fmla="*/ 21 h 84"/>
                <a:gd name="T24" fmla="*/ 111 w 122"/>
                <a:gd name="T25" fmla="*/ 18 h 84"/>
                <a:gd name="T26" fmla="*/ 110 w 122"/>
                <a:gd name="T27" fmla="*/ 16 h 84"/>
                <a:gd name="T28" fmla="*/ 113 w 122"/>
                <a:gd name="T29" fmla="*/ 12 h 84"/>
                <a:gd name="T30" fmla="*/ 111 w 122"/>
                <a:gd name="T31" fmla="*/ 11 h 84"/>
                <a:gd name="T32" fmla="*/ 109 w 122"/>
                <a:gd name="T33" fmla="*/ 11 h 84"/>
                <a:gd name="T34" fmla="*/ 108 w 122"/>
                <a:gd name="T35" fmla="*/ 10 h 84"/>
                <a:gd name="T36" fmla="*/ 106 w 122"/>
                <a:gd name="T37" fmla="*/ 11 h 84"/>
                <a:gd name="T38" fmla="*/ 104 w 122"/>
                <a:gd name="T39" fmla="*/ 8 h 84"/>
                <a:gd name="T40" fmla="*/ 103 w 122"/>
                <a:gd name="T41" fmla="*/ 4 h 84"/>
                <a:gd name="T42" fmla="*/ 102 w 122"/>
                <a:gd name="T43" fmla="*/ 4 h 84"/>
                <a:gd name="T44" fmla="*/ 102 w 122"/>
                <a:gd name="T45" fmla="*/ 3 h 84"/>
                <a:gd name="T46" fmla="*/ 99 w 122"/>
                <a:gd name="T47" fmla="*/ 3 h 84"/>
                <a:gd name="T48" fmla="*/ 96 w 122"/>
                <a:gd name="T49" fmla="*/ 0 h 84"/>
                <a:gd name="T50" fmla="*/ 84 w 122"/>
                <a:gd name="T51" fmla="*/ 4 h 84"/>
                <a:gd name="T52" fmla="*/ 32 w 122"/>
                <a:gd name="T53" fmla="*/ 19 h 84"/>
                <a:gd name="T54" fmla="*/ 19 w 122"/>
                <a:gd name="T55" fmla="*/ 23 h 84"/>
                <a:gd name="T56" fmla="*/ 14 w 122"/>
                <a:gd name="T57" fmla="*/ 24 h 84"/>
                <a:gd name="T58" fmla="*/ 12 w 122"/>
                <a:gd name="T59" fmla="*/ 17 h 84"/>
                <a:gd name="T60" fmla="*/ 7 w 122"/>
                <a:gd name="T61" fmla="*/ 22 h 84"/>
                <a:gd name="T62" fmla="*/ 7 w 122"/>
                <a:gd name="T63" fmla="*/ 21 h 84"/>
                <a:gd name="T64" fmla="*/ 6 w 122"/>
                <a:gd name="T65" fmla="*/ 23 h 84"/>
                <a:gd name="T66" fmla="*/ 3 w 122"/>
                <a:gd name="T67" fmla="*/ 26 h 84"/>
                <a:gd name="T68" fmla="*/ 1 w 122"/>
                <a:gd name="T69" fmla="*/ 27 h 84"/>
                <a:gd name="T70" fmla="*/ 0 w 122"/>
                <a:gd name="T71" fmla="*/ 28 h 84"/>
                <a:gd name="T72" fmla="*/ 9 w 122"/>
                <a:gd name="T73" fmla="*/ 61 h 84"/>
                <a:gd name="T74" fmla="*/ 13 w 122"/>
                <a:gd name="T75" fmla="*/ 78 h 84"/>
                <a:gd name="T76" fmla="*/ 14 w 122"/>
                <a:gd name="T77" fmla="*/ 84 h 84"/>
                <a:gd name="T78" fmla="*/ 19 w 122"/>
                <a:gd name="T79" fmla="*/ 83 h 84"/>
                <a:gd name="T80" fmla="*/ 34 w 122"/>
                <a:gd name="T81" fmla="*/ 79 h 84"/>
                <a:gd name="T82" fmla="*/ 105 w 122"/>
                <a:gd name="T83" fmla="*/ 59 h 84"/>
                <a:gd name="T84" fmla="*/ 111 w 122"/>
                <a:gd name="T85" fmla="*/ 55 h 84"/>
                <a:gd name="T86" fmla="*/ 112 w 122"/>
                <a:gd name="T87" fmla="*/ 53 h 84"/>
                <a:gd name="T88" fmla="*/ 116 w 122"/>
                <a:gd name="T89" fmla="*/ 51 h 84"/>
                <a:gd name="T90" fmla="*/ 117 w 122"/>
                <a:gd name="T91" fmla="*/ 48 h 84"/>
                <a:gd name="T92" fmla="*/ 117 w 122"/>
                <a:gd name="T93" fmla="*/ 48 h 84"/>
                <a:gd name="T94" fmla="*/ 117 w 122"/>
                <a:gd name="T95" fmla="*/ 47 h 84"/>
                <a:gd name="T96" fmla="*/ 118 w 122"/>
                <a:gd name="T97" fmla="*/ 47 h 84"/>
                <a:gd name="T98" fmla="*/ 119 w 122"/>
                <a:gd name="T99" fmla="*/ 45 h 84"/>
                <a:gd name="T100" fmla="*/ 122 w 122"/>
                <a:gd name="T101" fmla="*/ 41 h 84"/>
                <a:gd name="T102" fmla="*/ 117 w 122"/>
                <a:gd name="T103" fmla="*/ 3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" h="84">
                  <a:moveTo>
                    <a:pt x="117" y="39"/>
                  </a:moveTo>
                  <a:cubicBezTo>
                    <a:pt x="116" y="39"/>
                    <a:pt x="116" y="38"/>
                    <a:pt x="115" y="37"/>
                  </a:cubicBezTo>
                  <a:cubicBezTo>
                    <a:pt x="115" y="37"/>
                    <a:pt x="114" y="38"/>
                    <a:pt x="114" y="37"/>
                  </a:cubicBezTo>
                  <a:cubicBezTo>
                    <a:pt x="113" y="37"/>
                    <a:pt x="113" y="35"/>
                    <a:pt x="112" y="34"/>
                  </a:cubicBezTo>
                  <a:cubicBezTo>
                    <a:pt x="111" y="34"/>
                    <a:pt x="111" y="35"/>
                    <a:pt x="110" y="34"/>
                  </a:cubicBezTo>
                  <a:cubicBezTo>
                    <a:pt x="109" y="34"/>
                    <a:pt x="109" y="33"/>
                    <a:pt x="109" y="32"/>
                  </a:cubicBezTo>
                  <a:cubicBezTo>
                    <a:pt x="109" y="32"/>
                    <a:pt x="108" y="30"/>
                    <a:pt x="109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8"/>
                    <a:pt x="109" y="27"/>
                    <a:pt x="109" y="27"/>
                  </a:cubicBezTo>
                  <a:cubicBezTo>
                    <a:pt x="110" y="27"/>
                    <a:pt x="110" y="27"/>
                    <a:pt x="110" y="26"/>
                  </a:cubicBezTo>
                  <a:cubicBezTo>
                    <a:pt x="110" y="25"/>
                    <a:pt x="108" y="25"/>
                    <a:pt x="108" y="24"/>
                  </a:cubicBezTo>
                  <a:cubicBezTo>
                    <a:pt x="108" y="24"/>
                    <a:pt x="109" y="22"/>
                    <a:pt x="109" y="21"/>
                  </a:cubicBezTo>
                  <a:cubicBezTo>
                    <a:pt x="110" y="20"/>
                    <a:pt x="111" y="19"/>
                    <a:pt x="111" y="18"/>
                  </a:cubicBezTo>
                  <a:cubicBezTo>
                    <a:pt x="111" y="17"/>
                    <a:pt x="110" y="17"/>
                    <a:pt x="110" y="16"/>
                  </a:cubicBezTo>
                  <a:cubicBezTo>
                    <a:pt x="111" y="15"/>
                    <a:pt x="112" y="13"/>
                    <a:pt x="113" y="12"/>
                  </a:cubicBezTo>
                  <a:cubicBezTo>
                    <a:pt x="113" y="12"/>
                    <a:pt x="112" y="11"/>
                    <a:pt x="111" y="11"/>
                  </a:cubicBezTo>
                  <a:cubicBezTo>
                    <a:pt x="110" y="11"/>
                    <a:pt x="109" y="11"/>
                    <a:pt x="109" y="11"/>
                  </a:cubicBezTo>
                  <a:cubicBezTo>
                    <a:pt x="108" y="11"/>
                    <a:pt x="108" y="10"/>
                    <a:pt x="108" y="10"/>
                  </a:cubicBezTo>
                  <a:cubicBezTo>
                    <a:pt x="108" y="10"/>
                    <a:pt x="106" y="11"/>
                    <a:pt x="106" y="11"/>
                  </a:cubicBezTo>
                  <a:cubicBezTo>
                    <a:pt x="106" y="11"/>
                    <a:pt x="104" y="9"/>
                    <a:pt x="104" y="8"/>
                  </a:cubicBezTo>
                  <a:cubicBezTo>
                    <a:pt x="104" y="7"/>
                    <a:pt x="103" y="4"/>
                    <a:pt x="103" y="4"/>
                  </a:cubicBezTo>
                  <a:cubicBezTo>
                    <a:pt x="103" y="4"/>
                    <a:pt x="102" y="4"/>
                    <a:pt x="102" y="4"/>
                  </a:cubicBezTo>
                  <a:cubicBezTo>
                    <a:pt x="102" y="4"/>
                    <a:pt x="102" y="3"/>
                    <a:pt x="102" y="3"/>
                  </a:cubicBezTo>
                  <a:cubicBezTo>
                    <a:pt x="101" y="2"/>
                    <a:pt x="99" y="3"/>
                    <a:pt x="99" y="3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5" y="0"/>
                    <a:pt x="86" y="3"/>
                    <a:pt x="84" y="4"/>
                  </a:cubicBezTo>
                  <a:cubicBezTo>
                    <a:pt x="67" y="9"/>
                    <a:pt x="49" y="14"/>
                    <a:pt x="32" y="19"/>
                  </a:cubicBezTo>
                  <a:cubicBezTo>
                    <a:pt x="27" y="20"/>
                    <a:pt x="23" y="21"/>
                    <a:pt x="19" y="23"/>
                  </a:cubicBezTo>
                  <a:cubicBezTo>
                    <a:pt x="18" y="23"/>
                    <a:pt x="15" y="24"/>
                    <a:pt x="14" y="24"/>
                  </a:cubicBezTo>
                  <a:cubicBezTo>
                    <a:pt x="14" y="24"/>
                    <a:pt x="13" y="21"/>
                    <a:pt x="12" y="17"/>
                  </a:cubicBezTo>
                  <a:cubicBezTo>
                    <a:pt x="11" y="19"/>
                    <a:pt x="8" y="22"/>
                    <a:pt x="7" y="22"/>
                  </a:cubicBezTo>
                  <a:cubicBezTo>
                    <a:pt x="6" y="22"/>
                    <a:pt x="8" y="21"/>
                    <a:pt x="7" y="21"/>
                  </a:cubicBezTo>
                  <a:cubicBezTo>
                    <a:pt x="6" y="21"/>
                    <a:pt x="6" y="23"/>
                    <a:pt x="6" y="23"/>
                  </a:cubicBezTo>
                  <a:cubicBezTo>
                    <a:pt x="5" y="24"/>
                    <a:pt x="4" y="25"/>
                    <a:pt x="3" y="26"/>
                  </a:cubicBezTo>
                  <a:cubicBezTo>
                    <a:pt x="2" y="27"/>
                    <a:pt x="1" y="27"/>
                    <a:pt x="1" y="27"/>
                  </a:cubicBezTo>
                  <a:cubicBezTo>
                    <a:pt x="1" y="27"/>
                    <a:pt x="0" y="27"/>
                    <a:pt x="0" y="28"/>
                  </a:cubicBezTo>
                  <a:cubicBezTo>
                    <a:pt x="3" y="39"/>
                    <a:pt x="7" y="53"/>
                    <a:pt x="9" y="61"/>
                  </a:cubicBezTo>
                  <a:cubicBezTo>
                    <a:pt x="10" y="67"/>
                    <a:pt x="11" y="73"/>
                    <a:pt x="13" y="78"/>
                  </a:cubicBezTo>
                  <a:cubicBezTo>
                    <a:pt x="13" y="79"/>
                    <a:pt x="14" y="84"/>
                    <a:pt x="14" y="84"/>
                  </a:cubicBezTo>
                  <a:cubicBezTo>
                    <a:pt x="14" y="84"/>
                    <a:pt x="19" y="83"/>
                    <a:pt x="19" y="83"/>
                  </a:cubicBezTo>
                  <a:cubicBezTo>
                    <a:pt x="24" y="82"/>
                    <a:pt x="29" y="81"/>
                    <a:pt x="34" y="79"/>
                  </a:cubicBezTo>
                  <a:cubicBezTo>
                    <a:pt x="58" y="73"/>
                    <a:pt x="82" y="66"/>
                    <a:pt x="105" y="59"/>
                  </a:cubicBezTo>
                  <a:cubicBezTo>
                    <a:pt x="106" y="56"/>
                    <a:pt x="108" y="53"/>
                    <a:pt x="111" y="55"/>
                  </a:cubicBezTo>
                  <a:cubicBezTo>
                    <a:pt x="112" y="54"/>
                    <a:pt x="112" y="53"/>
                    <a:pt x="112" y="53"/>
                  </a:cubicBezTo>
                  <a:cubicBezTo>
                    <a:pt x="113" y="52"/>
                    <a:pt x="115" y="52"/>
                    <a:pt x="116" y="51"/>
                  </a:cubicBezTo>
                  <a:cubicBezTo>
                    <a:pt x="116" y="50"/>
                    <a:pt x="116" y="48"/>
                    <a:pt x="117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7" y="47"/>
                    <a:pt x="118" y="47"/>
                    <a:pt x="118" y="47"/>
                  </a:cubicBezTo>
                  <a:cubicBezTo>
                    <a:pt x="118" y="47"/>
                    <a:pt x="118" y="46"/>
                    <a:pt x="119" y="45"/>
                  </a:cubicBezTo>
                  <a:cubicBezTo>
                    <a:pt x="119" y="45"/>
                    <a:pt x="122" y="42"/>
                    <a:pt x="122" y="41"/>
                  </a:cubicBezTo>
                  <a:cubicBezTo>
                    <a:pt x="121" y="41"/>
                    <a:pt x="118" y="40"/>
                    <a:pt x="117" y="39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08B325C5-E92C-4E26-B946-52D62AF97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4791" y="3435164"/>
              <a:ext cx="1108744" cy="630745"/>
            </a:xfrm>
            <a:custGeom>
              <a:avLst/>
              <a:gdLst>
                <a:gd name="T0" fmla="*/ 23 w 148"/>
                <a:gd name="T1" fmla="*/ 55 h 84"/>
                <a:gd name="T2" fmla="*/ 18 w 148"/>
                <a:gd name="T3" fmla="*/ 57 h 84"/>
                <a:gd name="T4" fmla="*/ 17 w 148"/>
                <a:gd name="T5" fmla="*/ 65 h 84"/>
                <a:gd name="T6" fmla="*/ 5 w 148"/>
                <a:gd name="T7" fmla="*/ 64 h 84"/>
                <a:gd name="T8" fmla="*/ 4 w 148"/>
                <a:gd name="T9" fmla="*/ 70 h 84"/>
                <a:gd name="T10" fmla="*/ 3 w 148"/>
                <a:gd name="T11" fmla="*/ 74 h 84"/>
                <a:gd name="T12" fmla="*/ 3 w 148"/>
                <a:gd name="T13" fmla="*/ 77 h 84"/>
                <a:gd name="T14" fmla="*/ 3 w 148"/>
                <a:gd name="T15" fmla="*/ 81 h 84"/>
                <a:gd name="T16" fmla="*/ 0 w 148"/>
                <a:gd name="T17" fmla="*/ 81 h 84"/>
                <a:gd name="T18" fmla="*/ 21 w 148"/>
                <a:gd name="T19" fmla="*/ 80 h 84"/>
                <a:gd name="T20" fmla="*/ 27 w 148"/>
                <a:gd name="T21" fmla="*/ 74 h 84"/>
                <a:gd name="T22" fmla="*/ 32 w 148"/>
                <a:gd name="T23" fmla="*/ 75 h 84"/>
                <a:gd name="T24" fmla="*/ 58 w 148"/>
                <a:gd name="T25" fmla="*/ 70 h 84"/>
                <a:gd name="T26" fmla="*/ 59 w 148"/>
                <a:gd name="T27" fmla="*/ 70 h 84"/>
                <a:gd name="T28" fmla="*/ 87 w 148"/>
                <a:gd name="T29" fmla="*/ 66 h 84"/>
                <a:gd name="T30" fmla="*/ 113 w 148"/>
                <a:gd name="T31" fmla="*/ 62 h 84"/>
                <a:gd name="T32" fmla="*/ 118 w 148"/>
                <a:gd name="T33" fmla="*/ 60 h 84"/>
                <a:gd name="T34" fmla="*/ 121 w 148"/>
                <a:gd name="T35" fmla="*/ 58 h 84"/>
                <a:gd name="T36" fmla="*/ 129 w 148"/>
                <a:gd name="T37" fmla="*/ 52 h 84"/>
                <a:gd name="T38" fmla="*/ 133 w 148"/>
                <a:gd name="T39" fmla="*/ 49 h 84"/>
                <a:gd name="T40" fmla="*/ 133 w 148"/>
                <a:gd name="T41" fmla="*/ 47 h 84"/>
                <a:gd name="T42" fmla="*/ 135 w 148"/>
                <a:gd name="T43" fmla="*/ 43 h 84"/>
                <a:gd name="T44" fmla="*/ 148 w 148"/>
                <a:gd name="T45" fmla="*/ 30 h 84"/>
                <a:gd name="T46" fmla="*/ 144 w 148"/>
                <a:gd name="T47" fmla="*/ 29 h 84"/>
                <a:gd name="T48" fmla="*/ 139 w 148"/>
                <a:gd name="T49" fmla="*/ 25 h 84"/>
                <a:gd name="T50" fmla="*/ 136 w 148"/>
                <a:gd name="T51" fmla="*/ 22 h 84"/>
                <a:gd name="T52" fmla="*/ 133 w 148"/>
                <a:gd name="T53" fmla="*/ 20 h 84"/>
                <a:gd name="T54" fmla="*/ 131 w 148"/>
                <a:gd name="T55" fmla="*/ 14 h 84"/>
                <a:gd name="T56" fmla="*/ 130 w 148"/>
                <a:gd name="T57" fmla="*/ 11 h 84"/>
                <a:gd name="T58" fmla="*/ 130 w 148"/>
                <a:gd name="T59" fmla="*/ 10 h 84"/>
                <a:gd name="T60" fmla="*/ 122 w 148"/>
                <a:gd name="T61" fmla="*/ 3 h 84"/>
                <a:gd name="T62" fmla="*/ 118 w 148"/>
                <a:gd name="T63" fmla="*/ 8 h 84"/>
                <a:gd name="T64" fmla="*/ 115 w 148"/>
                <a:gd name="T65" fmla="*/ 9 h 84"/>
                <a:gd name="T66" fmla="*/ 113 w 148"/>
                <a:gd name="T67" fmla="*/ 8 h 84"/>
                <a:gd name="T68" fmla="*/ 111 w 148"/>
                <a:gd name="T69" fmla="*/ 8 h 84"/>
                <a:gd name="T70" fmla="*/ 105 w 148"/>
                <a:gd name="T71" fmla="*/ 9 h 84"/>
                <a:gd name="T72" fmla="*/ 96 w 148"/>
                <a:gd name="T73" fmla="*/ 7 h 84"/>
                <a:gd name="T74" fmla="*/ 91 w 148"/>
                <a:gd name="T75" fmla="*/ 2 h 84"/>
                <a:gd name="T76" fmla="*/ 87 w 148"/>
                <a:gd name="T77" fmla="*/ 2 h 84"/>
                <a:gd name="T78" fmla="*/ 82 w 148"/>
                <a:gd name="T79" fmla="*/ 3 h 84"/>
                <a:gd name="T80" fmla="*/ 82 w 148"/>
                <a:gd name="T81" fmla="*/ 7 h 84"/>
                <a:gd name="T82" fmla="*/ 84 w 148"/>
                <a:gd name="T83" fmla="*/ 9 h 84"/>
                <a:gd name="T84" fmla="*/ 83 w 148"/>
                <a:gd name="T85" fmla="*/ 10 h 84"/>
                <a:gd name="T86" fmla="*/ 77 w 148"/>
                <a:gd name="T87" fmla="*/ 14 h 84"/>
                <a:gd name="T88" fmla="*/ 73 w 148"/>
                <a:gd name="T89" fmla="*/ 19 h 84"/>
                <a:gd name="T90" fmla="*/ 69 w 148"/>
                <a:gd name="T91" fmla="*/ 26 h 84"/>
                <a:gd name="T92" fmla="*/ 65 w 148"/>
                <a:gd name="T93" fmla="*/ 34 h 84"/>
                <a:gd name="T94" fmla="*/ 63 w 148"/>
                <a:gd name="T95" fmla="*/ 35 h 84"/>
                <a:gd name="T96" fmla="*/ 56 w 148"/>
                <a:gd name="T97" fmla="*/ 31 h 84"/>
                <a:gd name="T98" fmla="*/ 54 w 148"/>
                <a:gd name="T99" fmla="*/ 33 h 84"/>
                <a:gd name="T100" fmla="*/ 53 w 148"/>
                <a:gd name="T101" fmla="*/ 35 h 84"/>
                <a:gd name="T102" fmla="*/ 52 w 148"/>
                <a:gd name="T103" fmla="*/ 38 h 84"/>
                <a:gd name="T104" fmla="*/ 51 w 148"/>
                <a:gd name="T105" fmla="*/ 40 h 84"/>
                <a:gd name="T106" fmla="*/ 51 w 148"/>
                <a:gd name="T107" fmla="*/ 39 h 84"/>
                <a:gd name="T108" fmla="*/ 47 w 148"/>
                <a:gd name="T109" fmla="*/ 38 h 84"/>
                <a:gd name="T110" fmla="*/ 44 w 148"/>
                <a:gd name="T111" fmla="*/ 40 h 84"/>
                <a:gd name="T112" fmla="*/ 41 w 148"/>
                <a:gd name="T113" fmla="*/ 43 h 84"/>
                <a:gd name="T114" fmla="*/ 32 w 148"/>
                <a:gd name="T115" fmla="*/ 42 h 84"/>
                <a:gd name="T116" fmla="*/ 31 w 148"/>
                <a:gd name="T117" fmla="*/ 41 h 84"/>
                <a:gd name="T118" fmla="*/ 30 w 148"/>
                <a:gd name="T119" fmla="*/ 43 h 84"/>
                <a:gd name="T120" fmla="*/ 26 w 148"/>
                <a:gd name="T121" fmla="*/ 42 h 84"/>
                <a:gd name="T122" fmla="*/ 23 w 148"/>
                <a:gd name="T123" fmla="*/ 46 h 84"/>
                <a:gd name="T124" fmla="*/ 21 w 148"/>
                <a:gd name="T125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8" h="84">
                  <a:moveTo>
                    <a:pt x="24" y="54"/>
                  </a:moveTo>
                  <a:cubicBezTo>
                    <a:pt x="24" y="55"/>
                    <a:pt x="23" y="55"/>
                    <a:pt x="23" y="55"/>
                  </a:cubicBezTo>
                  <a:cubicBezTo>
                    <a:pt x="22" y="55"/>
                    <a:pt x="20" y="55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cubicBezTo>
                    <a:pt x="17" y="58"/>
                    <a:pt x="16" y="57"/>
                    <a:pt x="16" y="58"/>
                  </a:cubicBezTo>
                  <a:cubicBezTo>
                    <a:pt x="14" y="62"/>
                    <a:pt x="19" y="61"/>
                    <a:pt x="17" y="65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4" y="67"/>
                    <a:pt x="8" y="62"/>
                    <a:pt x="5" y="64"/>
                  </a:cubicBezTo>
                  <a:cubicBezTo>
                    <a:pt x="5" y="64"/>
                    <a:pt x="3" y="68"/>
                    <a:pt x="3" y="68"/>
                  </a:cubicBezTo>
                  <a:cubicBezTo>
                    <a:pt x="3" y="69"/>
                    <a:pt x="3" y="69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3"/>
                    <a:pt x="4" y="72"/>
                    <a:pt x="3" y="74"/>
                  </a:cubicBezTo>
                  <a:cubicBezTo>
                    <a:pt x="3" y="75"/>
                    <a:pt x="5" y="75"/>
                    <a:pt x="5" y="76"/>
                  </a:cubicBezTo>
                  <a:cubicBezTo>
                    <a:pt x="4" y="76"/>
                    <a:pt x="3" y="75"/>
                    <a:pt x="3" y="77"/>
                  </a:cubicBezTo>
                  <a:cubicBezTo>
                    <a:pt x="3" y="77"/>
                    <a:pt x="4" y="78"/>
                    <a:pt x="4" y="78"/>
                  </a:cubicBezTo>
                  <a:cubicBezTo>
                    <a:pt x="4" y="79"/>
                    <a:pt x="4" y="81"/>
                    <a:pt x="3" y="81"/>
                  </a:cubicBezTo>
                  <a:cubicBezTo>
                    <a:pt x="2" y="81"/>
                    <a:pt x="1" y="79"/>
                    <a:pt x="0" y="80"/>
                  </a:cubicBezTo>
                  <a:cubicBezTo>
                    <a:pt x="0" y="80"/>
                    <a:pt x="0" y="81"/>
                    <a:pt x="0" y="81"/>
                  </a:cubicBezTo>
                  <a:cubicBezTo>
                    <a:pt x="0" y="82"/>
                    <a:pt x="0" y="84"/>
                    <a:pt x="0" y="84"/>
                  </a:cubicBezTo>
                  <a:cubicBezTo>
                    <a:pt x="7" y="82"/>
                    <a:pt x="14" y="81"/>
                    <a:pt x="21" y="80"/>
                  </a:cubicBezTo>
                  <a:cubicBezTo>
                    <a:pt x="22" y="80"/>
                    <a:pt x="27" y="80"/>
                    <a:pt x="28" y="79"/>
                  </a:cubicBezTo>
                  <a:cubicBezTo>
                    <a:pt x="29" y="78"/>
                    <a:pt x="26" y="75"/>
                    <a:pt x="27" y="74"/>
                  </a:cubicBezTo>
                  <a:cubicBezTo>
                    <a:pt x="27" y="74"/>
                    <a:pt x="30" y="74"/>
                    <a:pt x="30" y="74"/>
                  </a:cubicBezTo>
                  <a:cubicBezTo>
                    <a:pt x="32" y="74"/>
                    <a:pt x="31" y="75"/>
                    <a:pt x="32" y="75"/>
                  </a:cubicBezTo>
                  <a:cubicBezTo>
                    <a:pt x="33" y="75"/>
                    <a:pt x="36" y="74"/>
                    <a:pt x="38" y="74"/>
                  </a:cubicBezTo>
                  <a:cubicBezTo>
                    <a:pt x="41" y="73"/>
                    <a:pt x="56" y="70"/>
                    <a:pt x="58" y="70"/>
                  </a:cubicBezTo>
                  <a:cubicBezTo>
                    <a:pt x="58" y="70"/>
                    <a:pt x="58" y="71"/>
                    <a:pt x="58" y="71"/>
                  </a:cubicBezTo>
                  <a:cubicBezTo>
                    <a:pt x="58" y="71"/>
                    <a:pt x="59" y="70"/>
                    <a:pt x="59" y="70"/>
                  </a:cubicBezTo>
                  <a:cubicBezTo>
                    <a:pt x="61" y="69"/>
                    <a:pt x="71" y="69"/>
                    <a:pt x="73" y="68"/>
                  </a:cubicBezTo>
                  <a:cubicBezTo>
                    <a:pt x="78" y="68"/>
                    <a:pt x="83" y="67"/>
                    <a:pt x="87" y="66"/>
                  </a:cubicBezTo>
                  <a:cubicBezTo>
                    <a:pt x="93" y="65"/>
                    <a:pt x="98" y="64"/>
                    <a:pt x="103" y="63"/>
                  </a:cubicBezTo>
                  <a:cubicBezTo>
                    <a:pt x="107" y="63"/>
                    <a:pt x="110" y="62"/>
                    <a:pt x="113" y="62"/>
                  </a:cubicBezTo>
                  <a:cubicBezTo>
                    <a:pt x="115" y="61"/>
                    <a:pt x="116" y="62"/>
                    <a:pt x="117" y="61"/>
                  </a:cubicBezTo>
                  <a:cubicBezTo>
                    <a:pt x="118" y="61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9" y="59"/>
                    <a:pt x="120" y="59"/>
                    <a:pt x="121" y="58"/>
                  </a:cubicBezTo>
                  <a:cubicBezTo>
                    <a:pt x="122" y="57"/>
                    <a:pt x="127" y="56"/>
                    <a:pt x="128" y="54"/>
                  </a:cubicBezTo>
                  <a:cubicBezTo>
                    <a:pt x="129" y="54"/>
                    <a:pt x="128" y="52"/>
                    <a:pt x="129" y="52"/>
                  </a:cubicBezTo>
                  <a:cubicBezTo>
                    <a:pt x="130" y="51"/>
                    <a:pt x="132" y="51"/>
                    <a:pt x="133" y="50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3" y="49"/>
                    <a:pt x="133" y="48"/>
                    <a:pt x="133" y="48"/>
                  </a:cubicBezTo>
                  <a:cubicBezTo>
                    <a:pt x="133" y="48"/>
                    <a:pt x="133" y="48"/>
                    <a:pt x="133" y="47"/>
                  </a:cubicBezTo>
                  <a:cubicBezTo>
                    <a:pt x="133" y="46"/>
                    <a:pt x="135" y="46"/>
                    <a:pt x="135" y="45"/>
                  </a:cubicBezTo>
                  <a:cubicBezTo>
                    <a:pt x="135" y="44"/>
                    <a:pt x="134" y="44"/>
                    <a:pt x="135" y="43"/>
                  </a:cubicBezTo>
                  <a:cubicBezTo>
                    <a:pt x="137" y="41"/>
                    <a:pt x="139" y="40"/>
                    <a:pt x="141" y="38"/>
                  </a:cubicBezTo>
                  <a:cubicBezTo>
                    <a:pt x="143" y="36"/>
                    <a:pt x="145" y="32"/>
                    <a:pt x="148" y="30"/>
                  </a:cubicBezTo>
                  <a:cubicBezTo>
                    <a:pt x="147" y="29"/>
                    <a:pt x="145" y="30"/>
                    <a:pt x="144" y="30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3" y="28"/>
                    <a:pt x="141" y="28"/>
                    <a:pt x="140" y="27"/>
                  </a:cubicBezTo>
                  <a:cubicBezTo>
                    <a:pt x="140" y="27"/>
                    <a:pt x="140" y="26"/>
                    <a:pt x="139" y="25"/>
                  </a:cubicBezTo>
                  <a:cubicBezTo>
                    <a:pt x="139" y="25"/>
                    <a:pt x="138" y="25"/>
                    <a:pt x="137" y="25"/>
                  </a:cubicBezTo>
                  <a:cubicBezTo>
                    <a:pt x="137" y="24"/>
                    <a:pt x="137" y="23"/>
                    <a:pt x="136" y="22"/>
                  </a:cubicBezTo>
                  <a:cubicBezTo>
                    <a:pt x="136" y="22"/>
                    <a:pt x="135" y="22"/>
                    <a:pt x="135" y="22"/>
                  </a:cubicBezTo>
                  <a:cubicBezTo>
                    <a:pt x="134" y="20"/>
                    <a:pt x="136" y="22"/>
                    <a:pt x="133" y="20"/>
                  </a:cubicBezTo>
                  <a:cubicBezTo>
                    <a:pt x="132" y="18"/>
                    <a:pt x="130" y="17"/>
                    <a:pt x="131" y="15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2" y="13"/>
                    <a:pt x="131" y="13"/>
                    <a:pt x="130" y="12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0" y="11"/>
                    <a:pt x="130" y="10"/>
                    <a:pt x="130" y="10"/>
                  </a:cubicBezTo>
                  <a:cubicBezTo>
                    <a:pt x="128" y="8"/>
                    <a:pt x="126" y="8"/>
                    <a:pt x="124" y="7"/>
                  </a:cubicBezTo>
                  <a:cubicBezTo>
                    <a:pt x="123" y="7"/>
                    <a:pt x="123" y="4"/>
                    <a:pt x="122" y="3"/>
                  </a:cubicBezTo>
                  <a:cubicBezTo>
                    <a:pt x="122" y="3"/>
                    <a:pt x="119" y="6"/>
                    <a:pt x="118" y="6"/>
                  </a:cubicBezTo>
                  <a:cubicBezTo>
                    <a:pt x="118" y="6"/>
                    <a:pt x="118" y="8"/>
                    <a:pt x="118" y="8"/>
                  </a:cubicBezTo>
                  <a:cubicBezTo>
                    <a:pt x="118" y="8"/>
                    <a:pt x="116" y="8"/>
                    <a:pt x="116" y="8"/>
                  </a:cubicBezTo>
                  <a:cubicBezTo>
                    <a:pt x="116" y="8"/>
                    <a:pt x="115" y="9"/>
                    <a:pt x="115" y="9"/>
                  </a:cubicBezTo>
                  <a:cubicBezTo>
                    <a:pt x="114" y="9"/>
                    <a:pt x="114" y="8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8"/>
                    <a:pt x="111" y="8"/>
                  </a:cubicBezTo>
                  <a:cubicBezTo>
                    <a:pt x="111" y="8"/>
                    <a:pt x="111" y="7"/>
                    <a:pt x="110" y="7"/>
                  </a:cubicBezTo>
                  <a:cubicBezTo>
                    <a:pt x="108" y="7"/>
                    <a:pt x="108" y="11"/>
                    <a:pt x="105" y="9"/>
                  </a:cubicBezTo>
                  <a:cubicBezTo>
                    <a:pt x="105" y="9"/>
                    <a:pt x="104" y="7"/>
                    <a:pt x="103" y="7"/>
                  </a:cubicBezTo>
                  <a:cubicBezTo>
                    <a:pt x="101" y="6"/>
                    <a:pt x="98" y="8"/>
                    <a:pt x="96" y="7"/>
                  </a:cubicBezTo>
                  <a:cubicBezTo>
                    <a:pt x="95" y="6"/>
                    <a:pt x="94" y="4"/>
                    <a:pt x="93" y="3"/>
                  </a:cubicBezTo>
                  <a:cubicBezTo>
                    <a:pt x="93" y="2"/>
                    <a:pt x="91" y="2"/>
                    <a:pt x="91" y="2"/>
                  </a:cubicBezTo>
                  <a:cubicBezTo>
                    <a:pt x="91" y="2"/>
                    <a:pt x="90" y="0"/>
                    <a:pt x="90" y="0"/>
                  </a:cubicBezTo>
                  <a:cubicBezTo>
                    <a:pt x="89" y="0"/>
                    <a:pt x="88" y="2"/>
                    <a:pt x="87" y="2"/>
                  </a:cubicBezTo>
                  <a:cubicBezTo>
                    <a:pt x="86" y="3"/>
                    <a:pt x="85" y="1"/>
                    <a:pt x="84" y="1"/>
                  </a:cubicBezTo>
                  <a:cubicBezTo>
                    <a:pt x="83" y="1"/>
                    <a:pt x="82" y="3"/>
                    <a:pt x="82" y="3"/>
                  </a:cubicBezTo>
                  <a:cubicBezTo>
                    <a:pt x="80" y="5"/>
                    <a:pt x="84" y="4"/>
                    <a:pt x="83" y="7"/>
                  </a:cubicBezTo>
                  <a:cubicBezTo>
                    <a:pt x="83" y="7"/>
                    <a:pt x="82" y="7"/>
                    <a:pt x="82" y="7"/>
                  </a:cubicBezTo>
                  <a:cubicBezTo>
                    <a:pt x="83" y="8"/>
                    <a:pt x="84" y="7"/>
                    <a:pt x="84" y="8"/>
                  </a:cubicBezTo>
                  <a:cubicBezTo>
                    <a:pt x="84" y="8"/>
                    <a:pt x="84" y="9"/>
                    <a:pt x="84" y="9"/>
                  </a:cubicBezTo>
                  <a:cubicBezTo>
                    <a:pt x="84" y="9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10"/>
                    <a:pt x="81" y="11"/>
                    <a:pt x="81" y="11"/>
                  </a:cubicBezTo>
                  <a:cubicBezTo>
                    <a:pt x="80" y="11"/>
                    <a:pt x="78" y="14"/>
                    <a:pt x="77" y="14"/>
                  </a:cubicBezTo>
                  <a:cubicBezTo>
                    <a:pt x="77" y="14"/>
                    <a:pt x="74" y="12"/>
                    <a:pt x="72" y="14"/>
                  </a:cubicBezTo>
                  <a:cubicBezTo>
                    <a:pt x="71" y="15"/>
                    <a:pt x="73" y="18"/>
                    <a:pt x="73" y="19"/>
                  </a:cubicBezTo>
                  <a:cubicBezTo>
                    <a:pt x="73" y="20"/>
                    <a:pt x="70" y="21"/>
                    <a:pt x="70" y="22"/>
                  </a:cubicBezTo>
                  <a:cubicBezTo>
                    <a:pt x="69" y="23"/>
                    <a:pt x="70" y="24"/>
                    <a:pt x="69" y="26"/>
                  </a:cubicBezTo>
                  <a:cubicBezTo>
                    <a:pt x="68" y="27"/>
                    <a:pt x="67" y="26"/>
                    <a:pt x="66" y="27"/>
                  </a:cubicBezTo>
                  <a:cubicBezTo>
                    <a:pt x="64" y="28"/>
                    <a:pt x="66" y="33"/>
                    <a:pt x="65" y="34"/>
                  </a:cubicBezTo>
                  <a:cubicBezTo>
                    <a:pt x="65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58" y="34"/>
                    <a:pt x="58" y="33"/>
                  </a:cubicBezTo>
                  <a:cubicBezTo>
                    <a:pt x="57" y="33"/>
                    <a:pt x="57" y="30"/>
                    <a:pt x="56" y="31"/>
                  </a:cubicBezTo>
                  <a:cubicBezTo>
                    <a:pt x="55" y="31"/>
                    <a:pt x="57" y="32"/>
                    <a:pt x="56" y="32"/>
                  </a:cubicBezTo>
                  <a:cubicBezTo>
                    <a:pt x="56" y="33"/>
                    <a:pt x="54" y="33"/>
                    <a:pt x="54" y="33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3" y="35"/>
                    <a:pt x="53" y="35"/>
                  </a:cubicBezTo>
                  <a:cubicBezTo>
                    <a:pt x="53" y="36"/>
                    <a:pt x="54" y="37"/>
                    <a:pt x="54" y="38"/>
                  </a:cubicBezTo>
                  <a:cubicBezTo>
                    <a:pt x="54" y="38"/>
                    <a:pt x="52" y="38"/>
                    <a:pt x="52" y="38"/>
                  </a:cubicBezTo>
                  <a:cubicBezTo>
                    <a:pt x="52" y="39"/>
                    <a:pt x="53" y="40"/>
                    <a:pt x="52" y="40"/>
                  </a:cubicBezTo>
                  <a:cubicBezTo>
                    <a:pt x="51" y="40"/>
                    <a:pt x="51" y="41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39"/>
                    <a:pt x="51" y="39"/>
                  </a:cubicBezTo>
                  <a:cubicBezTo>
                    <a:pt x="51" y="39"/>
                    <a:pt x="49" y="40"/>
                    <a:pt x="49" y="39"/>
                  </a:cubicBezTo>
                  <a:cubicBezTo>
                    <a:pt x="49" y="39"/>
                    <a:pt x="48" y="37"/>
                    <a:pt x="47" y="38"/>
                  </a:cubicBezTo>
                  <a:cubicBezTo>
                    <a:pt x="46" y="38"/>
                    <a:pt x="46" y="39"/>
                    <a:pt x="46" y="39"/>
                  </a:cubicBezTo>
                  <a:cubicBezTo>
                    <a:pt x="45" y="40"/>
                    <a:pt x="44" y="40"/>
                    <a:pt x="44" y="40"/>
                  </a:cubicBezTo>
                  <a:cubicBezTo>
                    <a:pt x="43" y="41"/>
                    <a:pt x="44" y="43"/>
                    <a:pt x="42" y="44"/>
                  </a:cubicBezTo>
                  <a:cubicBezTo>
                    <a:pt x="42" y="44"/>
                    <a:pt x="42" y="44"/>
                    <a:pt x="41" y="43"/>
                  </a:cubicBezTo>
                  <a:cubicBezTo>
                    <a:pt x="40" y="42"/>
                    <a:pt x="38" y="41"/>
                    <a:pt x="36" y="41"/>
                  </a:cubicBezTo>
                  <a:cubicBezTo>
                    <a:pt x="35" y="41"/>
                    <a:pt x="33" y="42"/>
                    <a:pt x="32" y="42"/>
                  </a:cubicBezTo>
                  <a:cubicBezTo>
                    <a:pt x="31" y="41"/>
                    <a:pt x="33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3"/>
                    <a:pt x="33" y="43"/>
                    <a:pt x="31" y="44"/>
                  </a:cubicBezTo>
                  <a:cubicBezTo>
                    <a:pt x="30" y="45"/>
                    <a:pt x="31" y="42"/>
                    <a:pt x="30" y="43"/>
                  </a:cubicBezTo>
                  <a:cubicBezTo>
                    <a:pt x="30" y="43"/>
                    <a:pt x="29" y="44"/>
                    <a:pt x="28" y="44"/>
                  </a:cubicBezTo>
                  <a:cubicBezTo>
                    <a:pt x="27" y="44"/>
                    <a:pt x="26" y="42"/>
                    <a:pt x="26" y="42"/>
                  </a:cubicBezTo>
                  <a:cubicBezTo>
                    <a:pt x="24" y="42"/>
                    <a:pt x="27" y="46"/>
                    <a:pt x="25" y="46"/>
                  </a:cubicBezTo>
                  <a:cubicBezTo>
                    <a:pt x="25" y="46"/>
                    <a:pt x="24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8"/>
                    <a:pt x="21" y="49"/>
                    <a:pt x="21" y="51"/>
                  </a:cubicBezTo>
                  <a:cubicBezTo>
                    <a:pt x="21" y="52"/>
                    <a:pt x="24" y="52"/>
                    <a:pt x="24" y="54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30">
              <a:extLst>
                <a:ext uri="{FF2B5EF4-FFF2-40B4-BE49-F238E27FC236}">
                  <a16:creationId xmlns:a16="http://schemas.microsoft.com/office/drawing/2014/main" id="{FDDE9126-F74C-4AD5-96F7-A751394ED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785" y="1659737"/>
              <a:ext cx="995533" cy="1146480"/>
            </a:xfrm>
            <a:custGeom>
              <a:avLst/>
              <a:gdLst>
                <a:gd name="T0" fmla="*/ 1 w 133"/>
                <a:gd name="T1" fmla="*/ 15 h 153"/>
                <a:gd name="T2" fmla="*/ 2 w 133"/>
                <a:gd name="T3" fmla="*/ 24 h 153"/>
                <a:gd name="T4" fmla="*/ 2 w 133"/>
                <a:gd name="T5" fmla="*/ 28 h 153"/>
                <a:gd name="T6" fmla="*/ 3 w 133"/>
                <a:gd name="T7" fmla="*/ 34 h 153"/>
                <a:gd name="T8" fmla="*/ 5 w 133"/>
                <a:gd name="T9" fmla="*/ 40 h 153"/>
                <a:gd name="T10" fmla="*/ 8 w 133"/>
                <a:gd name="T11" fmla="*/ 48 h 153"/>
                <a:gd name="T12" fmla="*/ 9 w 133"/>
                <a:gd name="T13" fmla="*/ 53 h 153"/>
                <a:gd name="T14" fmla="*/ 10 w 133"/>
                <a:gd name="T15" fmla="*/ 65 h 153"/>
                <a:gd name="T16" fmla="*/ 11 w 133"/>
                <a:gd name="T17" fmla="*/ 74 h 153"/>
                <a:gd name="T18" fmla="*/ 14 w 133"/>
                <a:gd name="T19" fmla="*/ 81 h 153"/>
                <a:gd name="T20" fmla="*/ 15 w 133"/>
                <a:gd name="T21" fmla="*/ 86 h 153"/>
                <a:gd name="T22" fmla="*/ 14 w 133"/>
                <a:gd name="T23" fmla="*/ 95 h 153"/>
                <a:gd name="T24" fmla="*/ 13 w 133"/>
                <a:gd name="T25" fmla="*/ 104 h 153"/>
                <a:gd name="T26" fmla="*/ 18 w 133"/>
                <a:gd name="T27" fmla="*/ 120 h 153"/>
                <a:gd name="T28" fmla="*/ 85 w 133"/>
                <a:gd name="T29" fmla="*/ 149 h 153"/>
                <a:gd name="T30" fmla="*/ 114 w 133"/>
                <a:gd name="T31" fmla="*/ 146 h 153"/>
                <a:gd name="T32" fmla="*/ 117 w 133"/>
                <a:gd name="T33" fmla="*/ 146 h 153"/>
                <a:gd name="T34" fmla="*/ 110 w 133"/>
                <a:gd name="T35" fmla="*/ 133 h 153"/>
                <a:gd name="T36" fmla="*/ 105 w 133"/>
                <a:gd name="T37" fmla="*/ 130 h 153"/>
                <a:gd name="T38" fmla="*/ 96 w 133"/>
                <a:gd name="T39" fmla="*/ 123 h 153"/>
                <a:gd name="T40" fmla="*/ 90 w 133"/>
                <a:gd name="T41" fmla="*/ 120 h 153"/>
                <a:gd name="T42" fmla="*/ 86 w 133"/>
                <a:gd name="T43" fmla="*/ 112 h 153"/>
                <a:gd name="T44" fmla="*/ 85 w 133"/>
                <a:gd name="T45" fmla="*/ 107 h 153"/>
                <a:gd name="T46" fmla="*/ 86 w 133"/>
                <a:gd name="T47" fmla="*/ 99 h 153"/>
                <a:gd name="T48" fmla="*/ 81 w 133"/>
                <a:gd name="T49" fmla="*/ 94 h 153"/>
                <a:gd name="T50" fmla="*/ 81 w 133"/>
                <a:gd name="T51" fmla="*/ 92 h 153"/>
                <a:gd name="T52" fmla="*/ 84 w 133"/>
                <a:gd name="T53" fmla="*/ 86 h 153"/>
                <a:gd name="T54" fmla="*/ 90 w 133"/>
                <a:gd name="T55" fmla="*/ 70 h 153"/>
                <a:gd name="T56" fmla="*/ 91 w 133"/>
                <a:gd name="T57" fmla="*/ 66 h 153"/>
                <a:gd name="T58" fmla="*/ 92 w 133"/>
                <a:gd name="T59" fmla="*/ 64 h 153"/>
                <a:gd name="T60" fmla="*/ 93 w 133"/>
                <a:gd name="T61" fmla="*/ 63 h 153"/>
                <a:gd name="T62" fmla="*/ 104 w 133"/>
                <a:gd name="T63" fmla="*/ 51 h 153"/>
                <a:gd name="T64" fmla="*/ 113 w 133"/>
                <a:gd name="T65" fmla="*/ 39 h 153"/>
                <a:gd name="T66" fmla="*/ 121 w 133"/>
                <a:gd name="T67" fmla="*/ 35 h 153"/>
                <a:gd name="T68" fmla="*/ 132 w 133"/>
                <a:gd name="T69" fmla="*/ 27 h 153"/>
                <a:gd name="T70" fmla="*/ 133 w 133"/>
                <a:gd name="T71" fmla="*/ 27 h 153"/>
                <a:gd name="T72" fmla="*/ 127 w 133"/>
                <a:gd name="T73" fmla="*/ 28 h 153"/>
                <a:gd name="T74" fmla="*/ 113 w 133"/>
                <a:gd name="T75" fmla="*/ 27 h 153"/>
                <a:gd name="T76" fmla="*/ 101 w 133"/>
                <a:gd name="T77" fmla="*/ 29 h 153"/>
                <a:gd name="T78" fmla="*/ 95 w 133"/>
                <a:gd name="T79" fmla="*/ 27 h 153"/>
                <a:gd name="T80" fmla="*/ 90 w 133"/>
                <a:gd name="T81" fmla="*/ 23 h 153"/>
                <a:gd name="T82" fmla="*/ 86 w 133"/>
                <a:gd name="T83" fmla="*/ 23 h 153"/>
                <a:gd name="T84" fmla="*/ 82 w 133"/>
                <a:gd name="T85" fmla="*/ 21 h 153"/>
                <a:gd name="T86" fmla="*/ 79 w 133"/>
                <a:gd name="T87" fmla="*/ 19 h 153"/>
                <a:gd name="T88" fmla="*/ 66 w 133"/>
                <a:gd name="T89" fmla="*/ 18 h 153"/>
                <a:gd name="T90" fmla="*/ 59 w 133"/>
                <a:gd name="T91" fmla="*/ 21 h 153"/>
                <a:gd name="T92" fmla="*/ 51 w 133"/>
                <a:gd name="T93" fmla="*/ 18 h 153"/>
                <a:gd name="T94" fmla="*/ 47 w 133"/>
                <a:gd name="T95" fmla="*/ 17 h 153"/>
                <a:gd name="T96" fmla="*/ 40 w 133"/>
                <a:gd name="T97" fmla="*/ 2 h 153"/>
                <a:gd name="T98" fmla="*/ 35 w 133"/>
                <a:gd name="T99" fmla="*/ 0 h 153"/>
                <a:gd name="T100" fmla="*/ 29 w 133"/>
                <a:gd name="T101" fmla="*/ 11 h 153"/>
                <a:gd name="T102" fmla="*/ 1 w 133"/>
                <a:gd name="T103" fmla="*/ 12 h 153"/>
                <a:gd name="T104" fmla="*/ 0 w 133"/>
                <a:gd name="T105" fmla="*/ 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" h="153">
                  <a:moveTo>
                    <a:pt x="0" y="12"/>
                  </a:moveTo>
                  <a:cubicBezTo>
                    <a:pt x="0" y="13"/>
                    <a:pt x="1" y="14"/>
                    <a:pt x="1" y="15"/>
                  </a:cubicBezTo>
                  <a:cubicBezTo>
                    <a:pt x="1" y="17"/>
                    <a:pt x="3" y="19"/>
                    <a:pt x="3" y="21"/>
                  </a:cubicBezTo>
                  <a:cubicBezTo>
                    <a:pt x="3" y="22"/>
                    <a:pt x="2" y="23"/>
                    <a:pt x="2" y="24"/>
                  </a:cubicBezTo>
                  <a:cubicBezTo>
                    <a:pt x="2" y="24"/>
                    <a:pt x="3" y="26"/>
                    <a:pt x="3" y="26"/>
                  </a:cubicBezTo>
                  <a:cubicBezTo>
                    <a:pt x="3" y="27"/>
                    <a:pt x="2" y="28"/>
                    <a:pt x="2" y="28"/>
                  </a:cubicBezTo>
                  <a:cubicBezTo>
                    <a:pt x="2" y="29"/>
                    <a:pt x="3" y="30"/>
                    <a:pt x="3" y="30"/>
                  </a:cubicBezTo>
                  <a:cubicBezTo>
                    <a:pt x="3" y="31"/>
                    <a:pt x="2" y="33"/>
                    <a:pt x="3" y="34"/>
                  </a:cubicBezTo>
                  <a:cubicBezTo>
                    <a:pt x="3" y="34"/>
                    <a:pt x="4" y="39"/>
                    <a:pt x="4" y="39"/>
                  </a:cubicBezTo>
                  <a:cubicBezTo>
                    <a:pt x="4" y="39"/>
                    <a:pt x="5" y="39"/>
                    <a:pt x="5" y="40"/>
                  </a:cubicBezTo>
                  <a:cubicBezTo>
                    <a:pt x="5" y="40"/>
                    <a:pt x="5" y="42"/>
                    <a:pt x="6" y="43"/>
                  </a:cubicBezTo>
                  <a:cubicBezTo>
                    <a:pt x="6" y="44"/>
                    <a:pt x="8" y="46"/>
                    <a:pt x="8" y="48"/>
                  </a:cubicBezTo>
                  <a:cubicBezTo>
                    <a:pt x="8" y="49"/>
                    <a:pt x="8" y="51"/>
                    <a:pt x="8" y="53"/>
                  </a:cubicBezTo>
                  <a:cubicBezTo>
                    <a:pt x="8" y="53"/>
                    <a:pt x="9" y="53"/>
                    <a:pt x="9" y="53"/>
                  </a:cubicBezTo>
                  <a:cubicBezTo>
                    <a:pt x="9" y="56"/>
                    <a:pt x="8" y="60"/>
                    <a:pt x="9" y="63"/>
                  </a:cubicBezTo>
                  <a:cubicBezTo>
                    <a:pt x="9" y="64"/>
                    <a:pt x="10" y="65"/>
                    <a:pt x="10" y="65"/>
                  </a:cubicBezTo>
                  <a:cubicBezTo>
                    <a:pt x="11" y="66"/>
                    <a:pt x="10" y="71"/>
                    <a:pt x="10" y="72"/>
                  </a:cubicBezTo>
                  <a:cubicBezTo>
                    <a:pt x="10" y="73"/>
                    <a:pt x="11" y="73"/>
                    <a:pt x="11" y="74"/>
                  </a:cubicBezTo>
                  <a:cubicBezTo>
                    <a:pt x="11" y="75"/>
                    <a:pt x="11" y="77"/>
                    <a:pt x="12" y="78"/>
                  </a:cubicBezTo>
                  <a:cubicBezTo>
                    <a:pt x="12" y="79"/>
                    <a:pt x="13" y="80"/>
                    <a:pt x="14" y="81"/>
                  </a:cubicBezTo>
                  <a:cubicBezTo>
                    <a:pt x="14" y="81"/>
                    <a:pt x="14" y="83"/>
                    <a:pt x="14" y="83"/>
                  </a:cubicBezTo>
                  <a:cubicBezTo>
                    <a:pt x="14" y="84"/>
                    <a:pt x="15" y="85"/>
                    <a:pt x="15" y="86"/>
                  </a:cubicBezTo>
                  <a:cubicBezTo>
                    <a:pt x="15" y="88"/>
                    <a:pt x="15" y="88"/>
                    <a:pt x="15" y="91"/>
                  </a:cubicBezTo>
                  <a:cubicBezTo>
                    <a:pt x="14" y="92"/>
                    <a:pt x="15" y="94"/>
                    <a:pt x="14" y="95"/>
                  </a:cubicBezTo>
                  <a:cubicBezTo>
                    <a:pt x="13" y="96"/>
                    <a:pt x="10" y="98"/>
                    <a:pt x="10" y="99"/>
                  </a:cubicBezTo>
                  <a:cubicBezTo>
                    <a:pt x="10" y="100"/>
                    <a:pt x="12" y="103"/>
                    <a:pt x="13" y="104"/>
                  </a:cubicBezTo>
                  <a:cubicBezTo>
                    <a:pt x="14" y="105"/>
                    <a:pt x="17" y="105"/>
                    <a:pt x="18" y="107"/>
                  </a:cubicBezTo>
                  <a:cubicBezTo>
                    <a:pt x="18" y="109"/>
                    <a:pt x="18" y="118"/>
                    <a:pt x="18" y="120"/>
                  </a:cubicBezTo>
                  <a:cubicBezTo>
                    <a:pt x="19" y="131"/>
                    <a:pt x="19" y="142"/>
                    <a:pt x="20" y="153"/>
                  </a:cubicBezTo>
                  <a:cubicBezTo>
                    <a:pt x="42" y="152"/>
                    <a:pt x="63" y="151"/>
                    <a:pt x="85" y="149"/>
                  </a:cubicBezTo>
                  <a:cubicBezTo>
                    <a:pt x="92" y="148"/>
                    <a:pt x="100" y="148"/>
                    <a:pt x="107" y="147"/>
                  </a:cubicBezTo>
                  <a:cubicBezTo>
                    <a:pt x="109" y="147"/>
                    <a:pt x="111" y="146"/>
                    <a:pt x="114" y="146"/>
                  </a:cubicBezTo>
                  <a:cubicBezTo>
                    <a:pt x="115" y="146"/>
                    <a:pt x="116" y="146"/>
                    <a:pt x="117" y="146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6" y="143"/>
                    <a:pt x="117" y="141"/>
                    <a:pt x="116" y="138"/>
                  </a:cubicBezTo>
                  <a:cubicBezTo>
                    <a:pt x="115" y="136"/>
                    <a:pt x="113" y="133"/>
                    <a:pt x="110" y="133"/>
                  </a:cubicBezTo>
                  <a:cubicBezTo>
                    <a:pt x="110" y="133"/>
                    <a:pt x="109" y="133"/>
                    <a:pt x="109" y="133"/>
                  </a:cubicBezTo>
                  <a:cubicBezTo>
                    <a:pt x="108" y="132"/>
                    <a:pt x="106" y="131"/>
                    <a:pt x="105" y="130"/>
                  </a:cubicBezTo>
                  <a:cubicBezTo>
                    <a:pt x="103" y="129"/>
                    <a:pt x="103" y="127"/>
                    <a:pt x="102" y="126"/>
                  </a:cubicBezTo>
                  <a:cubicBezTo>
                    <a:pt x="100" y="124"/>
                    <a:pt x="98" y="124"/>
                    <a:pt x="96" y="123"/>
                  </a:cubicBezTo>
                  <a:cubicBezTo>
                    <a:pt x="95" y="122"/>
                    <a:pt x="94" y="121"/>
                    <a:pt x="93" y="121"/>
                  </a:cubicBezTo>
                  <a:cubicBezTo>
                    <a:pt x="92" y="120"/>
                    <a:pt x="91" y="121"/>
                    <a:pt x="90" y="120"/>
                  </a:cubicBezTo>
                  <a:cubicBezTo>
                    <a:pt x="89" y="120"/>
                    <a:pt x="85" y="117"/>
                    <a:pt x="85" y="117"/>
                  </a:cubicBezTo>
                  <a:cubicBezTo>
                    <a:pt x="85" y="116"/>
                    <a:pt x="85" y="112"/>
                    <a:pt x="86" y="112"/>
                  </a:cubicBezTo>
                  <a:cubicBezTo>
                    <a:pt x="86" y="110"/>
                    <a:pt x="84" y="109"/>
                    <a:pt x="84" y="108"/>
                  </a:cubicBezTo>
                  <a:cubicBezTo>
                    <a:pt x="84" y="108"/>
                    <a:pt x="85" y="107"/>
                    <a:pt x="85" y="107"/>
                  </a:cubicBezTo>
                  <a:cubicBezTo>
                    <a:pt x="85" y="106"/>
                    <a:pt x="84" y="104"/>
                    <a:pt x="84" y="103"/>
                  </a:cubicBezTo>
                  <a:cubicBezTo>
                    <a:pt x="85" y="101"/>
                    <a:pt x="86" y="101"/>
                    <a:pt x="86" y="99"/>
                  </a:cubicBezTo>
                  <a:cubicBezTo>
                    <a:pt x="86" y="98"/>
                    <a:pt x="85" y="96"/>
                    <a:pt x="84" y="96"/>
                  </a:cubicBezTo>
                  <a:cubicBezTo>
                    <a:pt x="83" y="95"/>
                    <a:pt x="81" y="96"/>
                    <a:pt x="81" y="94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2" y="91"/>
                    <a:pt x="83" y="91"/>
                    <a:pt x="83" y="90"/>
                  </a:cubicBezTo>
                  <a:cubicBezTo>
                    <a:pt x="84" y="89"/>
                    <a:pt x="83" y="87"/>
                    <a:pt x="84" y="86"/>
                  </a:cubicBezTo>
                  <a:cubicBezTo>
                    <a:pt x="86" y="85"/>
                    <a:pt x="90" y="84"/>
                    <a:pt x="91" y="81"/>
                  </a:cubicBezTo>
                  <a:cubicBezTo>
                    <a:pt x="91" y="79"/>
                    <a:pt x="90" y="73"/>
                    <a:pt x="90" y="70"/>
                  </a:cubicBezTo>
                  <a:cubicBezTo>
                    <a:pt x="90" y="70"/>
                    <a:pt x="89" y="67"/>
                    <a:pt x="89" y="66"/>
                  </a:cubicBezTo>
                  <a:cubicBezTo>
                    <a:pt x="90" y="66"/>
                    <a:pt x="91" y="67"/>
                    <a:pt x="91" y="66"/>
                  </a:cubicBezTo>
                  <a:cubicBezTo>
                    <a:pt x="91" y="66"/>
                    <a:pt x="91" y="65"/>
                    <a:pt x="91" y="65"/>
                  </a:cubicBezTo>
                  <a:cubicBezTo>
                    <a:pt x="91" y="65"/>
                    <a:pt x="92" y="65"/>
                    <a:pt x="92" y="64"/>
                  </a:cubicBezTo>
                  <a:cubicBezTo>
                    <a:pt x="92" y="64"/>
                    <a:pt x="93" y="64"/>
                    <a:pt x="93" y="64"/>
                  </a:cubicBezTo>
                  <a:cubicBezTo>
                    <a:pt x="93" y="64"/>
                    <a:pt x="93" y="63"/>
                    <a:pt x="93" y="63"/>
                  </a:cubicBezTo>
                  <a:cubicBezTo>
                    <a:pt x="93" y="61"/>
                    <a:pt x="98" y="58"/>
                    <a:pt x="100" y="56"/>
                  </a:cubicBezTo>
                  <a:cubicBezTo>
                    <a:pt x="101" y="54"/>
                    <a:pt x="103" y="53"/>
                    <a:pt x="104" y="51"/>
                  </a:cubicBezTo>
                  <a:cubicBezTo>
                    <a:pt x="106" y="50"/>
                    <a:pt x="106" y="47"/>
                    <a:pt x="107" y="46"/>
                  </a:cubicBezTo>
                  <a:cubicBezTo>
                    <a:pt x="109" y="44"/>
                    <a:pt x="111" y="41"/>
                    <a:pt x="113" y="39"/>
                  </a:cubicBezTo>
                  <a:cubicBezTo>
                    <a:pt x="115" y="38"/>
                    <a:pt x="116" y="37"/>
                    <a:pt x="118" y="36"/>
                  </a:cubicBezTo>
                  <a:cubicBezTo>
                    <a:pt x="119" y="36"/>
                    <a:pt x="120" y="35"/>
                    <a:pt x="121" y="35"/>
                  </a:cubicBezTo>
                  <a:cubicBezTo>
                    <a:pt x="122" y="34"/>
                    <a:pt x="123" y="34"/>
                    <a:pt x="124" y="33"/>
                  </a:cubicBezTo>
                  <a:cubicBezTo>
                    <a:pt x="127" y="32"/>
                    <a:pt x="130" y="29"/>
                    <a:pt x="132" y="27"/>
                  </a:cubicBezTo>
                  <a:cubicBezTo>
                    <a:pt x="132" y="27"/>
                    <a:pt x="133" y="28"/>
                    <a:pt x="133" y="2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7"/>
                    <a:pt x="132" y="27"/>
                    <a:pt x="131" y="27"/>
                  </a:cubicBezTo>
                  <a:cubicBezTo>
                    <a:pt x="130" y="27"/>
                    <a:pt x="129" y="28"/>
                    <a:pt x="127" y="28"/>
                  </a:cubicBezTo>
                  <a:cubicBezTo>
                    <a:pt x="125" y="28"/>
                    <a:pt x="125" y="25"/>
                    <a:pt x="123" y="25"/>
                  </a:cubicBezTo>
                  <a:cubicBezTo>
                    <a:pt x="119" y="25"/>
                    <a:pt x="116" y="27"/>
                    <a:pt x="113" y="27"/>
                  </a:cubicBezTo>
                  <a:cubicBezTo>
                    <a:pt x="111" y="27"/>
                    <a:pt x="112" y="23"/>
                    <a:pt x="110" y="24"/>
                  </a:cubicBezTo>
                  <a:cubicBezTo>
                    <a:pt x="107" y="24"/>
                    <a:pt x="104" y="29"/>
                    <a:pt x="101" y="29"/>
                  </a:cubicBezTo>
                  <a:cubicBezTo>
                    <a:pt x="100" y="30"/>
                    <a:pt x="97" y="29"/>
                    <a:pt x="96" y="29"/>
                  </a:cubicBezTo>
                  <a:cubicBezTo>
                    <a:pt x="96" y="28"/>
                    <a:pt x="96" y="27"/>
                    <a:pt x="95" y="27"/>
                  </a:cubicBezTo>
                  <a:cubicBezTo>
                    <a:pt x="95" y="26"/>
                    <a:pt x="93" y="26"/>
                    <a:pt x="92" y="26"/>
                  </a:cubicBezTo>
                  <a:cubicBezTo>
                    <a:pt x="91" y="25"/>
                    <a:pt x="90" y="23"/>
                    <a:pt x="90" y="23"/>
                  </a:cubicBezTo>
                  <a:cubicBezTo>
                    <a:pt x="89" y="23"/>
                    <a:pt x="89" y="23"/>
                    <a:pt x="88" y="23"/>
                  </a:cubicBezTo>
                  <a:cubicBezTo>
                    <a:pt x="88" y="23"/>
                    <a:pt x="86" y="23"/>
                    <a:pt x="86" y="23"/>
                  </a:cubicBezTo>
                  <a:cubicBezTo>
                    <a:pt x="85" y="24"/>
                    <a:pt x="86" y="27"/>
                    <a:pt x="84" y="26"/>
                  </a:cubicBezTo>
                  <a:cubicBezTo>
                    <a:pt x="84" y="26"/>
                    <a:pt x="82" y="21"/>
                    <a:pt x="82" y="21"/>
                  </a:cubicBezTo>
                  <a:cubicBezTo>
                    <a:pt x="81" y="21"/>
                    <a:pt x="79" y="22"/>
                    <a:pt x="78" y="21"/>
                  </a:cubicBezTo>
                  <a:cubicBezTo>
                    <a:pt x="77" y="21"/>
                    <a:pt x="81" y="20"/>
                    <a:pt x="79" y="19"/>
                  </a:cubicBezTo>
                  <a:cubicBezTo>
                    <a:pt x="78" y="18"/>
                    <a:pt x="70" y="17"/>
                    <a:pt x="68" y="17"/>
                  </a:cubicBezTo>
                  <a:cubicBezTo>
                    <a:pt x="68" y="17"/>
                    <a:pt x="67" y="18"/>
                    <a:pt x="66" y="18"/>
                  </a:cubicBezTo>
                  <a:cubicBezTo>
                    <a:pt x="64" y="19"/>
                    <a:pt x="66" y="19"/>
                    <a:pt x="65" y="19"/>
                  </a:cubicBezTo>
                  <a:cubicBezTo>
                    <a:pt x="64" y="20"/>
                    <a:pt x="60" y="22"/>
                    <a:pt x="59" y="21"/>
                  </a:cubicBezTo>
                  <a:cubicBezTo>
                    <a:pt x="58" y="21"/>
                    <a:pt x="58" y="19"/>
                    <a:pt x="58" y="18"/>
                  </a:cubicBezTo>
                  <a:cubicBezTo>
                    <a:pt x="56" y="17"/>
                    <a:pt x="53" y="19"/>
                    <a:pt x="51" y="18"/>
                  </a:cubicBezTo>
                  <a:cubicBezTo>
                    <a:pt x="51" y="18"/>
                    <a:pt x="51" y="17"/>
                    <a:pt x="51" y="17"/>
                  </a:cubicBezTo>
                  <a:cubicBezTo>
                    <a:pt x="50" y="17"/>
                    <a:pt x="48" y="17"/>
                    <a:pt x="47" y="17"/>
                  </a:cubicBezTo>
                  <a:cubicBezTo>
                    <a:pt x="46" y="17"/>
                    <a:pt x="44" y="16"/>
                    <a:pt x="44" y="16"/>
                  </a:cubicBezTo>
                  <a:cubicBezTo>
                    <a:pt x="43" y="15"/>
                    <a:pt x="41" y="3"/>
                    <a:pt x="40" y="2"/>
                  </a:cubicBezTo>
                  <a:cubicBezTo>
                    <a:pt x="40" y="1"/>
                    <a:pt x="38" y="1"/>
                    <a:pt x="37" y="1"/>
                  </a:cubicBezTo>
                  <a:cubicBezTo>
                    <a:pt x="37" y="1"/>
                    <a:pt x="35" y="0"/>
                    <a:pt x="35" y="0"/>
                  </a:cubicBezTo>
                  <a:cubicBezTo>
                    <a:pt x="34" y="1"/>
                    <a:pt x="36" y="10"/>
                    <a:pt x="35" y="10"/>
                  </a:cubicBezTo>
                  <a:cubicBezTo>
                    <a:pt x="35" y="10"/>
                    <a:pt x="29" y="11"/>
                    <a:pt x="29" y="11"/>
                  </a:cubicBezTo>
                  <a:cubicBezTo>
                    <a:pt x="21" y="11"/>
                    <a:pt x="14" y="11"/>
                    <a:pt x="7" y="12"/>
                  </a:cubicBezTo>
                  <a:cubicBezTo>
                    <a:pt x="5" y="12"/>
                    <a:pt x="3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2"/>
                    <a:pt x="0" y="12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31">
              <a:extLst>
                <a:ext uri="{FF2B5EF4-FFF2-40B4-BE49-F238E27FC236}">
                  <a16:creationId xmlns:a16="http://schemas.microsoft.com/office/drawing/2014/main" id="{25E766A9-9904-4F99-8F20-7D9968DF1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237" y="1555511"/>
              <a:ext cx="1557992" cy="966781"/>
            </a:xfrm>
            <a:custGeom>
              <a:avLst/>
              <a:gdLst>
                <a:gd name="T0" fmla="*/ 4 w 208"/>
                <a:gd name="T1" fmla="*/ 8 h 129"/>
                <a:gd name="T2" fmla="*/ 2 w 208"/>
                <a:gd name="T3" fmla="*/ 28 h 129"/>
                <a:gd name="T4" fmla="*/ 3 w 208"/>
                <a:gd name="T5" fmla="*/ 32 h 129"/>
                <a:gd name="T6" fmla="*/ 4 w 208"/>
                <a:gd name="T7" fmla="*/ 35 h 129"/>
                <a:gd name="T8" fmla="*/ 3 w 208"/>
                <a:gd name="T9" fmla="*/ 37 h 129"/>
                <a:gd name="T10" fmla="*/ 3 w 208"/>
                <a:gd name="T11" fmla="*/ 40 h 129"/>
                <a:gd name="T12" fmla="*/ 6 w 208"/>
                <a:gd name="T13" fmla="*/ 44 h 129"/>
                <a:gd name="T14" fmla="*/ 11 w 208"/>
                <a:gd name="T15" fmla="*/ 51 h 129"/>
                <a:gd name="T16" fmla="*/ 12 w 208"/>
                <a:gd name="T17" fmla="*/ 54 h 129"/>
                <a:gd name="T18" fmla="*/ 15 w 208"/>
                <a:gd name="T19" fmla="*/ 60 h 129"/>
                <a:gd name="T20" fmla="*/ 16 w 208"/>
                <a:gd name="T21" fmla="*/ 62 h 129"/>
                <a:gd name="T22" fmla="*/ 19 w 208"/>
                <a:gd name="T23" fmla="*/ 64 h 129"/>
                <a:gd name="T24" fmla="*/ 23 w 208"/>
                <a:gd name="T25" fmla="*/ 67 h 129"/>
                <a:gd name="T26" fmla="*/ 22 w 208"/>
                <a:gd name="T27" fmla="*/ 70 h 129"/>
                <a:gd name="T28" fmla="*/ 19 w 208"/>
                <a:gd name="T29" fmla="*/ 76 h 129"/>
                <a:gd name="T30" fmla="*/ 19 w 208"/>
                <a:gd name="T31" fmla="*/ 78 h 129"/>
                <a:gd name="T32" fmla="*/ 19 w 208"/>
                <a:gd name="T33" fmla="*/ 82 h 129"/>
                <a:gd name="T34" fmla="*/ 19 w 208"/>
                <a:gd name="T35" fmla="*/ 84 h 129"/>
                <a:gd name="T36" fmla="*/ 16 w 208"/>
                <a:gd name="T37" fmla="*/ 88 h 129"/>
                <a:gd name="T38" fmla="*/ 15 w 208"/>
                <a:gd name="T39" fmla="*/ 92 h 129"/>
                <a:gd name="T40" fmla="*/ 16 w 208"/>
                <a:gd name="T41" fmla="*/ 92 h 129"/>
                <a:gd name="T42" fmla="*/ 20 w 208"/>
                <a:gd name="T43" fmla="*/ 93 h 129"/>
                <a:gd name="T44" fmla="*/ 26 w 208"/>
                <a:gd name="T45" fmla="*/ 90 h 129"/>
                <a:gd name="T46" fmla="*/ 27 w 208"/>
                <a:gd name="T47" fmla="*/ 95 h 129"/>
                <a:gd name="T48" fmla="*/ 28 w 208"/>
                <a:gd name="T49" fmla="*/ 98 h 129"/>
                <a:gd name="T50" fmla="*/ 29 w 208"/>
                <a:gd name="T51" fmla="*/ 102 h 129"/>
                <a:gd name="T52" fmla="*/ 30 w 208"/>
                <a:gd name="T53" fmla="*/ 106 h 129"/>
                <a:gd name="T54" fmla="*/ 32 w 208"/>
                <a:gd name="T55" fmla="*/ 109 h 129"/>
                <a:gd name="T56" fmla="*/ 33 w 208"/>
                <a:gd name="T57" fmla="*/ 114 h 129"/>
                <a:gd name="T58" fmla="*/ 36 w 208"/>
                <a:gd name="T59" fmla="*/ 116 h 129"/>
                <a:gd name="T60" fmla="*/ 37 w 208"/>
                <a:gd name="T61" fmla="*/ 121 h 129"/>
                <a:gd name="T62" fmla="*/ 38 w 208"/>
                <a:gd name="T63" fmla="*/ 124 h 129"/>
                <a:gd name="T64" fmla="*/ 40 w 208"/>
                <a:gd name="T65" fmla="*/ 127 h 129"/>
                <a:gd name="T66" fmla="*/ 48 w 208"/>
                <a:gd name="T67" fmla="*/ 126 h 129"/>
                <a:gd name="T68" fmla="*/ 52 w 208"/>
                <a:gd name="T69" fmla="*/ 124 h 129"/>
                <a:gd name="T70" fmla="*/ 59 w 208"/>
                <a:gd name="T71" fmla="*/ 125 h 129"/>
                <a:gd name="T72" fmla="*/ 64 w 208"/>
                <a:gd name="T73" fmla="*/ 126 h 129"/>
                <a:gd name="T74" fmla="*/ 65 w 208"/>
                <a:gd name="T75" fmla="*/ 125 h 129"/>
                <a:gd name="T76" fmla="*/ 68 w 208"/>
                <a:gd name="T77" fmla="*/ 122 h 129"/>
                <a:gd name="T78" fmla="*/ 75 w 208"/>
                <a:gd name="T79" fmla="*/ 116 h 129"/>
                <a:gd name="T80" fmla="*/ 98 w 208"/>
                <a:gd name="T81" fmla="*/ 119 h 129"/>
                <a:gd name="T82" fmla="*/ 190 w 208"/>
                <a:gd name="T83" fmla="*/ 128 h 129"/>
                <a:gd name="T84" fmla="*/ 202 w 208"/>
                <a:gd name="T85" fmla="*/ 128 h 129"/>
                <a:gd name="T86" fmla="*/ 204 w 208"/>
                <a:gd name="T87" fmla="*/ 104 h 129"/>
                <a:gd name="T88" fmla="*/ 208 w 208"/>
                <a:gd name="T89" fmla="*/ 25 h 129"/>
                <a:gd name="T90" fmla="*/ 6 w 208"/>
                <a:gd name="T9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8" h="129">
                  <a:moveTo>
                    <a:pt x="5" y="3"/>
                  </a:moveTo>
                  <a:cubicBezTo>
                    <a:pt x="5" y="4"/>
                    <a:pt x="4" y="6"/>
                    <a:pt x="4" y="8"/>
                  </a:cubicBezTo>
                  <a:cubicBezTo>
                    <a:pt x="3" y="11"/>
                    <a:pt x="0" y="23"/>
                    <a:pt x="0" y="25"/>
                  </a:cubicBezTo>
                  <a:cubicBezTo>
                    <a:pt x="0" y="26"/>
                    <a:pt x="1" y="28"/>
                    <a:pt x="2" y="28"/>
                  </a:cubicBezTo>
                  <a:cubicBezTo>
                    <a:pt x="2" y="29"/>
                    <a:pt x="3" y="29"/>
                    <a:pt x="3" y="29"/>
                  </a:cubicBezTo>
                  <a:cubicBezTo>
                    <a:pt x="3" y="30"/>
                    <a:pt x="3" y="31"/>
                    <a:pt x="3" y="32"/>
                  </a:cubicBezTo>
                  <a:cubicBezTo>
                    <a:pt x="3" y="32"/>
                    <a:pt x="4" y="33"/>
                    <a:pt x="4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4" y="37"/>
                    <a:pt x="3" y="37"/>
                  </a:cubicBezTo>
                  <a:cubicBezTo>
                    <a:pt x="3" y="37"/>
                    <a:pt x="5" y="39"/>
                    <a:pt x="5" y="39"/>
                  </a:cubicBezTo>
                  <a:cubicBezTo>
                    <a:pt x="5" y="40"/>
                    <a:pt x="3" y="39"/>
                    <a:pt x="3" y="40"/>
                  </a:cubicBezTo>
                  <a:cubicBezTo>
                    <a:pt x="3" y="41"/>
                    <a:pt x="5" y="42"/>
                    <a:pt x="5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7" y="45"/>
                    <a:pt x="9" y="45"/>
                    <a:pt x="9" y="46"/>
                  </a:cubicBezTo>
                  <a:cubicBezTo>
                    <a:pt x="10" y="48"/>
                    <a:pt x="10" y="50"/>
                    <a:pt x="11" y="51"/>
                  </a:cubicBezTo>
                  <a:cubicBezTo>
                    <a:pt x="11" y="52"/>
                    <a:pt x="12" y="52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3" y="54"/>
                    <a:pt x="14" y="55"/>
                    <a:pt x="14" y="56"/>
                  </a:cubicBezTo>
                  <a:cubicBezTo>
                    <a:pt x="15" y="57"/>
                    <a:pt x="14" y="59"/>
                    <a:pt x="15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6" y="62"/>
                    <a:pt x="16" y="62"/>
                  </a:cubicBezTo>
                  <a:cubicBezTo>
                    <a:pt x="16" y="62"/>
                    <a:pt x="18" y="61"/>
                    <a:pt x="18" y="61"/>
                  </a:cubicBezTo>
                  <a:cubicBezTo>
                    <a:pt x="20" y="61"/>
                    <a:pt x="17" y="63"/>
                    <a:pt x="19" y="64"/>
                  </a:cubicBezTo>
                  <a:cubicBezTo>
                    <a:pt x="21" y="65"/>
                    <a:pt x="23" y="63"/>
                    <a:pt x="24" y="64"/>
                  </a:cubicBezTo>
                  <a:cubicBezTo>
                    <a:pt x="24" y="65"/>
                    <a:pt x="23" y="67"/>
                    <a:pt x="23" y="67"/>
                  </a:cubicBezTo>
                  <a:cubicBezTo>
                    <a:pt x="23" y="68"/>
                    <a:pt x="22" y="67"/>
                    <a:pt x="21" y="68"/>
                  </a:cubicBezTo>
                  <a:cubicBezTo>
                    <a:pt x="21" y="68"/>
                    <a:pt x="22" y="70"/>
                    <a:pt x="22" y="70"/>
                  </a:cubicBezTo>
                  <a:cubicBezTo>
                    <a:pt x="22" y="71"/>
                    <a:pt x="20" y="73"/>
                    <a:pt x="20" y="74"/>
                  </a:cubicBezTo>
                  <a:cubicBezTo>
                    <a:pt x="19" y="75"/>
                    <a:pt x="20" y="76"/>
                    <a:pt x="19" y="76"/>
                  </a:cubicBezTo>
                  <a:cubicBezTo>
                    <a:pt x="19" y="77"/>
                    <a:pt x="18" y="76"/>
                    <a:pt x="18" y="77"/>
                  </a:cubicBezTo>
                  <a:cubicBezTo>
                    <a:pt x="18" y="77"/>
                    <a:pt x="19" y="78"/>
                    <a:pt x="19" y="78"/>
                  </a:cubicBezTo>
                  <a:cubicBezTo>
                    <a:pt x="19" y="79"/>
                    <a:pt x="18" y="79"/>
                    <a:pt x="18" y="80"/>
                  </a:cubicBezTo>
                  <a:cubicBezTo>
                    <a:pt x="18" y="81"/>
                    <a:pt x="19" y="81"/>
                    <a:pt x="19" y="8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19" y="83"/>
                    <a:pt x="19" y="84"/>
                  </a:cubicBezTo>
                  <a:cubicBezTo>
                    <a:pt x="19" y="86"/>
                    <a:pt x="16" y="84"/>
                    <a:pt x="16" y="86"/>
                  </a:cubicBezTo>
                  <a:cubicBezTo>
                    <a:pt x="15" y="87"/>
                    <a:pt x="16" y="87"/>
                    <a:pt x="16" y="88"/>
                  </a:cubicBezTo>
                  <a:cubicBezTo>
                    <a:pt x="16" y="89"/>
                    <a:pt x="15" y="89"/>
                    <a:pt x="15" y="90"/>
                  </a:cubicBezTo>
                  <a:cubicBezTo>
                    <a:pt x="15" y="90"/>
                    <a:pt x="15" y="91"/>
                    <a:pt x="15" y="92"/>
                  </a:cubicBezTo>
                  <a:cubicBezTo>
                    <a:pt x="14" y="92"/>
                    <a:pt x="15" y="92"/>
                    <a:pt x="15" y="92"/>
                  </a:cubicBezTo>
                  <a:cubicBezTo>
                    <a:pt x="15" y="92"/>
                    <a:pt x="16" y="92"/>
                    <a:pt x="16" y="92"/>
                  </a:cubicBezTo>
                  <a:cubicBezTo>
                    <a:pt x="17" y="92"/>
                    <a:pt x="17" y="94"/>
                    <a:pt x="18" y="94"/>
                  </a:cubicBezTo>
                  <a:cubicBezTo>
                    <a:pt x="20" y="95"/>
                    <a:pt x="20" y="94"/>
                    <a:pt x="20" y="93"/>
                  </a:cubicBezTo>
                  <a:cubicBezTo>
                    <a:pt x="21" y="93"/>
                    <a:pt x="22" y="93"/>
                    <a:pt x="23" y="93"/>
                  </a:cubicBezTo>
                  <a:cubicBezTo>
                    <a:pt x="24" y="93"/>
                    <a:pt x="25" y="90"/>
                    <a:pt x="26" y="90"/>
                  </a:cubicBezTo>
                  <a:cubicBezTo>
                    <a:pt x="26" y="91"/>
                    <a:pt x="28" y="93"/>
                    <a:pt x="28" y="93"/>
                  </a:cubicBezTo>
                  <a:cubicBezTo>
                    <a:pt x="29" y="94"/>
                    <a:pt x="27" y="94"/>
                    <a:pt x="27" y="95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9" y="96"/>
                    <a:pt x="28" y="97"/>
                    <a:pt x="28" y="98"/>
                  </a:cubicBezTo>
                  <a:cubicBezTo>
                    <a:pt x="28" y="98"/>
                    <a:pt x="28" y="99"/>
                    <a:pt x="29" y="99"/>
                  </a:cubicBezTo>
                  <a:cubicBezTo>
                    <a:pt x="29" y="100"/>
                    <a:pt x="28" y="101"/>
                    <a:pt x="29" y="102"/>
                  </a:cubicBezTo>
                  <a:cubicBezTo>
                    <a:pt x="29" y="102"/>
                    <a:pt x="30" y="104"/>
                    <a:pt x="30" y="104"/>
                  </a:cubicBezTo>
                  <a:cubicBezTo>
                    <a:pt x="30" y="104"/>
                    <a:pt x="30" y="106"/>
                    <a:pt x="30" y="106"/>
                  </a:cubicBezTo>
                  <a:cubicBezTo>
                    <a:pt x="30" y="106"/>
                    <a:pt x="31" y="106"/>
                    <a:pt x="31" y="106"/>
                  </a:cubicBezTo>
                  <a:cubicBezTo>
                    <a:pt x="32" y="107"/>
                    <a:pt x="32" y="109"/>
                    <a:pt x="32" y="109"/>
                  </a:cubicBezTo>
                  <a:cubicBezTo>
                    <a:pt x="32" y="110"/>
                    <a:pt x="31" y="110"/>
                    <a:pt x="31" y="111"/>
                  </a:cubicBezTo>
                  <a:cubicBezTo>
                    <a:pt x="30" y="112"/>
                    <a:pt x="32" y="113"/>
                    <a:pt x="33" y="114"/>
                  </a:cubicBezTo>
                  <a:cubicBezTo>
                    <a:pt x="33" y="114"/>
                    <a:pt x="33" y="115"/>
                    <a:pt x="33" y="115"/>
                  </a:cubicBezTo>
                  <a:cubicBezTo>
                    <a:pt x="33" y="116"/>
                    <a:pt x="35" y="114"/>
                    <a:pt x="36" y="116"/>
                  </a:cubicBezTo>
                  <a:cubicBezTo>
                    <a:pt x="37" y="117"/>
                    <a:pt x="37" y="119"/>
                    <a:pt x="37" y="120"/>
                  </a:cubicBezTo>
                  <a:cubicBezTo>
                    <a:pt x="37" y="120"/>
                    <a:pt x="37" y="120"/>
                    <a:pt x="37" y="121"/>
                  </a:cubicBezTo>
                  <a:cubicBezTo>
                    <a:pt x="37" y="121"/>
                    <a:pt x="38" y="122"/>
                    <a:pt x="38" y="123"/>
                  </a:cubicBezTo>
                  <a:cubicBezTo>
                    <a:pt x="38" y="123"/>
                    <a:pt x="37" y="124"/>
                    <a:pt x="38" y="124"/>
                  </a:cubicBezTo>
                  <a:cubicBezTo>
                    <a:pt x="38" y="125"/>
                    <a:pt x="39" y="126"/>
                    <a:pt x="40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1" y="128"/>
                    <a:pt x="40" y="126"/>
                    <a:pt x="42" y="125"/>
                  </a:cubicBezTo>
                  <a:cubicBezTo>
                    <a:pt x="44" y="124"/>
                    <a:pt x="46" y="125"/>
                    <a:pt x="48" y="126"/>
                  </a:cubicBezTo>
                  <a:cubicBezTo>
                    <a:pt x="48" y="126"/>
                    <a:pt x="48" y="127"/>
                    <a:pt x="48" y="127"/>
                  </a:cubicBezTo>
                  <a:cubicBezTo>
                    <a:pt x="50" y="127"/>
                    <a:pt x="50" y="123"/>
                    <a:pt x="52" y="124"/>
                  </a:cubicBezTo>
                  <a:cubicBezTo>
                    <a:pt x="53" y="124"/>
                    <a:pt x="55" y="126"/>
                    <a:pt x="56" y="126"/>
                  </a:cubicBezTo>
                  <a:cubicBezTo>
                    <a:pt x="56" y="125"/>
                    <a:pt x="58" y="125"/>
                    <a:pt x="59" y="125"/>
                  </a:cubicBezTo>
                  <a:cubicBezTo>
                    <a:pt x="60" y="126"/>
                    <a:pt x="59" y="126"/>
                    <a:pt x="62" y="126"/>
                  </a:cubicBezTo>
                  <a:cubicBezTo>
                    <a:pt x="62" y="126"/>
                    <a:pt x="64" y="126"/>
                    <a:pt x="64" y="126"/>
                  </a:cubicBezTo>
                  <a:cubicBezTo>
                    <a:pt x="64" y="126"/>
                    <a:pt x="66" y="127"/>
                    <a:pt x="66" y="127"/>
                  </a:cubicBezTo>
                  <a:cubicBezTo>
                    <a:pt x="66" y="126"/>
                    <a:pt x="65" y="126"/>
                    <a:pt x="65" y="125"/>
                  </a:cubicBezTo>
                  <a:cubicBezTo>
                    <a:pt x="66" y="124"/>
                    <a:pt x="66" y="124"/>
                    <a:pt x="67" y="124"/>
                  </a:cubicBezTo>
                  <a:cubicBezTo>
                    <a:pt x="67" y="123"/>
                    <a:pt x="66" y="122"/>
                    <a:pt x="68" y="122"/>
                  </a:cubicBezTo>
                  <a:cubicBezTo>
                    <a:pt x="70" y="122"/>
                    <a:pt x="70" y="129"/>
                    <a:pt x="73" y="129"/>
                  </a:cubicBezTo>
                  <a:cubicBezTo>
                    <a:pt x="73" y="128"/>
                    <a:pt x="75" y="116"/>
                    <a:pt x="75" y="116"/>
                  </a:cubicBezTo>
                  <a:cubicBezTo>
                    <a:pt x="75" y="116"/>
                    <a:pt x="80" y="117"/>
                    <a:pt x="81" y="117"/>
                  </a:cubicBezTo>
                  <a:cubicBezTo>
                    <a:pt x="86" y="118"/>
                    <a:pt x="92" y="118"/>
                    <a:pt x="98" y="119"/>
                  </a:cubicBezTo>
                  <a:cubicBezTo>
                    <a:pt x="120" y="122"/>
                    <a:pt x="142" y="124"/>
                    <a:pt x="164" y="126"/>
                  </a:cubicBezTo>
                  <a:cubicBezTo>
                    <a:pt x="173" y="126"/>
                    <a:pt x="182" y="127"/>
                    <a:pt x="190" y="128"/>
                  </a:cubicBezTo>
                  <a:cubicBezTo>
                    <a:pt x="193" y="128"/>
                    <a:pt x="196" y="128"/>
                    <a:pt x="199" y="128"/>
                  </a:cubicBezTo>
                  <a:cubicBezTo>
                    <a:pt x="200" y="128"/>
                    <a:pt x="201" y="128"/>
                    <a:pt x="202" y="128"/>
                  </a:cubicBezTo>
                  <a:cubicBezTo>
                    <a:pt x="202" y="128"/>
                    <a:pt x="203" y="128"/>
                    <a:pt x="203" y="128"/>
                  </a:cubicBezTo>
                  <a:cubicBezTo>
                    <a:pt x="203" y="120"/>
                    <a:pt x="204" y="112"/>
                    <a:pt x="204" y="104"/>
                  </a:cubicBezTo>
                  <a:cubicBezTo>
                    <a:pt x="205" y="78"/>
                    <a:pt x="207" y="51"/>
                    <a:pt x="208" y="25"/>
                  </a:cubicBezTo>
                  <a:cubicBezTo>
                    <a:pt x="208" y="25"/>
                    <a:pt x="208" y="25"/>
                    <a:pt x="208" y="25"/>
                  </a:cubicBezTo>
                  <a:cubicBezTo>
                    <a:pt x="140" y="22"/>
                    <a:pt x="72" y="13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2"/>
                    <a:pt x="5" y="3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32">
              <a:extLst>
                <a:ext uri="{FF2B5EF4-FFF2-40B4-BE49-F238E27FC236}">
                  <a16:creationId xmlns:a16="http://schemas.microsoft.com/office/drawing/2014/main" id="{35FA4728-E791-403A-888B-99BC6C83B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731" y="4754156"/>
              <a:ext cx="950609" cy="727782"/>
            </a:xfrm>
            <a:custGeom>
              <a:avLst/>
              <a:gdLst>
                <a:gd name="T0" fmla="*/ 118 w 127"/>
                <a:gd name="T1" fmla="*/ 87 h 97"/>
                <a:gd name="T2" fmla="*/ 111 w 127"/>
                <a:gd name="T3" fmla="*/ 85 h 97"/>
                <a:gd name="T4" fmla="*/ 106 w 127"/>
                <a:gd name="T5" fmla="*/ 80 h 97"/>
                <a:gd name="T6" fmla="*/ 108 w 127"/>
                <a:gd name="T7" fmla="*/ 79 h 97"/>
                <a:gd name="T8" fmla="*/ 111 w 127"/>
                <a:gd name="T9" fmla="*/ 79 h 97"/>
                <a:gd name="T10" fmla="*/ 114 w 127"/>
                <a:gd name="T11" fmla="*/ 76 h 97"/>
                <a:gd name="T12" fmla="*/ 114 w 127"/>
                <a:gd name="T13" fmla="*/ 72 h 97"/>
                <a:gd name="T14" fmla="*/ 112 w 127"/>
                <a:gd name="T15" fmla="*/ 71 h 97"/>
                <a:gd name="T16" fmla="*/ 109 w 127"/>
                <a:gd name="T17" fmla="*/ 71 h 97"/>
                <a:gd name="T18" fmla="*/ 105 w 127"/>
                <a:gd name="T19" fmla="*/ 69 h 97"/>
                <a:gd name="T20" fmla="*/ 89 w 127"/>
                <a:gd name="T21" fmla="*/ 68 h 97"/>
                <a:gd name="T22" fmla="*/ 100 w 127"/>
                <a:gd name="T23" fmla="*/ 65 h 97"/>
                <a:gd name="T24" fmla="*/ 108 w 127"/>
                <a:gd name="T25" fmla="*/ 67 h 97"/>
                <a:gd name="T26" fmla="*/ 102 w 127"/>
                <a:gd name="T27" fmla="*/ 57 h 97"/>
                <a:gd name="T28" fmla="*/ 69 w 127"/>
                <a:gd name="T29" fmla="*/ 50 h 97"/>
                <a:gd name="T30" fmla="*/ 59 w 127"/>
                <a:gd name="T31" fmla="*/ 48 h 97"/>
                <a:gd name="T32" fmla="*/ 61 w 127"/>
                <a:gd name="T33" fmla="*/ 41 h 97"/>
                <a:gd name="T34" fmla="*/ 63 w 127"/>
                <a:gd name="T35" fmla="*/ 32 h 97"/>
                <a:gd name="T36" fmla="*/ 66 w 127"/>
                <a:gd name="T37" fmla="*/ 26 h 97"/>
                <a:gd name="T38" fmla="*/ 66 w 127"/>
                <a:gd name="T39" fmla="*/ 21 h 97"/>
                <a:gd name="T40" fmla="*/ 70 w 127"/>
                <a:gd name="T41" fmla="*/ 13 h 97"/>
                <a:gd name="T42" fmla="*/ 65 w 127"/>
                <a:gd name="T43" fmla="*/ 10 h 97"/>
                <a:gd name="T44" fmla="*/ 64 w 127"/>
                <a:gd name="T45" fmla="*/ 0 h 97"/>
                <a:gd name="T46" fmla="*/ 8 w 127"/>
                <a:gd name="T47" fmla="*/ 38 h 97"/>
                <a:gd name="T48" fmla="*/ 13 w 127"/>
                <a:gd name="T49" fmla="*/ 46 h 97"/>
                <a:gd name="T50" fmla="*/ 15 w 127"/>
                <a:gd name="T51" fmla="*/ 53 h 97"/>
                <a:gd name="T52" fmla="*/ 15 w 127"/>
                <a:gd name="T53" fmla="*/ 63 h 97"/>
                <a:gd name="T54" fmla="*/ 12 w 127"/>
                <a:gd name="T55" fmla="*/ 72 h 97"/>
                <a:gd name="T56" fmla="*/ 10 w 127"/>
                <a:gd name="T57" fmla="*/ 87 h 97"/>
                <a:gd name="T58" fmla="*/ 44 w 127"/>
                <a:gd name="T59" fmla="*/ 89 h 97"/>
                <a:gd name="T60" fmla="*/ 54 w 127"/>
                <a:gd name="T61" fmla="*/ 87 h 97"/>
                <a:gd name="T62" fmla="*/ 49 w 127"/>
                <a:gd name="T63" fmla="*/ 83 h 97"/>
                <a:gd name="T64" fmla="*/ 54 w 127"/>
                <a:gd name="T65" fmla="*/ 81 h 97"/>
                <a:gd name="T66" fmla="*/ 57 w 127"/>
                <a:gd name="T67" fmla="*/ 84 h 97"/>
                <a:gd name="T68" fmla="*/ 67 w 127"/>
                <a:gd name="T69" fmla="*/ 87 h 97"/>
                <a:gd name="T70" fmla="*/ 75 w 127"/>
                <a:gd name="T71" fmla="*/ 94 h 97"/>
                <a:gd name="T72" fmla="*/ 70 w 127"/>
                <a:gd name="T73" fmla="*/ 92 h 97"/>
                <a:gd name="T74" fmla="*/ 78 w 127"/>
                <a:gd name="T75" fmla="*/ 95 h 97"/>
                <a:gd name="T76" fmla="*/ 84 w 127"/>
                <a:gd name="T77" fmla="*/ 95 h 97"/>
                <a:gd name="T78" fmla="*/ 87 w 127"/>
                <a:gd name="T79" fmla="*/ 95 h 97"/>
                <a:gd name="T80" fmla="*/ 88 w 127"/>
                <a:gd name="T81" fmla="*/ 91 h 97"/>
                <a:gd name="T82" fmla="*/ 95 w 127"/>
                <a:gd name="T83" fmla="*/ 92 h 97"/>
                <a:gd name="T84" fmla="*/ 97 w 127"/>
                <a:gd name="T85" fmla="*/ 95 h 97"/>
                <a:gd name="T86" fmla="*/ 100 w 127"/>
                <a:gd name="T87" fmla="*/ 90 h 97"/>
                <a:gd name="T88" fmla="*/ 96 w 127"/>
                <a:gd name="T89" fmla="*/ 85 h 97"/>
                <a:gd name="T90" fmla="*/ 103 w 127"/>
                <a:gd name="T91" fmla="*/ 85 h 97"/>
                <a:gd name="T92" fmla="*/ 106 w 127"/>
                <a:gd name="T93" fmla="*/ 86 h 97"/>
                <a:gd name="T94" fmla="*/ 107 w 127"/>
                <a:gd name="T95" fmla="*/ 88 h 97"/>
                <a:gd name="T96" fmla="*/ 113 w 127"/>
                <a:gd name="T97" fmla="*/ 90 h 97"/>
                <a:gd name="T98" fmla="*/ 113 w 127"/>
                <a:gd name="T99" fmla="*/ 90 h 97"/>
                <a:gd name="T100" fmla="*/ 118 w 127"/>
                <a:gd name="T101" fmla="*/ 91 h 97"/>
                <a:gd name="T102" fmla="*/ 117 w 127"/>
                <a:gd name="T103" fmla="*/ 96 h 97"/>
                <a:gd name="T104" fmla="*/ 123 w 127"/>
                <a:gd name="T105" fmla="*/ 92 h 97"/>
                <a:gd name="T106" fmla="*/ 122 w 127"/>
                <a:gd name="T107" fmla="*/ 9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97">
                  <a:moveTo>
                    <a:pt x="123" y="89"/>
                  </a:moveTo>
                  <a:cubicBezTo>
                    <a:pt x="123" y="89"/>
                    <a:pt x="123" y="89"/>
                    <a:pt x="123" y="89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2" y="90"/>
                    <a:pt x="120" y="86"/>
                    <a:pt x="119" y="86"/>
                  </a:cubicBezTo>
                  <a:cubicBezTo>
                    <a:pt x="118" y="86"/>
                    <a:pt x="119" y="87"/>
                    <a:pt x="118" y="87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5" y="87"/>
                    <a:pt x="115" y="86"/>
                  </a:cubicBezTo>
                  <a:cubicBezTo>
                    <a:pt x="115" y="86"/>
                    <a:pt x="117" y="85"/>
                    <a:pt x="116" y="85"/>
                  </a:cubicBezTo>
                  <a:cubicBezTo>
                    <a:pt x="115" y="86"/>
                    <a:pt x="115" y="85"/>
                    <a:pt x="114" y="85"/>
                  </a:cubicBezTo>
                  <a:cubicBezTo>
                    <a:pt x="113" y="85"/>
                    <a:pt x="112" y="86"/>
                    <a:pt x="111" y="85"/>
                  </a:cubicBezTo>
                  <a:cubicBezTo>
                    <a:pt x="111" y="85"/>
                    <a:pt x="112" y="84"/>
                    <a:pt x="112" y="84"/>
                  </a:cubicBezTo>
                  <a:cubicBezTo>
                    <a:pt x="111" y="83"/>
                    <a:pt x="109" y="84"/>
                    <a:pt x="108" y="83"/>
                  </a:cubicBezTo>
                  <a:cubicBezTo>
                    <a:pt x="107" y="82"/>
                    <a:pt x="107" y="81"/>
                    <a:pt x="106" y="81"/>
                  </a:cubicBezTo>
                  <a:cubicBezTo>
                    <a:pt x="106" y="81"/>
                    <a:pt x="106" y="81"/>
                    <a:pt x="106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7" y="80"/>
                    <a:pt x="107" y="80"/>
                    <a:pt x="108" y="80"/>
                  </a:cubicBezTo>
                  <a:cubicBezTo>
                    <a:pt x="108" y="80"/>
                    <a:pt x="108" y="81"/>
                    <a:pt x="108" y="80"/>
                  </a:cubicBezTo>
                  <a:cubicBezTo>
                    <a:pt x="109" y="79"/>
                    <a:pt x="107" y="79"/>
                    <a:pt x="107" y="79"/>
                  </a:cubicBezTo>
                  <a:cubicBezTo>
                    <a:pt x="107" y="78"/>
                    <a:pt x="107" y="79"/>
                    <a:pt x="107" y="79"/>
                  </a:cubicBezTo>
                  <a:cubicBezTo>
                    <a:pt x="107" y="79"/>
                    <a:pt x="108" y="79"/>
                    <a:pt x="108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9" y="79"/>
                    <a:pt x="110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0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09" y="80"/>
                    <a:pt x="109" y="77"/>
                  </a:cubicBezTo>
                  <a:cubicBezTo>
                    <a:pt x="109" y="77"/>
                    <a:pt x="111" y="77"/>
                    <a:pt x="111" y="77"/>
                  </a:cubicBezTo>
                  <a:cubicBezTo>
                    <a:pt x="111" y="77"/>
                    <a:pt x="111" y="75"/>
                    <a:pt x="112" y="75"/>
                  </a:cubicBezTo>
                  <a:cubicBezTo>
                    <a:pt x="113" y="74"/>
                    <a:pt x="112" y="76"/>
                    <a:pt x="114" y="76"/>
                  </a:cubicBezTo>
                  <a:cubicBezTo>
                    <a:pt x="114" y="75"/>
                    <a:pt x="114" y="76"/>
                    <a:pt x="114" y="75"/>
                  </a:cubicBezTo>
                  <a:cubicBezTo>
                    <a:pt x="115" y="75"/>
                    <a:pt x="114" y="75"/>
                    <a:pt x="114" y="74"/>
                  </a:cubicBezTo>
                  <a:cubicBezTo>
                    <a:pt x="114" y="74"/>
                    <a:pt x="114" y="74"/>
                    <a:pt x="114" y="73"/>
                  </a:cubicBezTo>
                  <a:cubicBezTo>
                    <a:pt x="114" y="73"/>
                    <a:pt x="114" y="74"/>
                    <a:pt x="113" y="74"/>
                  </a:cubicBezTo>
                  <a:cubicBezTo>
                    <a:pt x="113" y="73"/>
                    <a:pt x="114" y="73"/>
                    <a:pt x="114" y="72"/>
                  </a:cubicBezTo>
                  <a:cubicBezTo>
                    <a:pt x="113" y="72"/>
                    <a:pt x="113" y="73"/>
                    <a:pt x="113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1"/>
                    <a:pt x="113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ubicBezTo>
                    <a:pt x="113" y="70"/>
                    <a:pt x="112" y="72"/>
                    <a:pt x="112" y="71"/>
                  </a:cubicBezTo>
                  <a:cubicBezTo>
                    <a:pt x="111" y="71"/>
                    <a:pt x="113" y="70"/>
                    <a:pt x="113" y="70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1" y="69"/>
                    <a:pt x="111" y="68"/>
                    <a:pt x="110" y="68"/>
                  </a:cubicBezTo>
                  <a:cubicBezTo>
                    <a:pt x="110" y="69"/>
                    <a:pt x="110" y="69"/>
                    <a:pt x="110" y="70"/>
                  </a:cubicBezTo>
                  <a:cubicBezTo>
                    <a:pt x="110" y="70"/>
                    <a:pt x="109" y="70"/>
                    <a:pt x="109" y="71"/>
                  </a:cubicBezTo>
                  <a:cubicBezTo>
                    <a:pt x="108" y="72"/>
                    <a:pt x="109" y="76"/>
                    <a:pt x="106" y="74"/>
                  </a:cubicBezTo>
                  <a:cubicBezTo>
                    <a:pt x="105" y="73"/>
                    <a:pt x="106" y="73"/>
                    <a:pt x="106" y="72"/>
                  </a:cubicBezTo>
                  <a:cubicBezTo>
                    <a:pt x="105" y="72"/>
                    <a:pt x="102" y="74"/>
                    <a:pt x="102" y="71"/>
                  </a:cubicBezTo>
                  <a:cubicBezTo>
                    <a:pt x="102" y="70"/>
                    <a:pt x="107" y="71"/>
                    <a:pt x="106" y="68"/>
                  </a:cubicBezTo>
                  <a:cubicBezTo>
                    <a:pt x="106" y="67"/>
                    <a:pt x="105" y="69"/>
                    <a:pt x="105" y="69"/>
                  </a:cubicBezTo>
                  <a:cubicBezTo>
                    <a:pt x="104" y="69"/>
                    <a:pt x="105" y="67"/>
                    <a:pt x="104" y="67"/>
                  </a:cubicBezTo>
                  <a:cubicBezTo>
                    <a:pt x="104" y="66"/>
                    <a:pt x="104" y="69"/>
                    <a:pt x="104" y="69"/>
                  </a:cubicBezTo>
                  <a:cubicBezTo>
                    <a:pt x="103" y="70"/>
                    <a:pt x="102" y="67"/>
                    <a:pt x="101" y="68"/>
                  </a:cubicBezTo>
                  <a:cubicBezTo>
                    <a:pt x="101" y="68"/>
                    <a:pt x="99" y="71"/>
                    <a:pt x="98" y="71"/>
                  </a:cubicBezTo>
                  <a:cubicBezTo>
                    <a:pt x="97" y="72"/>
                    <a:pt x="87" y="72"/>
                    <a:pt x="89" y="68"/>
                  </a:cubicBezTo>
                  <a:cubicBezTo>
                    <a:pt x="89" y="68"/>
                    <a:pt x="93" y="63"/>
                    <a:pt x="93" y="63"/>
                  </a:cubicBezTo>
                  <a:cubicBezTo>
                    <a:pt x="94" y="63"/>
                    <a:pt x="97" y="63"/>
                    <a:pt x="98" y="64"/>
                  </a:cubicBezTo>
                  <a:cubicBezTo>
                    <a:pt x="98" y="64"/>
                    <a:pt x="98" y="65"/>
                    <a:pt x="98" y="65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2" y="66"/>
                    <a:pt x="102" y="66"/>
                    <a:pt x="103" y="66"/>
                  </a:cubicBezTo>
                  <a:cubicBezTo>
                    <a:pt x="103" y="66"/>
                    <a:pt x="104" y="65"/>
                    <a:pt x="104" y="65"/>
                  </a:cubicBezTo>
                  <a:cubicBezTo>
                    <a:pt x="104" y="66"/>
                    <a:pt x="104" y="68"/>
                    <a:pt x="107" y="67"/>
                  </a:cubicBezTo>
                  <a:cubicBezTo>
                    <a:pt x="107" y="67"/>
                    <a:pt x="109" y="66"/>
                    <a:pt x="108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8" y="67"/>
                    <a:pt x="109" y="67"/>
                    <a:pt x="109" y="66"/>
                  </a:cubicBezTo>
                  <a:cubicBezTo>
                    <a:pt x="108" y="65"/>
                    <a:pt x="108" y="67"/>
                    <a:pt x="108" y="66"/>
                  </a:cubicBezTo>
                  <a:cubicBezTo>
                    <a:pt x="106" y="64"/>
                    <a:pt x="106" y="62"/>
                    <a:pt x="105" y="59"/>
                  </a:cubicBezTo>
                  <a:cubicBezTo>
                    <a:pt x="104" y="59"/>
                    <a:pt x="102" y="58"/>
                    <a:pt x="102" y="57"/>
                  </a:cubicBezTo>
                  <a:cubicBezTo>
                    <a:pt x="101" y="57"/>
                    <a:pt x="101" y="56"/>
                    <a:pt x="101" y="56"/>
                  </a:cubicBezTo>
                  <a:cubicBezTo>
                    <a:pt x="101" y="56"/>
                    <a:pt x="100" y="55"/>
                    <a:pt x="100" y="55"/>
                  </a:cubicBezTo>
                  <a:cubicBezTo>
                    <a:pt x="100" y="54"/>
                    <a:pt x="103" y="47"/>
                    <a:pt x="102" y="46"/>
                  </a:cubicBezTo>
                  <a:cubicBezTo>
                    <a:pt x="100" y="46"/>
                    <a:pt x="94" y="47"/>
                    <a:pt x="92" y="48"/>
                  </a:cubicBezTo>
                  <a:cubicBezTo>
                    <a:pt x="84" y="49"/>
                    <a:pt x="77" y="49"/>
                    <a:pt x="69" y="50"/>
                  </a:cubicBezTo>
                  <a:cubicBezTo>
                    <a:pt x="69" y="50"/>
                    <a:pt x="68" y="50"/>
                    <a:pt x="68" y="50"/>
                  </a:cubicBezTo>
                  <a:cubicBezTo>
                    <a:pt x="66" y="51"/>
                    <a:pt x="61" y="52"/>
                    <a:pt x="59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51"/>
                    <a:pt x="60" y="50"/>
                    <a:pt x="60" y="50"/>
                  </a:cubicBezTo>
                  <a:cubicBezTo>
                    <a:pt x="60" y="49"/>
                    <a:pt x="59" y="49"/>
                    <a:pt x="59" y="48"/>
                  </a:cubicBezTo>
                  <a:cubicBezTo>
                    <a:pt x="58" y="48"/>
                    <a:pt x="59" y="47"/>
                    <a:pt x="59" y="46"/>
                  </a:cubicBezTo>
                  <a:cubicBezTo>
                    <a:pt x="59" y="46"/>
                    <a:pt x="58" y="45"/>
                    <a:pt x="58" y="45"/>
                  </a:cubicBezTo>
                  <a:cubicBezTo>
                    <a:pt x="58" y="45"/>
                    <a:pt x="60" y="44"/>
                    <a:pt x="61" y="44"/>
                  </a:cubicBezTo>
                  <a:cubicBezTo>
                    <a:pt x="61" y="43"/>
                    <a:pt x="59" y="42"/>
                    <a:pt x="59" y="41"/>
                  </a:cubicBezTo>
                  <a:cubicBezTo>
                    <a:pt x="60" y="40"/>
                    <a:pt x="61" y="42"/>
                    <a:pt x="61" y="41"/>
                  </a:cubicBezTo>
                  <a:cubicBezTo>
                    <a:pt x="61" y="40"/>
                    <a:pt x="60" y="39"/>
                    <a:pt x="60" y="38"/>
                  </a:cubicBezTo>
                  <a:cubicBezTo>
                    <a:pt x="60" y="37"/>
                    <a:pt x="63" y="37"/>
                    <a:pt x="62" y="36"/>
                  </a:cubicBezTo>
                  <a:cubicBezTo>
                    <a:pt x="62" y="36"/>
                    <a:pt x="60" y="37"/>
                    <a:pt x="60" y="35"/>
                  </a:cubicBezTo>
                  <a:cubicBezTo>
                    <a:pt x="60" y="34"/>
                    <a:pt x="62" y="35"/>
                    <a:pt x="62" y="35"/>
                  </a:cubicBezTo>
                  <a:cubicBezTo>
                    <a:pt x="63" y="35"/>
                    <a:pt x="62" y="33"/>
                    <a:pt x="63" y="32"/>
                  </a:cubicBezTo>
                  <a:cubicBezTo>
                    <a:pt x="63" y="32"/>
                    <a:pt x="64" y="32"/>
                    <a:pt x="64" y="31"/>
                  </a:cubicBezTo>
                  <a:cubicBezTo>
                    <a:pt x="64" y="30"/>
                    <a:pt x="63" y="32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8"/>
                    <a:pt x="65" y="30"/>
                    <a:pt x="65" y="29"/>
                  </a:cubicBezTo>
                  <a:cubicBezTo>
                    <a:pt x="65" y="28"/>
                    <a:pt x="66" y="27"/>
                    <a:pt x="66" y="26"/>
                  </a:cubicBezTo>
                  <a:cubicBezTo>
                    <a:pt x="67" y="25"/>
                    <a:pt x="68" y="25"/>
                    <a:pt x="69" y="25"/>
                  </a:cubicBezTo>
                  <a:cubicBezTo>
                    <a:pt x="69" y="24"/>
                    <a:pt x="66" y="23"/>
                    <a:pt x="66" y="23"/>
                  </a:cubicBezTo>
                  <a:cubicBezTo>
                    <a:pt x="67" y="23"/>
                    <a:pt x="68" y="23"/>
                    <a:pt x="68" y="23"/>
                  </a:cubicBezTo>
                  <a:cubicBezTo>
                    <a:pt x="69" y="23"/>
                    <a:pt x="70" y="21"/>
                    <a:pt x="70" y="21"/>
                  </a:cubicBezTo>
                  <a:cubicBezTo>
                    <a:pt x="69" y="20"/>
                    <a:pt x="67" y="23"/>
                    <a:pt x="66" y="21"/>
                  </a:cubicBezTo>
                  <a:cubicBezTo>
                    <a:pt x="66" y="19"/>
                    <a:pt x="70" y="19"/>
                    <a:pt x="70" y="18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2" y="17"/>
                    <a:pt x="71" y="16"/>
                  </a:cubicBezTo>
                  <a:cubicBezTo>
                    <a:pt x="71" y="16"/>
                    <a:pt x="70" y="16"/>
                    <a:pt x="69" y="16"/>
                  </a:cubicBezTo>
                  <a:cubicBezTo>
                    <a:pt x="69" y="15"/>
                    <a:pt x="70" y="14"/>
                    <a:pt x="70" y="13"/>
                  </a:cubicBezTo>
                  <a:cubicBezTo>
                    <a:pt x="69" y="13"/>
                    <a:pt x="67" y="14"/>
                    <a:pt x="67" y="13"/>
                  </a:cubicBezTo>
                  <a:cubicBezTo>
                    <a:pt x="65" y="12"/>
                    <a:pt x="69" y="12"/>
                    <a:pt x="69" y="12"/>
                  </a:cubicBezTo>
                  <a:cubicBezTo>
                    <a:pt x="69" y="12"/>
                    <a:pt x="67" y="11"/>
                    <a:pt x="67" y="11"/>
                  </a:cubicBezTo>
                  <a:cubicBezTo>
                    <a:pt x="67" y="10"/>
                    <a:pt x="69" y="10"/>
                    <a:pt x="68" y="9"/>
                  </a:cubicBezTo>
                  <a:cubicBezTo>
                    <a:pt x="68" y="7"/>
                    <a:pt x="66" y="11"/>
                    <a:pt x="65" y="10"/>
                  </a:cubicBezTo>
                  <a:cubicBezTo>
                    <a:pt x="64" y="8"/>
                    <a:pt x="67" y="8"/>
                    <a:pt x="67" y="6"/>
                  </a:cubicBezTo>
                  <a:cubicBezTo>
                    <a:pt x="67" y="6"/>
                    <a:pt x="64" y="6"/>
                    <a:pt x="64" y="6"/>
                  </a:cubicBezTo>
                  <a:cubicBezTo>
                    <a:pt x="64" y="5"/>
                    <a:pt x="67" y="1"/>
                    <a:pt x="65" y="0"/>
                  </a:cubicBezTo>
                  <a:cubicBezTo>
                    <a:pt x="64" y="0"/>
                    <a:pt x="65" y="3"/>
                    <a:pt x="63" y="2"/>
                  </a:cubicBezTo>
                  <a:cubicBezTo>
                    <a:pt x="62" y="2"/>
                    <a:pt x="63" y="0"/>
                    <a:pt x="64" y="0"/>
                  </a:cubicBezTo>
                  <a:cubicBezTo>
                    <a:pt x="43" y="2"/>
                    <a:pt x="22" y="4"/>
                    <a:pt x="0" y="5"/>
                  </a:cubicBezTo>
                  <a:cubicBezTo>
                    <a:pt x="1" y="11"/>
                    <a:pt x="1" y="18"/>
                    <a:pt x="2" y="24"/>
                  </a:cubicBezTo>
                  <a:cubicBezTo>
                    <a:pt x="2" y="25"/>
                    <a:pt x="2" y="30"/>
                    <a:pt x="2" y="31"/>
                  </a:cubicBezTo>
                  <a:cubicBezTo>
                    <a:pt x="3" y="32"/>
                    <a:pt x="5" y="33"/>
                    <a:pt x="6" y="34"/>
                  </a:cubicBezTo>
                  <a:cubicBezTo>
                    <a:pt x="7" y="35"/>
                    <a:pt x="8" y="37"/>
                    <a:pt x="8" y="38"/>
                  </a:cubicBezTo>
                  <a:cubicBezTo>
                    <a:pt x="8" y="39"/>
                    <a:pt x="8" y="40"/>
                    <a:pt x="8" y="41"/>
                  </a:cubicBezTo>
                  <a:cubicBezTo>
                    <a:pt x="8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4"/>
                  </a:cubicBezTo>
                  <a:cubicBezTo>
                    <a:pt x="10" y="44"/>
                    <a:pt x="12" y="46"/>
                    <a:pt x="13" y="46"/>
                  </a:cubicBezTo>
                  <a:cubicBezTo>
                    <a:pt x="13" y="47"/>
                    <a:pt x="12" y="47"/>
                    <a:pt x="12" y="48"/>
                  </a:cubicBezTo>
                  <a:cubicBezTo>
                    <a:pt x="12" y="48"/>
                    <a:pt x="13" y="48"/>
                    <a:pt x="14" y="49"/>
                  </a:cubicBezTo>
                  <a:cubicBezTo>
                    <a:pt x="14" y="49"/>
                    <a:pt x="14" y="50"/>
                    <a:pt x="14" y="50"/>
                  </a:cubicBezTo>
                  <a:cubicBezTo>
                    <a:pt x="14" y="51"/>
                    <a:pt x="15" y="50"/>
                    <a:pt x="16" y="51"/>
                  </a:cubicBezTo>
                  <a:cubicBezTo>
                    <a:pt x="16" y="51"/>
                    <a:pt x="15" y="52"/>
                    <a:pt x="15" y="53"/>
                  </a:cubicBezTo>
                  <a:cubicBezTo>
                    <a:pt x="15" y="53"/>
                    <a:pt x="16" y="54"/>
                    <a:pt x="16" y="54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6"/>
                    <a:pt x="16" y="56"/>
                    <a:pt x="16" y="57"/>
                  </a:cubicBezTo>
                  <a:cubicBezTo>
                    <a:pt x="16" y="57"/>
                    <a:pt x="15" y="58"/>
                    <a:pt x="15" y="58"/>
                  </a:cubicBezTo>
                  <a:cubicBezTo>
                    <a:pt x="15" y="59"/>
                    <a:pt x="15" y="61"/>
                    <a:pt x="15" y="63"/>
                  </a:cubicBezTo>
                  <a:cubicBezTo>
                    <a:pt x="14" y="64"/>
                    <a:pt x="13" y="64"/>
                    <a:pt x="13" y="64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2" y="66"/>
                    <a:pt x="12" y="67"/>
                  </a:cubicBezTo>
                  <a:cubicBezTo>
                    <a:pt x="12" y="68"/>
                    <a:pt x="13" y="69"/>
                    <a:pt x="13" y="69"/>
                  </a:cubicBezTo>
                  <a:cubicBezTo>
                    <a:pt x="13" y="71"/>
                    <a:pt x="12" y="71"/>
                    <a:pt x="12" y="72"/>
                  </a:cubicBezTo>
                  <a:cubicBezTo>
                    <a:pt x="13" y="76"/>
                    <a:pt x="15" y="77"/>
                    <a:pt x="12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3" y="82"/>
                    <a:pt x="13" y="83"/>
                    <a:pt x="13" y="83"/>
                  </a:cubicBezTo>
                  <a:cubicBezTo>
                    <a:pt x="13" y="84"/>
                    <a:pt x="12" y="85"/>
                    <a:pt x="12" y="85"/>
                  </a:cubicBezTo>
                  <a:cubicBezTo>
                    <a:pt x="11" y="86"/>
                    <a:pt x="9" y="85"/>
                    <a:pt x="10" y="87"/>
                  </a:cubicBezTo>
                  <a:cubicBezTo>
                    <a:pt x="10" y="87"/>
                    <a:pt x="12" y="88"/>
                    <a:pt x="12" y="88"/>
                  </a:cubicBezTo>
                  <a:cubicBezTo>
                    <a:pt x="12" y="88"/>
                    <a:pt x="14" y="87"/>
                    <a:pt x="14" y="87"/>
                  </a:cubicBezTo>
                  <a:cubicBezTo>
                    <a:pt x="16" y="86"/>
                    <a:pt x="23" y="85"/>
                    <a:pt x="25" y="85"/>
                  </a:cubicBezTo>
                  <a:cubicBezTo>
                    <a:pt x="30" y="85"/>
                    <a:pt x="34" y="88"/>
                    <a:pt x="38" y="89"/>
                  </a:cubicBezTo>
                  <a:cubicBezTo>
                    <a:pt x="40" y="89"/>
                    <a:pt x="42" y="89"/>
                    <a:pt x="44" y="89"/>
                  </a:cubicBezTo>
                  <a:cubicBezTo>
                    <a:pt x="45" y="89"/>
                    <a:pt x="47" y="90"/>
                    <a:pt x="48" y="89"/>
                  </a:cubicBezTo>
                  <a:cubicBezTo>
                    <a:pt x="49" y="89"/>
                    <a:pt x="49" y="88"/>
                    <a:pt x="50" y="88"/>
                  </a:cubicBezTo>
                  <a:cubicBezTo>
                    <a:pt x="51" y="88"/>
                    <a:pt x="52" y="88"/>
                    <a:pt x="52" y="88"/>
                  </a:cubicBezTo>
                  <a:cubicBezTo>
                    <a:pt x="54" y="87"/>
                    <a:pt x="52" y="88"/>
                    <a:pt x="53" y="87"/>
                  </a:cubicBezTo>
                  <a:cubicBezTo>
                    <a:pt x="53" y="87"/>
                    <a:pt x="54" y="87"/>
                    <a:pt x="54" y="87"/>
                  </a:cubicBezTo>
                  <a:cubicBezTo>
                    <a:pt x="54" y="86"/>
                    <a:pt x="52" y="87"/>
                    <a:pt x="52" y="87"/>
                  </a:cubicBezTo>
                  <a:cubicBezTo>
                    <a:pt x="52" y="87"/>
                    <a:pt x="51" y="86"/>
                    <a:pt x="51" y="85"/>
                  </a:cubicBezTo>
                  <a:cubicBezTo>
                    <a:pt x="51" y="85"/>
                    <a:pt x="52" y="85"/>
                    <a:pt x="52" y="84"/>
                  </a:cubicBezTo>
                  <a:cubicBezTo>
                    <a:pt x="51" y="84"/>
                    <a:pt x="50" y="85"/>
                    <a:pt x="50" y="85"/>
                  </a:cubicBezTo>
                  <a:cubicBezTo>
                    <a:pt x="50" y="85"/>
                    <a:pt x="49" y="83"/>
                    <a:pt x="49" y="83"/>
                  </a:cubicBezTo>
                  <a:cubicBezTo>
                    <a:pt x="49" y="83"/>
                    <a:pt x="50" y="83"/>
                    <a:pt x="50" y="83"/>
                  </a:cubicBezTo>
                  <a:cubicBezTo>
                    <a:pt x="50" y="83"/>
                    <a:pt x="50" y="83"/>
                    <a:pt x="51" y="83"/>
                  </a:cubicBezTo>
                  <a:cubicBezTo>
                    <a:pt x="51" y="83"/>
                    <a:pt x="50" y="84"/>
                    <a:pt x="51" y="84"/>
                  </a:cubicBezTo>
                  <a:cubicBezTo>
                    <a:pt x="51" y="84"/>
                    <a:pt x="54" y="82"/>
                    <a:pt x="54" y="82"/>
                  </a:cubicBezTo>
                  <a:cubicBezTo>
                    <a:pt x="54" y="82"/>
                    <a:pt x="54" y="82"/>
                    <a:pt x="54" y="81"/>
                  </a:cubicBezTo>
                  <a:cubicBezTo>
                    <a:pt x="54" y="81"/>
                    <a:pt x="55" y="82"/>
                    <a:pt x="55" y="82"/>
                  </a:cubicBezTo>
                  <a:cubicBezTo>
                    <a:pt x="56" y="81"/>
                    <a:pt x="56" y="81"/>
                    <a:pt x="57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9" y="82"/>
                    <a:pt x="56" y="82"/>
                    <a:pt x="57" y="83"/>
                  </a:cubicBezTo>
                  <a:cubicBezTo>
                    <a:pt x="57" y="83"/>
                    <a:pt x="57" y="84"/>
                    <a:pt x="57" y="84"/>
                  </a:cubicBezTo>
                  <a:cubicBezTo>
                    <a:pt x="57" y="84"/>
                    <a:pt x="61" y="82"/>
                    <a:pt x="62" y="83"/>
                  </a:cubicBezTo>
                  <a:cubicBezTo>
                    <a:pt x="63" y="83"/>
                    <a:pt x="62" y="84"/>
                    <a:pt x="62" y="85"/>
                  </a:cubicBezTo>
                  <a:cubicBezTo>
                    <a:pt x="63" y="86"/>
                    <a:pt x="64" y="85"/>
                    <a:pt x="64" y="85"/>
                  </a:cubicBezTo>
                  <a:cubicBezTo>
                    <a:pt x="65" y="86"/>
                    <a:pt x="65" y="88"/>
                    <a:pt x="65" y="88"/>
                  </a:cubicBezTo>
                  <a:cubicBezTo>
                    <a:pt x="65" y="88"/>
                    <a:pt x="67" y="87"/>
                    <a:pt x="67" y="87"/>
                  </a:cubicBezTo>
                  <a:cubicBezTo>
                    <a:pt x="68" y="87"/>
                    <a:pt x="69" y="89"/>
                    <a:pt x="71" y="88"/>
                  </a:cubicBezTo>
                  <a:cubicBezTo>
                    <a:pt x="71" y="88"/>
                    <a:pt x="71" y="84"/>
                    <a:pt x="72" y="85"/>
                  </a:cubicBezTo>
                  <a:cubicBezTo>
                    <a:pt x="73" y="86"/>
                    <a:pt x="71" y="87"/>
                    <a:pt x="71" y="89"/>
                  </a:cubicBezTo>
                  <a:cubicBezTo>
                    <a:pt x="72" y="90"/>
                    <a:pt x="74" y="90"/>
                    <a:pt x="75" y="91"/>
                  </a:cubicBezTo>
                  <a:cubicBezTo>
                    <a:pt x="75" y="92"/>
                    <a:pt x="76" y="94"/>
                    <a:pt x="75" y="94"/>
                  </a:cubicBezTo>
                  <a:cubicBezTo>
                    <a:pt x="74" y="94"/>
                    <a:pt x="74" y="92"/>
                    <a:pt x="74" y="92"/>
                  </a:cubicBezTo>
                  <a:cubicBezTo>
                    <a:pt x="74" y="92"/>
                    <a:pt x="74" y="92"/>
                    <a:pt x="73" y="92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2" y="90"/>
                    <a:pt x="72" y="92"/>
                    <a:pt x="71" y="92"/>
                  </a:cubicBezTo>
                  <a:cubicBezTo>
                    <a:pt x="71" y="92"/>
                    <a:pt x="70" y="92"/>
                    <a:pt x="70" y="92"/>
                  </a:cubicBezTo>
                  <a:cubicBezTo>
                    <a:pt x="70" y="92"/>
                    <a:pt x="70" y="93"/>
                    <a:pt x="71" y="93"/>
                  </a:cubicBezTo>
                  <a:cubicBezTo>
                    <a:pt x="71" y="94"/>
                    <a:pt x="76" y="95"/>
                    <a:pt x="77" y="95"/>
                  </a:cubicBezTo>
                  <a:cubicBezTo>
                    <a:pt x="78" y="95"/>
                    <a:pt x="77" y="94"/>
                    <a:pt x="78" y="94"/>
                  </a:cubicBezTo>
                  <a:cubicBezTo>
                    <a:pt x="78" y="94"/>
                    <a:pt x="79" y="94"/>
                    <a:pt x="79" y="94"/>
                  </a:cubicBezTo>
                  <a:cubicBezTo>
                    <a:pt x="79" y="95"/>
                    <a:pt x="78" y="95"/>
                    <a:pt x="78" y="95"/>
                  </a:cubicBezTo>
                  <a:cubicBezTo>
                    <a:pt x="78" y="95"/>
                    <a:pt x="79" y="95"/>
                    <a:pt x="79" y="95"/>
                  </a:cubicBezTo>
                  <a:cubicBezTo>
                    <a:pt x="80" y="95"/>
                    <a:pt x="81" y="96"/>
                    <a:pt x="81" y="96"/>
                  </a:cubicBezTo>
                  <a:cubicBezTo>
                    <a:pt x="83" y="96"/>
                    <a:pt x="82" y="95"/>
                    <a:pt x="82" y="95"/>
                  </a:cubicBezTo>
                  <a:cubicBezTo>
                    <a:pt x="82" y="94"/>
                    <a:pt x="82" y="95"/>
                    <a:pt x="83" y="95"/>
                  </a:cubicBezTo>
                  <a:cubicBezTo>
                    <a:pt x="83" y="95"/>
                    <a:pt x="83" y="95"/>
                    <a:pt x="84" y="95"/>
                  </a:cubicBezTo>
                  <a:cubicBezTo>
                    <a:pt x="84" y="95"/>
                    <a:pt x="84" y="96"/>
                    <a:pt x="83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96"/>
                    <a:pt x="85" y="96"/>
                    <a:pt x="85" y="96"/>
                  </a:cubicBezTo>
                  <a:cubicBezTo>
                    <a:pt x="86" y="96"/>
                    <a:pt x="86" y="95"/>
                    <a:pt x="86" y="95"/>
                  </a:cubicBezTo>
                  <a:cubicBezTo>
                    <a:pt x="86" y="94"/>
                    <a:pt x="87" y="96"/>
                    <a:pt x="87" y="95"/>
                  </a:cubicBezTo>
                  <a:cubicBezTo>
                    <a:pt x="87" y="95"/>
                    <a:pt x="86" y="93"/>
                    <a:pt x="87" y="93"/>
                  </a:cubicBezTo>
                  <a:cubicBezTo>
                    <a:pt x="87" y="93"/>
                    <a:pt x="87" y="93"/>
                    <a:pt x="88" y="93"/>
                  </a:cubicBezTo>
                  <a:cubicBezTo>
                    <a:pt x="88" y="93"/>
                    <a:pt x="88" y="92"/>
                    <a:pt x="88" y="92"/>
                  </a:cubicBezTo>
                  <a:cubicBezTo>
                    <a:pt x="88" y="91"/>
                    <a:pt x="87" y="92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1"/>
                    <a:pt x="89" y="91"/>
                    <a:pt x="90" y="91"/>
                  </a:cubicBezTo>
                  <a:cubicBezTo>
                    <a:pt x="90" y="91"/>
                    <a:pt x="91" y="89"/>
                    <a:pt x="91" y="89"/>
                  </a:cubicBezTo>
                  <a:cubicBezTo>
                    <a:pt x="92" y="89"/>
                    <a:pt x="92" y="91"/>
                    <a:pt x="92" y="91"/>
                  </a:cubicBezTo>
                  <a:cubicBezTo>
                    <a:pt x="92" y="91"/>
                    <a:pt x="92" y="91"/>
                    <a:pt x="93" y="91"/>
                  </a:cubicBezTo>
                  <a:cubicBezTo>
                    <a:pt x="94" y="90"/>
                    <a:pt x="94" y="92"/>
                    <a:pt x="95" y="92"/>
                  </a:cubicBezTo>
                  <a:cubicBezTo>
                    <a:pt x="95" y="92"/>
                    <a:pt x="95" y="91"/>
                    <a:pt x="95" y="91"/>
                  </a:cubicBezTo>
                  <a:cubicBezTo>
                    <a:pt x="95" y="91"/>
                    <a:pt x="96" y="92"/>
                    <a:pt x="96" y="92"/>
                  </a:cubicBezTo>
                  <a:cubicBezTo>
                    <a:pt x="95" y="93"/>
                    <a:pt x="96" y="93"/>
                    <a:pt x="96" y="95"/>
                  </a:cubicBezTo>
                  <a:cubicBezTo>
                    <a:pt x="97" y="96"/>
                    <a:pt x="96" y="95"/>
                    <a:pt x="96" y="96"/>
                  </a:cubicBezTo>
                  <a:cubicBezTo>
                    <a:pt x="96" y="96"/>
                    <a:pt x="97" y="95"/>
                    <a:pt x="97" y="95"/>
                  </a:cubicBezTo>
                  <a:cubicBezTo>
                    <a:pt x="97" y="95"/>
                    <a:pt x="99" y="94"/>
                    <a:pt x="99" y="94"/>
                  </a:cubicBezTo>
                  <a:cubicBezTo>
                    <a:pt x="99" y="94"/>
                    <a:pt x="100" y="93"/>
                    <a:pt x="100" y="93"/>
                  </a:cubicBezTo>
                  <a:cubicBezTo>
                    <a:pt x="101" y="91"/>
                    <a:pt x="99" y="92"/>
                    <a:pt x="99" y="91"/>
                  </a:cubicBezTo>
                  <a:cubicBezTo>
                    <a:pt x="99" y="90"/>
                    <a:pt x="100" y="89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99" y="85"/>
                    <a:pt x="99" y="85"/>
                  </a:cubicBezTo>
                  <a:cubicBezTo>
                    <a:pt x="99" y="85"/>
                    <a:pt x="98" y="86"/>
                    <a:pt x="97" y="85"/>
                  </a:cubicBezTo>
                  <a:cubicBezTo>
                    <a:pt x="97" y="85"/>
                    <a:pt x="96" y="85"/>
                    <a:pt x="96" y="85"/>
                  </a:cubicBezTo>
                  <a:cubicBezTo>
                    <a:pt x="96" y="85"/>
                    <a:pt x="96" y="85"/>
                    <a:pt x="96" y="85"/>
                  </a:cubicBezTo>
                  <a:cubicBezTo>
                    <a:pt x="96" y="85"/>
                    <a:pt x="95" y="84"/>
                    <a:pt x="96" y="85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4"/>
                    <a:pt x="96" y="84"/>
                    <a:pt x="96" y="83"/>
                  </a:cubicBezTo>
                  <a:cubicBezTo>
                    <a:pt x="96" y="83"/>
                    <a:pt x="98" y="84"/>
                    <a:pt x="101" y="85"/>
                  </a:cubicBezTo>
                  <a:cubicBezTo>
                    <a:pt x="102" y="85"/>
                    <a:pt x="102" y="85"/>
                    <a:pt x="103" y="85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05" y="86"/>
                    <a:pt x="104" y="85"/>
                    <a:pt x="104" y="84"/>
                  </a:cubicBezTo>
                  <a:cubicBezTo>
                    <a:pt x="104" y="84"/>
                    <a:pt x="105" y="85"/>
                    <a:pt x="105" y="85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4" y="87"/>
                    <a:pt x="106" y="86"/>
                    <a:pt x="106" y="86"/>
                  </a:cubicBezTo>
                  <a:cubicBezTo>
                    <a:pt x="106" y="87"/>
                    <a:pt x="106" y="87"/>
                    <a:pt x="106" y="87"/>
                  </a:cubicBezTo>
                  <a:cubicBezTo>
                    <a:pt x="106" y="87"/>
                    <a:pt x="106" y="87"/>
                    <a:pt x="106" y="87"/>
                  </a:cubicBezTo>
                  <a:cubicBezTo>
                    <a:pt x="106" y="87"/>
                    <a:pt x="107" y="87"/>
                    <a:pt x="107" y="87"/>
                  </a:cubicBezTo>
                  <a:cubicBezTo>
                    <a:pt x="107" y="88"/>
                    <a:pt x="105" y="88"/>
                    <a:pt x="105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7" y="88"/>
                    <a:pt x="108" y="89"/>
                    <a:pt x="108" y="89"/>
                  </a:cubicBezTo>
                  <a:cubicBezTo>
                    <a:pt x="108" y="89"/>
                    <a:pt x="109" y="88"/>
                    <a:pt x="109" y="88"/>
                  </a:cubicBezTo>
                  <a:cubicBezTo>
                    <a:pt x="110" y="87"/>
                    <a:pt x="109" y="89"/>
                    <a:pt x="110" y="90"/>
                  </a:cubicBezTo>
                  <a:cubicBezTo>
                    <a:pt x="110" y="90"/>
                    <a:pt x="112" y="90"/>
                    <a:pt x="112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9"/>
                    <a:pt x="114" y="89"/>
                    <a:pt x="114" y="89"/>
                  </a:cubicBezTo>
                  <a:cubicBezTo>
                    <a:pt x="114" y="89"/>
                    <a:pt x="113" y="89"/>
                    <a:pt x="113" y="90"/>
                  </a:cubicBezTo>
                  <a:cubicBezTo>
                    <a:pt x="113" y="91"/>
                    <a:pt x="115" y="91"/>
                    <a:pt x="115" y="91"/>
                  </a:cubicBezTo>
                  <a:cubicBezTo>
                    <a:pt x="116" y="92"/>
                    <a:pt x="115" y="93"/>
                    <a:pt x="116" y="93"/>
                  </a:cubicBezTo>
                  <a:cubicBezTo>
                    <a:pt x="118" y="92"/>
                    <a:pt x="117" y="92"/>
                    <a:pt x="117" y="91"/>
                  </a:cubicBezTo>
                  <a:cubicBezTo>
                    <a:pt x="117" y="91"/>
                    <a:pt x="117" y="90"/>
                    <a:pt x="117" y="90"/>
                  </a:cubicBezTo>
                  <a:cubicBezTo>
                    <a:pt x="118" y="90"/>
                    <a:pt x="117" y="91"/>
                    <a:pt x="118" y="91"/>
                  </a:cubicBezTo>
                  <a:cubicBezTo>
                    <a:pt x="119" y="93"/>
                    <a:pt x="117" y="92"/>
                    <a:pt x="117" y="93"/>
                  </a:cubicBezTo>
                  <a:cubicBezTo>
                    <a:pt x="117" y="94"/>
                    <a:pt x="117" y="94"/>
                    <a:pt x="117" y="94"/>
                  </a:cubicBezTo>
                  <a:cubicBezTo>
                    <a:pt x="117" y="95"/>
                    <a:pt x="116" y="96"/>
                    <a:pt x="116" y="97"/>
                  </a:cubicBezTo>
                  <a:cubicBezTo>
                    <a:pt x="116" y="97"/>
                    <a:pt x="117" y="97"/>
                    <a:pt x="117" y="96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8" y="94"/>
                    <a:pt x="118" y="94"/>
                    <a:pt x="119" y="93"/>
                  </a:cubicBezTo>
                  <a:cubicBezTo>
                    <a:pt x="119" y="93"/>
                    <a:pt x="119" y="92"/>
                    <a:pt x="119" y="92"/>
                  </a:cubicBezTo>
                  <a:cubicBezTo>
                    <a:pt x="120" y="92"/>
                    <a:pt x="121" y="95"/>
                    <a:pt x="122" y="95"/>
                  </a:cubicBezTo>
                  <a:cubicBezTo>
                    <a:pt x="122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3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2"/>
                    <a:pt x="122" y="92"/>
                    <a:pt x="122" y="91"/>
                  </a:cubicBezTo>
                  <a:cubicBezTo>
                    <a:pt x="123" y="91"/>
                    <a:pt x="124" y="92"/>
                    <a:pt x="124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0"/>
                    <a:pt x="123" y="91"/>
                    <a:pt x="122" y="91"/>
                  </a:cubicBezTo>
                  <a:cubicBezTo>
                    <a:pt x="122" y="91"/>
                    <a:pt x="122" y="91"/>
                    <a:pt x="122" y="90"/>
                  </a:cubicBezTo>
                  <a:cubicBezTo>
                    <a:pt x="122" y="90"/>
                    <a:pt x="127" y="88"/>
                    <a:pt x="123" y="89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33">
              <a:extLst>
                <a:ext uri="{FF2B5EF4-FFF2-40B4-BE49-F238E27FC236}">
                  <a16:creationId xmlns:a16="http://schemas.microsoft.com/office/drawing/2014/main" id="{E38B396A-A178-4815-9FD6-693F7639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315" y="2378533"/>
              <a:ext cx="89850" cy="150947"/>
            </a:xfrm>
            <a:custGeom>
              <a:avLst/>
              <a:gdLst>
                <a:gd name="T0" fmla="*/ 10 w 12"/>
                <a:gd name="T1" fmla="*/ 3 h 20"/>
                <a:gd name="T2" fmla="*/ 8 w 12"/>
                <a:gd name="T3" fmla="*/ 1 h 20"/>
                <a:gd name="T4" fmla="*/ 8 w 12"/>
                <a:gd name="T5" fmla="*/ 0 h 20"/>
                <a:gd name="T6" fmla="*/ 0 w 12"/>
                <a:gd name="T7" fmla="*/ 3 h 20"/>
                <a:gd name="T8" fmla="*/ 2 w 12"/>
                <a:gd name="T9" fmla="*/ 7 h 20"/>
                <a:gd name="T10" fmla="*/ 5 w 12"/>
                <a:gd name="T11" fmla="*/ 16 h 20"/>
                <a:gd name="T12" fmla="*/ 5 w 12"/>
                <a:gd name="T13" fmla="*/ 18 h 20"/>
                <a:gd name="T14" fmla="*/ 6 w 12"/>
                <a:gd name="T15" fmla="*/ 20 h 20"/>
                <a:gd name="T16" fmla="*/ 10 w 12"/>
                <a:gd name="T17" fmla="*/ 16 h 20"/>
                <a:gd name="T18" fmla="*/ 12 w 12"/>
                <a:gd name="T19" fmla="*/ 16 h 20"/>
                <a:gd name="T20" fmla="*/ 11 w 12"/>
                <a:gd name="T21" fmla="*/ 12 h 20"/>
                <a:gd name="T22" fmla="*/ 10 w 12"/>
                <a:gd name="T23" fmla="*/ 11 h 20"/>
                <a:gd name="T24" fmla="*/ 10 w 12"/>
                <a:gd name="T25" fmla="*/ 9 h 20"/>
                <a:gd name="T26" fmla="*/ 9 w 12"/>
                <a:gd name="T27" fmla="*/ 9 h 20"/>
                <a:gd name="T28" fmla="*/ 11 w 12"/>
                <a:gd name="T29" fmla="*/ 9 h 20"/>
                <a:gd name="T30" fmla="*/ 9 w 12"/>
                <a:gd name="T31" fmla="*/ 5 h 20"/>
                <a:gd name="T32" fmla="*/ 12 w 12"/>
                <a:gd name="T33" fmla="*/ 7 h 20"/>
                <a:gd name="T34" fmla="*/ 12 w 12"/>
                <a:gd name="T35" fmla="*/ 6 h 20"/>
                <a:gd name="T36" fmla="*/ 12 w 12"/>
                <a:gd name="T37" fmla="*/ 6 h 20"/>
                <a:gd name="T38" fmla="*/ 11 w 12"/>
                <a:gd name="T39" fmla="*/ 5 h 20"/>
                <a:gd name="T40" fmla="*/ 10 w 12"/>
                <a:gd name="T4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0">
                  <a:moveTo>
                    <a:pt x="10" y="3"/>
                  </a:moveTo>
                  <a:cubicBezTo>
                    <a:pt x="9" y="2"/>
                    <a:pt x="9" y="4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1" y="2"/>
                    <a:pt x="0" y="3"/>
                  </a:cubicBezTo>
                  <a:cubicBezTo>
                    <a:pt x="1" y="4"/>
                    <a:pt x="2" y="6"/>
                    <a:pt x="2" y="7"/>
                  </a:cubicBezTo>
                  <a:cubicBezTo>
                    <a:pt x="3" y="10"/>
                    <a:pt x="4" y="13"/>
                    <a:pt x="5" y="16"/>
                  </a:cubicBezTo>
                  <a:cubicBezTo>
                    <a:pt x="6" y="18"/>
                    <a:pt x="5" y="17"/>
                    <a:pt x="5" y="18"/>
                  </a:cubicBezTo>
                  <a:cubicBezTo>
                    <a:pt x="5" y="19"/>
                    <a:pt x="6" y="20"/>
                    <a:pt x="6" y="20"/>
                  </a:cubicBezTo>
                  <a:cubicBezTo>
                    <a:pt x="8" y="19"/>
                    <a:pt x="9" y="17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3"/>
                    <a:pt x="11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7"/>
                    <a:pt x="11" y="9"/>
                    <a:pt x="11" y="9"/>
                  </a:cubicBezTo>
                  <a:cubicBezTo>
                    <a:pt x="11" y="8"/>
                    <a:pt x="9" y="5"/>
                    <a:pt x="9" y="5"/>
                  </a:cubicBezTo>
                  <a:cubicBezTo>
                    <a:pt x="10" y="5"/>
                    <a:pt x="11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0" y="5"/>
                    <a:pt x="10" y="3"/>
                    <a:pt x="10" y="3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34">
              <a:extLst>
                <a:ext uri="{FF2B5EF4-FFF2-40B4-BE49-F238E27FC236}">
                  <a16:creationId xmlns:a16="http://schemas.microsoft.com/office/drawing/2014/main" id="{58057786-6F58-4E02-855F-8BE2FEAE2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7805" y="2964352"/>
              <a:ext cx="179699" cy="276737"/>
            </a:xfrm>
            <a:custGeom>
              <a:avLst/>
              <a:gdLst>
                <a:gd name="T0" fmla="*/ 0 w 24"/>
                <a:gd name="T1" fmla="*/ 6 h 37"/>
                <a:gd name="T2" fmla="*/ 0 w 24"/>
                <a:gd name="T3" fmla="*/ 7 h 37"/>
                <a:gd name="T4" fmla="*/ 2 w 24"/>
                <a:gd name="T5" fmla="*/ 10 h 37"/>
                <a:gd name="T6" fmla="*/ 4 w 24"/>
                <a:gd name="T7" fmla="*/ 17 h 37"/>
                <a:gd name="T8" fmla="*/ 9 w 24"/>
                <a:gd name="T9" fmla="*/ 32 h 37"/>
                <a:gd name="T10" fmla="*/ 11 w 24"/>
                <a:gd name="T11" fmla="*/ 37 h 37"/>
                <a:gd name="T12" fmla="*/ 15 w 24"/>
                <a:gd name="T13" fmla="*/ 36 h 37"/>
                <a:gd name="T14" fmla="*/ 24 w 24"/>
                <a:gd name="T15" fmla="*/ 33 h 37"/>
                <a:gd name="T16" fmla="*/ 24 w 24"/>
                <a:gd name="T17" fmla="*/ 33 h 37"/>
                <a:gd name="T18" fmla="*/ 24 w 24"/>
                <a:gd name="T19" fmla="*/ 32 h 37"/>
                <a:gd name="T20" fmla="*/ 24 w 24"/>
                <a:gd name="T21" fmla="*/ 32 h 37"/>
                <a:gd name="T22" fmla="*/ 22 w 24"/>
                <a:gd name="T23" fmla="*/ 29 h 37"/>
                <a:gd name="T24" fmla="*/ 23 w 24"/>
                <a:gd name="T25" fmla="*/ 29 h 37"/>
                <a:gd name="T26" fmla="*/ 20 w 24"/>
                <a:gd name="T27" fmla="*/ 31 h 37"/>
                <a:gd name="T28" fmla="*/ 20 w 24"/>
                <a:gd name="T29" fmla="*/ 30 h 37"/>
                <a:gd name="T30" fmla="*/ 21 w 24"/>
                <a:gd name="T31" fmla="*/ 28 h 37"/>
                <a:gd name="T32" fmla="*/ 21 w 24"/>
                <a:gd name="T33" fmla="*/ 27 h 37"/>
                <a:gd name="T34" fmla="*/ 21 w 24"/>
                <a:gd name="T35" fmla="*/ 27 h 37"/>
                <a:gd name="T36" fmla="*/ 22 w 24"/>
                <a:gd name="T37" fmla="*/ 27 h 37"/>
                <a:gd name="T38" fmla="*/ 21 w 24"/>
                <a:gd name="T39" fmla="*/ 25 h 37"/>
                <a:gd name="T40" fmla="*/ 21 w 24"/>
                <a:gd name="T41" fmla="*/ 25 h 37"/>
                <a:gd name="T42" fmla="*/ 19 w 24"/>
                <a:gd name="T43" fmla="*/ 25 h 37"/>
                <a:gd name="T44" fmla="*/ 16 w 24"/>
                <a:gd name="T45" fmla="*/ 23 h 37"/>
                <a:gd name="T46" fmla="*/ 15 w 24"/>
                <a:gd name="T47" fmla="*/ 21 h 37"/>
                <a:gd name="T48" fmla="*/ 13 w 24"/>
                <a:gd name="T49" fmla="*/ 19 h 37"/>
                <a:gd name="T50" fmla="*/ 10 w 24"/>
                <a:gd name="T51" fmla="*/ 14 h 37"/>
                <a:gd name="T52" fmla="*/ 8 w 24"/>
                <a:gd name="T53" fmla="*/ 13 h 37"/>
                <a:gd name="T54" fmla="*/ 8 w 24"/>
                <a:gd name="T55" fmla="*/ 12 h 37"/>
                <a:gd name="T56" fmla="*/ 6 w 24"/>
                <a:gd name="T57" fmla="*/ 11 h 37"/>
                <a:gd name="T58" fmla="*/ 6 w 24"/>
                <a:gd name="T59" fmla="*/ 10 h 37"/>
                <a:gd name="T60" fmla="*/ 6 w 24"/>
                <a:gd name="T61" fmla="*/ 9 h 37"/>
                <a:gd name="T62" fmla="*/ 4 w 24"/>
                <a:gd name="T63" fmla="*/ 7 h 37"/>
                <a:gd name="T64" fmla="*/ 6 w 24"/>
                <a:gd name="T65" fmla="*/ 4 h 37"/>
                <a:gd name="T66" fmla="*/ 6 w 24"/>
                <a:gd name="T67" fmla="*/ 2 h 37"/>
                <a:gd name="T68" fmla="*/ 6 w 24"/>
                <a:gd name="T69" fmla="*/ 2 h 37"/>
                <a:gd name="T70" fmla="*/ 0 w 24"/>
                <a:gd name="T7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7"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1" y="8"/>
                    <a:pt x="1" y="9"/>
                    <a:pt x="2" y="10"/>
                  </a:cubicBezTo>
                  <a:cubicBezTo>
                    <a:pt x="2" y="12"/>
                    <a:pt x="3" y="14"/>
                    <a:pt x="4" y="17"/>
                  </a:cubicBezTo>
                  <a:cubicBezTo>
                    <a:pt x="6" y="22"/>
                    <a:pt x="8" y="27"/>
                    <a:pt x="9" y="32"/>
                  </a:cubicBezTo>
                  <a:cubicBezTo>
                    <a:pt x="10" y="32"/>
                    <a:pt x="11" y="37"/>
                    <a:pt x="11" y="37"/>
                  </a:cubicBezTo>
                  <a:cubicBezTo>
                    <a:pt x="12" y="37"/>
                    <a:pt x="14" y="36"/>
                    <a:pt x="15" y="36"/>
                  </a:cubicBezTo>
                  <a:cubicBezTo>
                    <a:pt x="18" y="35"/>
                    <a:pt x="21" y="34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3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0" y="31"/>
                    <a:pt x="20" y="31"/>
                  </a:cubicBezTo>
                  <a:cubicBezTo>
                    <a:pt x="20" y="31"/>
                    <a:pt x="21" y="30"/>
                    <a:pt x="20" y="30"/>
                  </a:cubicBezTo>
                  <a:cubicBezTo>
                    <a:pt x="20" y="29"/>
                    <a:pt x="22" y="29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8"/>
                    <a:pt x="22" y="27"/>
                  </a:cubicBezTo>
                  <a:cubicBezTo>
                    <a:pt x="22" y="26"/>
                    <a:pt x="21" y="26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5"/>
                    <a:pt x="19" y="25"/>
                  </a:cubicBezTo>
                  <a:cubicBezTo>
                    <a:pt x="18" y="24"/>
                    <a:pt x="16" y="23"/>
                    <a:pt x="16" y="23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0"/>
                    <a:pt x="13" y="20"/>
                    <a:pt x="13" y="19"/>
                  </a:cubicBezTo>
                  <a:cubicBezTo>
                    <a:pt x="12" y="17"/>
                    <a:pt x="12" y="15"/>
                    <a:pt x="10" y="14"/>
                  </a:cubicBezTo>
                  <a:cubicBezTo>
                    <a:pt x="10" y="13"/>
                    <a:pt x="9" y="14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8"/>
                    <a:pt x="5" y="8"/>
                    <a:pt x="4" y="7"/>
                  </a:cubicBezTo>
                  <a:cubicBezTo>
                    <a:pt x="4" y="6"/>
                    <a:pt x="6" y="5"/>
                    <a:pt x="6" y="4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0"/>
                    <a:pt x="1" y="3"/>
                    <a:pt x="0" y="6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35">
              <a:extLst>
                <a:ext uri="{FF2B5EF4-FFF2-40B4-BE49-F238E27FC236}">
                  <a16:creationId xmlns:a16="http://schemas.microsoft.com/office/drawing/2014/main" id="{FDE7F96A-2F22-4D1A-A11B-BC56C9FFC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565" y="2940991"/>
              <a:ext cx="494173" cy="839196"/>
            </a:xfrm>
            <a:custGeom>
              <a:avLst/>
              <a:gdLst>
                <a:gd name="T0" fmla="*/ 9 w 66"/>
                <a:gd name="T1" fmla="*/ 71 h 112"/>
                <a:gd name="T2" fmla="*/ 9 w 66"/>
                <a:gd name="T3" fmla="*/ 75 h 112"/>
                <a:gd name="T4" fmla="*/ 11 w 66"/>
                <a:gd name="T5" fmla="*/ 81 h 112"/>
                <a:gd name="T6" fmla="*/ 11 w 66"/>
                <a:gd name="T7" fmla="*/ 83 h 112"/>
                <a:gd name="T8" fmla="*/ 12 w 66"/>
                <a:gd name="T9" fmla="*/ 85 h 112"/>
                <a:gd name="T10" fmla="*/ 11 w 66"/>
                <a:gd name="T11" fmla="*/ 91 h 112"/>
                <a:gd name="T12" fmla="*/ 10 w 66"/>
                <a:gd name="T13" fmla="*/ 93 h 112"/>
                <a:gd name="T14" fmla="*/ 9 w 66"/>
                <a:gd name="T15" fmla="*/ 97 h 112"/>
                <a:gd name="T16" fmla="*/ 7 w 66"/>
                <a:gd name="T17" fmla="*/ 99 h 112"/>
                <a:gd name="T18" fmla="*/ 6 w 66"/>
                <a:gd name="T19" fmla="*/ 99 h 112"/>
                <a:gd name="T20" fmla="*/ 5 w 66"/>
                <a:gd name="T21" fmla="*/ 100 h 112"/>
                <a:gd name="T22" fmla="*/ 6 w 66"/>
                <a:gd name="T23" fmla="*/ 103 h 112"/>
                <a:gd name="T24" fmla="*/ 5 w 66"/>
                <a:gd name="T25" fmla="*/ 105 h 112"/>
                <a:gd name="T26" fmla="*/ 5 w 66"/>
                <a:gd name="T27" fmla="*/ 110 h 112"/>
                <a:gd name="T28" fmla="*/ 5 w 66"/>
                <a:gd name="T29" fmla="*/ 112 h 112"/>
                <a:gd name="T30" fmla="*/ 8 w 66"/>
                <a:gd name="T31" fmla="*/ 108 h 112"/>
                <a:gd name="T32" fmla="*/ 12 w 66"/>
                <a:gd name="T33" fmla="*/ 109 h 112"/>
                <a:gd name="T34" fmla="*/ 13 w 66"/>
                <a:gd name="T35" fmla="*/ 107 h 112"/>
                <a:gd name="T36" fmla="*/ 14 w 66"/>
                <a:gd name="T37" fmla="*/ 108 h 112"/>
                <a:gd name="T38" fmla="*/ 23 w 66"/>
                <a:gd name="T39" fmla="*/ 109 h 112"/>
                <a:gd name="T40" fmla="*/ 26 w 66"/>
                <a:gd name="T41" fmla="*/ 106 h 112"/>
                <a:gd name="T42" fmla="*/ 29 w 66"/>
                <a:gd name="T43" fmla="*/ 104 h 112"/>
                <a:gd name="T44" fmla="*/ 33 w 66"/>
                <a:gd name="T45" fmla="*/ 105 h 112"/>
                <a:gd name="T46" fmla="*/ 33 w 66"/>
                <a:gd name="T47" fmla="*/ 106 h 112"/>
                <a:gd name="T48" fmla="*/ 34 w 66"/>
                <a:gd name="T49" fmla="*/ 104 h 112"/>
                <a:gd name="T50" fmla="*/ 35 w 66"/>
                <a:gd name="T51" fmla="*/ 101 h 112"/>
                <a:gd name="T52" fmla="*/ 36 w 66"/>
                <a:gd name="T53" fmla="*/ 99 h 112"/>
                <a:gd name="T54" fmla="*/ 38 w 66"/>
                <a:gd name="T55" fmla="*/ 97 h 112"/>
                <a:gd name="T56" fmla="*/ 45 w 66"/>
                <a:gd name="T57" fmla="*/ 101 h 112"/>
                <a:gd name="T58" fmla="*/ 47 w 66"/>
                <a:gd name="T59" fmla="*/ 100 h 112"/>
                <a:gd name="T60" fmla="*/ 51 w 66"/>
                <a:gd name="T61" fmla="*/ 92 h 112"/>
                <a:gd name="T62" fmla="*/ 55 w 66"/>
                <a:gd name="T63" fmla="*/ 85 h 112"/>
                <a:gd name="T64" fmla="*/ 59 w 66"/>
                <a:gd name="T65" fmla="*/ 80 h 112"/>
                <a:gd name="T66" fmla="*/ 65 w 66"/>
                <a:gd name="T67" fmla="*/ 76 h 112"/>
                <a:gd name="T68" fmla="*/ 66 w 66"/>
                <a:gd name="T69" fmla="*/ 75 h 112"/>
                <a:gd name="T70" fmla="*/ 64 w 66"/>
                <a:gd name="T71" fmla="*/ 73 h 112"/>
                <a:gd name="T72" fmla="*/ 64 w 66"/>
                <a:gd name="T73" fmla="*/ 69 h 112"/>
                <a:gd name="T74" fmla="*/ 52 w 66"/>
                <a:gd name="T75" fmla="*/ 1 h 112"/>
                <a:gd name="T76" fmla="*/ 13 w 66"/>
                <a:gd name="T77" fmla="*/ 8 h 112"/>
                <a:gd name="T78" fmla="*/ 5 w 66"/>
                <a:gd name="T79" fmla="*/ 13 h 112"/>
                <a:gd name="T80" fmla="*/ 2 w 66"/>
                <a:gd name="T81" fmla="*/ 12 h 112"/>
                <a:gd name="T82" fmla="*/ 0 w 66"/>
                <a:gd name="T83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12">
                  <a:moveTo>
                    <a:pt x="8" y="62"/>
                  </a:moveTo>
                  <a:cubicBezTo>
                    <a:pt x="8" y="63"/>
                    <a:pt x="10" y="70"/>
                    <a:pt x="9" y="71"/>
                  </a:cubicBezTo>
                  <a:cubicBezTo>
                    <a:pt x="9" y="72"/>
                    <a:pt x="8" y="72"/>
                    <a:pt x="8" y="73"/>
                  </a:cubicBezTo>
                  <a:cubicBezTo>
                    <a:pt x="8" y="74"/>
                    <a:pt x="9" y="75"/>
                    <a:pt x="9" y="75"/>
                  </a:cubicBezTo>
                  <a:cubicBezTo>
                    <a:pt x="9" y="76"/>
                    <a:pt x="7" y="76"/>
                    <a:pt x="8" y="78"/>
                  </a:cubicBezTo>
                  <a:cubicBezTo>
                    <a:pt x="8" y="79"/>
                    <a:pt x="11" y="80"/>
                    <a:pt x="11" y="8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2"/>
                    <a:pt x="11" y="83"/>
                    <a:pt x="11" y="83"/>
                  </a:cubicBezTo>
                  <a:cubicBezTo>
                    <a:pt x="11" y="83"/>
                    <a:pt x="11" y="83"/>
                    <a:pt x="11" y="84"/>
                  </a:cubicBezTo>
                  <a:cubicBezTo>
                    <a:pt x="11" y="84"/>
                    <a:pt x="12" y="85"/>
                    <a:pt x="12" y="85"/>
                  </a:cubicBezTo>
                  <a:cubicBezTo>
                    <a:pt x="13" y="88"/>
                    <a:pt x="11" y="88"/>
                    <a:pt x="11" y="8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91"/>
                    <a:pt x="10" y="91"/>
                    <a:pt x="10" y="92"/>
                  </a:cubicBezTo>
                  <a:cubicBezTo>
                    <a:pt x="10" y="92"/>
                    <a:pt x="11" y="93"/>
                    <a:pt x="10" y="93"/>
                  </a:cubicBezTo>
                  <a:cubicBezTo>
                    <a:pt x="10" y="94"/>
                    <a:pt x="9" y="94"/>
                    <a:pt x="9" y="95"/>
                  </a:cubicBezTo>
                  <a:cubicBezTo>
                    <a:pt x="8" y="95"/>
                    <a:pt x="9" y="96"/>
                    <a:pt x="9" y="97"/>
                  </a:cubicBezTo>
                  <a:cubicBezTo>
                    <a:pt x="8" y="97"/>
                    <a:pt x="8" y="97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6" y="99"/>
                  </a:cubicBezTo>
                  <a:cubicBezTo>
                    <a:pt x="6" y="99"/>
                    <a:pt x="7" y="99"/>
                    <a:pt x="6" y="99"/>
                  </a:cubicBezTo>
                  <a:cubicBezTo>
                    <a:pt x="6" y="100"/>
                    <a:pt x="6" y="98"/>
                    <a:pt x="5" y="100"/>
                  </a:cubicBezTo>
                  <a:cubicBezTo>
                    <a:pt x="5" y="101"/>
                    <a:pt x="5" y="101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5" y="104"/>
                    <a:pt x="5" y="104"/>
                  </a:cubicBezTo>
                  <a:cubicBezTo>
                    <a:pt x="4" y="106"/>
                    <a:pt x="5" y="104"/>
                    <a:pt x="5" y="105"/>
                  </a:cubicBezTo>
                  <a:cubicBezTo>
                    <a:pt x="5" y="106"/>
                    <a:pt x="4" y="105"/>
                    <a:pt x="4" y="106"/>
                  </a:cubicBezTo>
                  <a:cubicBezTo>
                    <a:pt x="4" y="106"/>
                    <a:pt x="5" y="110"/>
                    <a:pt x="5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1"/>
                    <a:pt x="5" y="112"/>
                    <a:pt x="5" y="112"/>
                  </a:cubicBezTo>
                  <a:cubicBezTo>
                    <a:pt x="5" y="111"/>
                    <a:pt x="7" y="112"/>
                    <a:pt x="7" y="112"/>
                  </a:cubicBezTo>
                  <a:cubicBezTo>
                    <a:pt x="9" y="112"/>
                    <a:pt x="6" y="108"/>
                    <a:pt x="8" y="108"/>
                  </a:cubicBezTo>
                  <a:cubicBezTo>
                    <a:pt x="8" y="108"/>
                    <a:pt x="9" y="110"/>
                    <a:pt x="10" y="110"/>
                  </a:cubicBezTo>
                  <a:cubicBezTo>
                    <a:pt x="11" y="110"/>
                    <a:pt x="12" y="109"/>
                    <a:pt x="12" y="109"/>
                  </a:cubicBezTo>
                  <a:cubicBezTo>
                    <a:pt x="13" y="108"/>
                    <a:pt x="12" y="111"/>
                    <a:pt x="13" y="110"/>
                  </a:cubicBezTo>
                  <a:cubicBezTo>
                    <a:pt x="15" y="109"/>
                    <a:pt x="14" y="109"/>
                    <a:pt x="13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5" y="107"/>
                    <a:pt x="13" y="107"/>
                    <a:pt x="14" y="108"/>
                  </a:cubicBezTo>
                  <a:cubicBezTo>
                    <a:pt x="15" y="108"/>
                    <a:pt x="17" y="107"/>
                    <a:pt x="18" y="107"/>
                  </a:cubicBezTo>
                  <a:cubicBezTo>
                    <a:pt x="20" y="107"/>
                    <a:pt x="22" y="108"/>
                    <a:pt x="23" y="109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6" y="109"/>
                    <a:pt x="25" y="107"/>
                    <a:pt x="26" y="106"/>
                  </a:cubicBezTo>
                  <a:cubicBezTo>
                    <a:pt x="26" y="106"/>
                    <a:pt x="27" y="106"/>
                    <a:pt x="28" y="105"/>
                  </a:cubicBezTo>
                  <a:cubicBezTo>
                    <a:pt x="28" y="105"/>
                    <a:pt x="28" y="104"/>
                    <a:pt x="29" y="104"/>
                  </a:cubicBezTo>
                  <a:cubicBezTo>
                    <a:pt x="30" y="103"/>
                    <a:pt x="31" y="105"/>
                    <a:pt x="31" y="105"/>
                  </a:cubicBezTo>
                  <a:cubicBezTo>
                    <a:pt x="31" y="106"/>
                    <a:pt x="33" y="105"/>
                    <a:pt x="33" y="105"/>
                  </a:cubicBezTo>
                  <a:cubicBezTo>
                    <a:pt x="33" y="105"/>
                    <a:pt x="33" y="106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107"/>
                    <a:pt x="33" y="106"/>
                    <a:pt x="34" y="106"/>
                  </a:cubicBezTo>
                  <a:cubicBezTo>
                    <a:pt x="35" y="106"/>
                    <a:pt x="34" y="105"/>
                    <a:pt x="34" y="104"/>
                  </a:cubicBezTo>
                  <a:cubicBezTo>
                    <a:pt x="34" y="104"/>
                    <a:pt x="36" y="104"/>
                    <a:pt x="36" y="104"/>
                  </a:cubicBezTo>
                  <a:cubicBezTo>
                    <a:pt x="36" y="103"/>
                    <a:pt x="35" y="102"/>
                    <a:pt x="35" y="101"/>
                  </a:cubicBezTo>
                  <a:cubicBezTo>
                    <a:pt x="35" y="101"/>
                    <a:pt x="37" y="101"/>
                    <a:pt x="37" y="100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9"/>
                    <a:pt x="38" y="99"/>
                    <a:pt x="38" y="98"/>
                  </a:cubicBezTo>
                  <a:cubicBezTo>
                    <a:pt x="39" y="98"/>
                    <a:pt x="37" y="97"/>
                    <a:pt x="38" y="97"/>
                  </a:cubicBezTo>
                  <a:cubicBezTo>
                    <a:pt x="39" y="96"/>
                    <a:pt x="39" y="99"/>
                    <a:pt x="40" y="99"/>
                  </a:cubicBezTo>
                  <a:cubicBezTo>
                    <a:pt x="40" y="100"/>
                    <a:pt x="45" y="101"/>
                    <a:pt x="45" y="101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100"/>
                    <a:pt x="47" y="100"/>
                    <a:pt x="47" y="100"/>
                  </a:cubicBezTo>
                  <a:cubicBezTo>
                    <a:pt x="48" y="99"/>
                    <a:pt x="46" y="94"/>
                    <a:pt x="48" y="93"/>
                  </a:cubicBezTo>
                  <a:cubicBezTo>
                    <a:pt x="49" y="92"/>
                    <a:pt x="50" y="93"/>
                    <a:pt x="51" y="92"/>
                  </a:cubicBezTo>
                  <a:cubicBezTo>
                    <a:pt x="52" y="90"/>
                    <a:pt x="51" y="89"/>
                    <a:pt x="52" y="88"/>
                  </a:cubicBezTo>
                  <a:cubicBezTo>
                    <a:pt x="52" y="87"/>
                    <a:pt x="55" y="86"/>
                    <a:pt x="55" y="85"/>
                  </a:cubicBezTo>
                  <a:cubicBezTo>
                    <a:pt x="55" y="84"/>
                    <a:pt x="53" y="81"/>
                    <a:pt x="54" y="80"/>
                  </a:cubicBezTo>
                  <a:cubicBezTo>
                    <a:pt x="56" y="78"/>
                    <a:pt x="59" y="80"/>
                    <a:pt x="59" y="80"/>
                  </a:cubicBezTo>
                  <a:cubicBezTo>
                    <a:pt x="60" y="80"/>
                    <a:pt x="62" y="77"/>
                    <a:pt x="63" y="77"/>
                  </a:cubicBezTo>
                  <a:cubicBezTo>
                    <a:pt x="63" y="77"/>
                    <a:pt x="64" y="76"/>
                    <a:pt x="6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76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ubicBezTo>
                    <a:pt x="66" y="73"/>
                    <a:pt x="65" y="74"/>
                    <a:pt x="64" y="73"/>
                  </a:cubicBezTo>
                  <a:cubicBezTo>
                    <a:pt x="64" y="73"/>
                    <a:pt x="65" y="73"/>
                    <a:pt x="65" y="73"/>
                  </a:cubicBezTo>
                  <a:cubicBezTo>
                    <a:pt x="66" y="70"/>
                    <a:pt x="62" y="71"/>
                    <a:pt x="64" y="69"/>
                  </a:cubicBezTo>
                  <a:cubicBezTo>
                    <a:pt x="60" y="47"/>
                    <a:pt x="56" y="25"/>
                    <a:pt x="52" y="3"/>
                  </a:cubicBezTo>
                  <a:cubicBezTo>
                    <a:pt x="52" y="3"/>
                    <a:pt x="52" y="1"/>
                    <a:pt x="52" y="1"/>
                  </a:cubicBezTo>
                  <a:cubicBezTo>
                    <a:pt x="51" y="0"/>
                    <a:pt x="44" y="2"/>
                    <a:pt x="43" y="3"/>
                  </a:cubicBezTo>
                  <a:cubicBezTo>
                    <a:pt x="33" y="5"/>
                    <a:pt x="23" y="6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8" y="12"/>
                    <a:pt x="5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28"/>
                    <a:pt x="5" y="45"/>
                    <a:pt x="8" y="62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36">
              <a:extLst>
                <a:ext uri="{FF2B5EF4-FFF2-40B4-BE49-F238E27FC236}">
                  <a16:creationId xmlns:a16="http://schemas.microsoft.com/office/drawing/2014/main" id="{1B7FB2A5-E5AE-4DF7-95D2-875E4BEF5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565" y="3817923"/>
              <a:ext cx="1295631" cy="539097"/>
            </a:xfrm>
            <a:custGeom>
              <a:avLst/>
              <a:gdLst>
                <a:gd name="T0" fmla="*/ 168 w 173"/>
                <a:gd name="T1" fmla="*/ 1 h 72"/>
                <a:gd name="T2" fmla="*/ 160 w 173"/>
                <a:gd name="T3" fmla="*/ 4 h 72"/>
                <a:gd name="T4" fmla="*/ 131 w 173"/>
                <a:gd name="T5" fmla="*/ 10 h 72"/>
                <a:gd name="T6" fmla="*/ 117 w 173"/>
                <a:gd name="T7" fmla="*/ 12 h 72"/>
                <a:gd name="T8" fmla="*/ 87 w 173"/>
                <a:gd name="T9" fmla="*/ 17 h 72"/>
                <a:gd name="T10" fmla="*/ 72 w 173"/>
                <a:gd name="T11" fmla="*/ 20 h 72"/>
                <a:gd name="T12" fmla="*/ 52 w 173"/>
                <a:gd name="T13" fmla="*/ 23 h 72"/>
                <a:gd name="T14" fmla="*/ 44 w 173"/>
                <a:gd name="T15" fmla="*/ 23 h 72"/>
                <a:gd name="T16" fmla="*/ 42 w 173"/>
                <a:gd name="T17" fmla="*/ 28 h 72"/>
                <a:gd name="T18" fmla="*/ 14 w 173"/>
                <a:gd name="T19" fmla="*/ 33 h 72"/>
                <a:gd name="T20" fmla="*/ 10 w 173"/>
                <a:gd name="T21" fmla="*/ 31 h 72"/>
                <a:gd name="T22" fmla="*/ 10 w 173"/>
                <a:gd name="T23" fmla="*/ 37 h 72"/>
                <a:gd name="T24" fmla="*/ 9 w 173"/>
                <a:gd name="T25" fmla="*/ 40 h 72"/>
                <a:gd name="T26" fmla="*/ 10 w 173"/>
                <a:gd name="T27" fmla="*/ 43 h 72"/>
                <a:gd name="T28" fmla="*/ 9 w 173"/>
                <a:gd name="T29" fmla="*/ 46 h 72"/>
                <a:gd name="T30" fmla="*/ 8 w 173"/>
                <a:gd name="T31" fmla="*/ 48 h 72"/>
                <a:gd name="T32" fmla="*/ 8 w 173"/>
                <a:gd name="T33" fmla="*/ 50 h 72"/>
                <a:gd name="T34" fmla="*/ 5 w 173"/>
                <a:gd name="T35" fmla="*/ 53 h 72"/>
                <a:gd name="T36" fmla="*/ 5 w 173"/>
                <a:gd name="T37" fmla="*/ 56 h 72"/>
                <a:gd name="T38" fmla="*/ 3 w 173"/>
                <a:gd name="T39" fmla="*/ 58 h 72"/>
                <a:gd name="T40" fmla="*/ 3 w 173"/>
                <a:gd name="T41" fmla="*/ 60 h 72"/>
                <a:gd name="T42" fmla="*/ 2 w 173"/>
                <a:gd name="T43" fmla="*/ 61 h 72"/>
                <a:gd name="T44" fmla="*/ 1 w 173"/>
                <a:gd name="T45" fmla="*/ 65 h 72"/>
                <a:gd name="T46" fmla="*/ 4 w 173"/>
                <a:gd name="T47" fmla="*/ 69 h 72"/>
                <a:gd name="T48" fmla="*/ 1 w 173"/>
                <a:gd name="T49" fmla="*/ 71 h 72"/>
                <a:gd name="T50" fmla="*/ 0 w 173"/>
                <a:gd name="T51" fmla="*/ 72 h 72"/>
                <a:gd name="T52" fmla="*/ 45 w 173"/>
                <a:gd name="T53" fmla="*/ 66 h 72"/>
                <a:gd name="T54" fmla="*/ 58 w 173"/>
                <a:gd name="T55" fmla="*/ 64 h 72"/>
                <a:gd name="T56" fmla="*/ 127 w 173"/>
                <a:gd name="T57" fmla="*/ 53 h 72"/>
                <a:gd name="T58" fmla="*/ 131 w 173"/>
                <a:gd name="T59" fmla="*/ 44 h 72"/>
                <a:gd name="T60" fmla="*/ 131 w 173"/>
                <a:gd name="T61" fmla="*/ 41 h 72"/>
                <a:gd name="T62" fmla="*/ 136 w 173"/>
                <a:gd name="T63" fmla="*/ 36 h 72"/>
                <a:gd name="T64" fmla="*/ 139 w 173"/>
                <a:gd name="T65" fmla="*/ 35 h 72"/>
                <a:gd name="T66" fmla="*/ 142 w 173"/>
                <a:gd name="T67" fmla="*/ 33 h 72"/>
                <a:gd name="T68" fmla="*/ 143 w 173"/>
                <a:gd name="T69" fmla="*/ 31 h 72"/>
                <a:gd name="T70" fmla="*/ 147 w 173"/>
                <a:gd name="T71" fmla="*/ 28 h 72"/>
                <a:gd name="T72" fmla="*/ 151 w 173"/>
                <a:gd name="T73" fmla="*/ 22 h 72"/>
                <a:gd name="T74" fmla="*/ 154 w 173"/>
                <a:gd name="T75" fmla="*/ 21 h 72"/>
                <a:gd name="T76" fmla="*/ 158 w 173"/>
                <a:gd name="T77" fmla="*/ 20 h 72"/>
                <a:gd name="T78" fmla="*/ 165 w 173"/>
                <a:gd name="T79" fmla="*/ 14 h 72"/>
                <a:gd name="T80" fmla="*/ 170 w 173"/>
                <a:gd name="T81" fmla="*/ 9 h 72"/>
                <a:gd name="T82" fmla="*/ 173 w 173"/>
                <a:gd name="T8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" h="72">
                  <a:moveTo>
                    <a:pt x="173" y="0"/>
                  </a:moveTo>
                  <a:cubicBezTo>
                    <a:pt x="173" y="0"/>
                    <a:pt x="170" y="1"/>
                    <a:pt x="168" y="1"/>
                  </a:cubicBezTo>
                  <a:cubicBezTo>
                    <a:pt x="168" y="1"/>
                    <a:pt x="168" y="1"/>
                    <a:pt x="167" y="2"/>
                  </a:cubicBezTo>
                  <a:cubicBezTo>
                    <a:pt x="165" y="3"/>
                    <a:pt x="162" y="3"/>
                    <a:pt x="160" y="4"/>
                  </a:cubicBezTo>
                  <a:cubicBezTo>
                    <a:pt x="150" y="6"/>
                    <a:pt x="141" y="8"/>
                    <a:pt x="132" y="9"/>
                  </a:cubicBezTo>
                  <a:cubicBezTo>
                    <a:pt x="132" y="9"/>
                    <a:pt x="132" y="10"/>
                    <a:pt x="131" y="10"/>
                  </a:cubicBezTo>
                  <a:cubicBezTo>
                    <a:pt x="130" y="11"/>
                    <a:pt x="129" y="10"/>
                    <a:pt x="127" y="11"/>
                  </a:cubicBezTo>
                  <a:cubicBezTo>
                    <a:pt x="124" y="11"/>
                    <a:pt x="121" y="12"/>
                    <a:pt x="117" y="12"/>
                  </a:cubicBezTo>
                  <a:cubicBezTo>
                    <a:pt x="112" y="13"/>
                    <a:pt x="107" y="14"/>
                    <a:pt x="101" y="15"/>
                  </a:cubicBezTo>
                  <a:cubicBezTo>
                    <a:pt x="97" y="16"/>
                    <a:pt x="92" y="17"/>
                    <a:pt x="87" y="17"/>
                  </a:cubicBezTo>
                  <a:cubicBezTo>
                    <a:pt x="85" y="18"/>
                    <a:pt x="75" y="18"/>
                    <a:pt x="73" y="19"/>
                  </a:cubicBezTo>
                  <a:cubicBezTo>
                    <a:pt x="73" y="19"/>
                    <a:pt x="72" y="20"/>
                    <a:pt x="72" y="20"/>
                  </a:cubicBezTo>
                  <a:cubicBezTo>
                    <a:pt x="72" y="20"/>
                    <a:pt x="72" y="19"/>
                    <a:pt x="72" y="19"/>
                  </a:cubicBezTo>
                  <a:cubicBezTo>
                    <a:pt x="70" y="19"/>
                    <a:pt x="55" y="22"/>
                    <a:pt x="52" y="23"/>
                  </a:cubicBezTo>
                  <a:cubicBezTo>
                    <a:pt x="50" y="23"/>
                    <a:pt x="47" y="24"/>
                    <a:pt x="46" y="24"/>
                  </a:cubicBezTo>
                  <a:cubicBezTo>
                    <a:pt x="45" y="24"/>
                    <a:pt x="46" y="23"/>
                    <a:pt x="44" y="23"/>
                  </a:cubicBezTo>
                  <a:cubicBezTo>
                    <a:pt x="44" y="23"/>
                    <a:pt x="41" y="23"/>
                    <a:pt x="41" y="23"/>
                  </a:cubicBezTo>
                  <a:cubicBezTo>
                    <a:pt x="40" y="24"/>
                    <a:pt x="43" y="27"/>
                    <a:pt x="42" y="28"/>
                  </a:cubicBezTo>
                  <a:cubicBezTo>
                    <a:pt x="41" y="29"/>
                    <a:pt x="36" y="29"/>
                    <a:pt x="35" y="29"/>
                  </a:cubicBezTo>
                  <a:cubicBezTo>
                    <a:pt x="28" y="30"/>
                    <a:pt x="21" y="31"/>
                    <a:pt x="14" y="33"/>
                  </a:cubicBezTo>
                  <a:cubicBezTo>
                    <a:pt x="10" y="35"/>
                    <a:pt x="13" y="29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2"/>
                    <a:pt x="12" y="35"/>
                    <a:pt x="12" y="36"/>
                  </a:cubicBezTo>
                  <a:cubicBezTo>
                    <a:pt x="12" y="37"/>
                    <a:pt x="9" y="36"/>
                    <a:pt x="10" y="37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2" y="39"/>
                    <a:pt x="9" y="39"/>
                    <a:pt x="9" y="40"/>
                  </a:cubicBezTo>
                  <a:cubicBezTo>
                    <a:pt x="9" y="41"/>
                    <a:pt x="11" y="41"/>
                    <a:pt x="11" y="42"/>
                  </a:cubicBezTo>
                  <a:cubicBezTo>
                    <a:pt x="11" y="42"/>
                    <a:pt x="10" y="43"/>
                    <a:pt x="10" y="43"/>
                  </a:cubicBezTo>
                  <a:cubicBezTo>
                    <a:pt x="9" y="44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7"/>
                    <a:pt x="10" y="47"/>
                  </a:cubicBezTo>
                  <a:cubicBezTo>
                    <a:pt x="11" y="49"/>
                    <a:pt x="9" y="47"/>
                    <a:pt x="8" y="48"/>
                  </a:cubicBezTo>
                  <a:cubicBezTo>
                    <a:pt x="7" y="50"/>
                    <a:pt x="10" y="49"/>
                    <a:pt x="9" y="50"/>
                  </a:cubicBezTo>
                  <a:cubicBezTo>
                    <a:pt x="9" y="51"/>
                    <a:pt x="8" y="50"/>
                    <a:pt x="8" y="50"/>
                  </a:cubicBezTo>
                  <a:cubicBezTo>
                    <a:pt x="8" y="51"/>
                    <a:pt x="8" y="51"/>
                    <a:pt x="8" y="52"/>
                  </a:cubicBezTo>
                  <a:cubicBezTo>
                    <a:pt x="7" y="52"/>
                    <a:pt x="5" y="52"/>
                    <a:pt x="5" y="53"/>
                  </a:cubicBezTo>
                  <a:cubicBezTo>
                    <a:pt x="4" y="54"/>
                    <a:pt x="7" y="54"/>
                    <a:pt x="7" y="55"/>
                  </a:cubicBezTo>
                  <a:cubicBezTo>
                    <a:pt x="8" y="55"/>
                    <a:pt x="6" y="56"/>
                    <a:pt x="5" y="56"/>
                  </a:cubicBezTo>
                  <a:cubicBezTo>
                    <a:pt x="5" y="57"/>
                    <a:pt x="6" y="57"/>
                    <a:pt x="6" y="58"/>
                  </a:cubicBezTo>
                  <a:cubicBezTo>
                    <a:pt x="5" y="58"/>
                    <a:pt x="4" y="57"/>
                    <a:pt x="3" y="58"/>
                  </a:cubicBezTo>
                  <a:cubicBezTo>
                    <a:pt x="3" y="60"/>
                    <a:pt x="6" y="60"/>
                    <a:pt x="5" y="61"/>
                  </a:cubicBezTo>
                  <a:cubicBezTo>
                    <a:pt x="2" y="62"/>
                    <a:pt x="4" y="60"/>
                    <a:pt x="3" y="60"/>
                  </a:cubicBezTo>
                  <a:cubicBezTo>
                    <a:pt x="1" y="60"/>
                    <a:pt x="1" y="62"/>
                    <a:pt x="1" y="62"/>
                  </a:cubicBezTo>
                  <a:cubicBezTo>
                    <a:pt x="2" y="62"/>
                    <a:pt x="1" y="62"/>
                    <a:pt x="2" y="61"/>
                  </a:cubicBezTo>
                  <a:cubicBezTo>
                    <a:pt x="2" y="61"/>
                    <a:pt x="3" y="64"/>
                    <a:pt x="3" y="64"/>
                  </a:cubicBezTo>
                  <a:cubicBezTo>
                    <a:pt x="3" y="64"/>
                    <a:pt x="2" y="64"/>
                    <a:pt x="1" y="65"/>
                  </a:cubicBezTo>
                  <a:cubicBezTo>
                    <a:pt x="1" y="65"/>
                    <a:pt x="3" y="65"/>
                    <a:pt x="4" y="66"/>
                  </a:cubicBezTo>
                  <a:cubicBezTo>
                    <a:pt x="4" y="66"/>
                    <a:pt x="4" y="69"/>
                    <a:pt x="4" y="69"/>
                  </a:cubicBezTo>
                  <a:cubicBezTo>
                    <a:pt x="3" y="69"/>
                    <a:pt x="3" y="68"/>
                    <a:pt x="2" y="69"/>
                  </a:cubicBezTo>
                  <a:cubicBezTo>
                    <a:pt x="2" y="69"/>
                    <a:pt x="2" y="71"/>
                    <a:pt x="1" y="71"/>
                  </a:cubicBezTo>
                  <a:cubicBezTo>
                    <a:pt x="1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5" y="71"/>
                    <a:pt x="30" y="69"/>
                    <a:pt x="45" y="66"/>
                  </a:cubicBezTo>
                  <a:cubicBezTo>
                    <a:pt x="45" y="66"/>
                    <a:pt x="47" y="66"/>
                    <a:pt x="48" y="66"/>
                  </a:cubicBezTo>
                  <a:cubicBezTo>
                    <a:pt x="51" y="65"/>
                    <a:pt x="54" y="65"/>
                    <a:pt x="58" y="64"/>
                  </a:cubicBezTo>
                  <a:cubicBezTo>
                    <a:pt x="72" y="62"/>
                    <a:pt x="85" y="60"/>
                    <a:pt x="99" y="57"/>
                  </a:cubicBezTo>
                  <a:cubicBezTo>
                    <a:pt x="108" y="56"/>
                    <a:pt x="118" y="54"/>
                    <a:pt x="127" y="53"/>
                  </a:cubicBezTo>
                  <a:cubicBezTo>
                    <a:pt x="127" y="53"/>
                    <a:pt x="126" y="48"/>
                    <a:pt x="126" y="46"/>
                  </a:cubicBezTo>
                  <a:cubicBezTo>
                    <a:pt x="127" y="44"/>
                    <a:pt x="130" y="46"/>
                    <a:pt x="131" y="44"/>
                  </a:cubicBezTo>
                  <a:cubicBezTo>
                    <a:pt x="131" y="44"/>
                    <a:pt x="131" y="44"/>
                    <a:pt x="131" y="43"/>
                  </a:cubicBezTo>
                  <a:cubicBezTo>
                    <a:pt x="131" y="43"/>
                    <a:pt x="131" y="42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0"/>
                    <a:pt x="135" y="36"/>
                    <a:pt x="136" y="36"/>
                  </a:cubicBezTo>
                  <a:cubicBezTo>
                    <a:pt x="137" y="35"/>
                    <a:pt x="137" y="35"/>
                    <a:pt x="138" y="35"/>
                  </a:cubicBezTo>
                  <a:cubicBezTo>
                    <a:pt x="138" y="35"/>
                    <a:pt x="138" y="35"/>
                    <a:pt x="139" y="35"/>
                  </a:cubicBezTo>
                  <a:cubicBezTo>
                    <a:pt x="139" y="35"/>
                    <a:pt x="140" y="35"/>
                    <a:pt x="140" y="35"/>
                  </a:cubicBezTo>
                  <a:cubicBezTo>
                    <a:pt x="141" y="35"/>
                    <a:pt x="141" y="34"/>
                    <a:pt x="142" y="33"/>
                  </a:cubicBezTo>
                  <a:cubicBezTo>
                    <a:pt x="142" y="33"/>
                    <a:pt x="143" y="33"/>
                    <a:pt x="143" y="32"/>
                  </a:cubicBezTo>
                  <a:cubicBezTo>
                    <a:pt x="143" y="32"/>
                    <a:pt x="143" y="32"/>
                    <a:pt x="143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6" y="29"/>
                    <a:pt x="147" y="28"/>
                  </a:cubicBezTo>
                  <a:cubicBezTo>
                    <a:pt x="148" y="27"/>
                    <a:pt x="150" y="27"/>
                    <a:pt x="150" y="27"/>
                  </a:cubicBezTo>
                  <a:cubicBezTo>
                    <a:pt x="152" y="26"/>
                    <a:pt x="151" y="22"/>
                    <a:pt x="151" y="22"/>
                  </a:cubicBezTo>
                  <a:cubicBezTo>
                    <a:pt x="152" y="22"/>
                    <a:pt x="153" y="23"/>
                    <a:pt x="153" y="22"/>
                  </a:cubicBezTo>
                  <a:cubicBezTo>
                    <a:pt x="154" y="22"/>
                    <a:pt x="154" y="21"/>
                    <a:pt x="154" y="21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8" y="18"/>
                    <a:pt x="157" y="21"/>
                    <a:pt x="158" y="20"/>
                  </a:cubicBezTo>
                  <a:cubicBezTo>
                    <a:pt x="160" y="20"/>
                    <a:pt x="160" y="17"/>
                    <a:pt x="162" y="16"/>
                  </a:cubicBezTo>
                  <a:cubicBezTo>
                    <a:pt x="162" y="15"/>
                    <a:pt x="164" y="14"/>
                    <a:pt x="165" y="14"/>
                  </a:cubicBezTo>
                  <a:cubicBezTo>
                    <a:pt x="166" y="13"/>
                    <a:pt x="167" y="16"/>
                    <a:pt x="168" y="15"/>
                  </a:cubicBezTo>
                  <a:cubicBezTo>
                    <a:pt x="168" y="14"/>
                    <a:pt x="169" y="10"/>
                    <a:pt x="170" y="9"/>
                  </a:cubicBezTo>
                  <a:cubicBezTo>
                    <a:pt x="170" y="9"/>
                    <a:pt x="171" y="7"/>
                    <a:pt x="171" y="7"/>
                  </a:cubicBezTo>
                  <a:cubicBezTo>
                    <a:pt x="172" y="7"/>
                    <a:pt x="173" y="7"/>
                    <a:pt x="173" y="6"/>
                  </a:cubicBezTo>
                  <a:cubicBezTo>
                    <a:pt x="172" y="5"/>
                    <a:pt x="172" y="2"/>
                    <a:pt x="173" y="0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37">
              <a:extLst>
                <a:ext uri="{FF2B5EF4-FFF2-40B4-BE49-F238E27FC236}">
                  <a16:creationId xmlns:a16="http://schemas.microsoft.com/office/drawing/2014/main" id="{C7D3D2C4-FE90-4693-B35A-C0F6A6395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6755" y="2903255"/>
              <a:ext cx="1288443" cy="593007"/>
            </a:xfrm>
            <a:custGeom>
              <a:avLst/>
              <a:gdLst>
                <a:gd name="T0" fmla="*/ 29 w 172"/>
                <a:gd name="T1" fmla="*/ 52 h 79"/>
                <a:gd name="T2" fmla="*/ 38 w 172"/>
                <a:gd name="T3" fmla="*/ 53 h 79"/>
                <a:gd name="T4" fmla="*/ 38 w 172"/>
                <a:gd name="T5" fmla="*/ 60 h 79"/>
                <a:gd name="T6" fmla="*/ 38 w 172"/>
                <a:gd name="T7" fmla="*/ 78 h 79"/>
                <a:gd name="T8" fmla="*/ 127 w 172"/>
                <a:gd name="T9" fmla="*/ 78 h 79"/>
                <a:gd name="T10" fmla="*/ 157 w 172"/>
                <a:gd name="T11" fmla="*/ 77 h 79"/>
                <a:gd name="T12" fmla="*/ 166 w 172"/>
                <a:gd name="T13" fmla="*/ 77 h 79"/>
                <a:gd name="T14" fmla="*/ 172 w 172"/>
                <a:gd name="T15" fmla="*/ 77 h 79"/>
                <a:gd name="T16" fmla="*/ 171 w 172"/>
                <a:gd name="T17" fmla="*/ 76 h 79"/>
                <a:gd name="T18" fmla="*/ 169 w 172"/>
                <a:gd name="T19" fmla="*/ 75 h 79"/>
                <a:gd name="T20" fmla="*/ 169 w 172"/>
                <a:gd name="T21" fmla="*/ 73 h 79"/>
                <a:gd name="T22" fmla="*/ 168 w 172"/>
                <a:gd name="T23" fmla="*/ 71 h 79"/>
                <a:gd name="T24" fmla="*/ 168 w 172"/>
                <a:gd name="T25" fmla="*/ 70 h 79"/>
                <a:gd name="T26" fmla="*/ 164 w 172"/>
                <a:gd name="T27" fmla="*/ 68 h 79"/>
                <a:gd name="T28" fmla="*/ 164 w 172"/>
                <a:gd name="T29" fmla="*/ 65 h 79"/>
                <a:gd name="T30" fmla="*/ 161 w 172"/>
                <a:gd name="T31" fmla="*/ 61 h 79"/>
                <a:gd name="T32" fmla="*/ 159 w 172"/>
                <a:gd name="T33" fmla="*/ 58 h 79"/>
                <a:gd name="T34" fmla="*/ 160 w 172"/>
                <a:gd name="T35" fmla="*/ 54 h 79"/>
                <a:gd name="T36" fmla="*/ 158 w 172"/>
                <a:gd name="T37" fmla="*/ 49 h 79"/>
                <a:gd name="T38" fmla="*/ 159 w 172"/>
                <a:gd name="T39" fmla="*/ 46 h 79"/>
                <a:gd name="T40" fmla="*/ 157 w 172"/>
                <a:gd name="T41" fmla="*/ 46 h 79"/>
                <a:gd name="T42" fmla="*/ 158 w 172"/>
                <a:gd name="T43" fmla="*/ 44 h 79"/>
                <a:gd name="T44" fmla="*/ 157 w 172"/>
                <a:gd name="T45" fmla="*/ 43 h 79"/>
                <a:gd name="T46" fmla="*/ 157 w 172"/>
                <a:gd name="T47" fmla="*/ 40 h 79"/>
                <a:gd name="T48" fmla="*/ 156 w 172"/>
                <a:gd name="T49" fmla="*/ 39 h 79"/>
                <a:gd name="T50" fmla="*/ 156 w 172"/>
                <a:gd name="T51" fmla="*/ 37 h 79"/>
                <a:gd name="T52" fmla="*/ 154 w 172"/>
                <a:gd name="T53" fmla="*/ 38 h 79"/>
                <a:gd name="T54" fmla="*/ 154 w 172"/>
                <a:gd name="T55" fmla="*/ 36 h 79"/>
                <a:gd name="T56" fmla="*/ 154 w 172"/>
                <a:gd name="T57" fmla="*/ 34 h 79"/>
                <a:gd name="T58" fmla="*/ 154 w 172"/>
                <a:gd name="T59" fmla="*/ 31 h 79"/>
                <a:gd name="T60" fmla="*/ 152 w 172"/>
                <a:gd name="T61" fmla="*/ 28 h 79"/>
                <a:gd name="T62" fmla="*/ 152 w 172"/>
                <a:gd name="T63" fmla="*/ 26 h 79"/>
                <a:gd name="T64" fmla="*/ 150 w 172"/>
                <a:gd name="T65" fmla="*/ 24 h 79"/>
                <a:gd name="T66" fmla="*/ 150 w 172"/>
                <a:gd name="T67" fmla="*/ 23 h 79"/>
                <a:gd name="T68" fmla="*/ 148 w 172"/>
                <a:gd name="T69" fmla="*/ 21 h 79"/>
                <a:gd name="T70" fmla="*/ 148 w 172"/>
                <a:gd name="T71" fmla="*/ 19 h 79"/>
                <a:gd name="T72" fmla="*/ 147 w 172"/>
                <a:gd name="T73" fmla="*/ 16 h 79"/>
                <a:gd name="T74" fmla="*/ 147 w 172"/>
                <a:gd name="T75" fmla="*/ 14 h 79"/>
                <a:gd name="T76" fmla="*/ 145 w 172"/>
                <a:gd name="T77" fmla="*/ 13 h 79"/>
                <a:gd name="T78" fmla="*/ 143 w 172"/>
                <a:gd name="T79" fmla="*/ 12 h 79"/>
                <a:gd name="T80" fmla="*/ 142 w 172"/>
                <a:gd name="T81" fmla="*/ 11 h 79"/>
                <a:gd name="T82" fmla="*/ 141 w 172"/>
                <a:gd name="T83" fmla="*/ 10 h 79"/>
                <a:gd name="T84" fmla="*/ 141 w 172"/>
                <a:gd name="T85" fmla="*/ 9 h 79"/>
                <a:gd name="T86" fmla="*/ 139 w 172"/>
                <a:gd name="T87" fmla="*/ 9 h 79"/>
                <a:gd name="T88" fmla="*/ 139 w 172"/>
                <a:gd name="T89" fmla="*/ 8 h 79"/>
                <a:gd name="T90" fmla="*/ 133 w 172"/>
                <a:gd name="T91" fmla="*/ 6 h 79"/>
                <a:gd name="T92" fmla="*/ 130 w 172"/>
                <a:gd name="T93" fmla="*/ 4 h 79"/>
                <a:gd name="T94" fmla="*/ 125 w 172"/>
                <a:gd name="T95" fmla="*/ 5 h 79"/>
                <a:gd name="T96" fmla="*/ 119 w 172"/>
                <a:gd name="T97" fmla="*/ 5 h 79"/>
                <a:gd name="T98" fmla="*/ 116 w 172"/>
                <a:gd name="T99" fmla="*/ 7 h 79"/>
                <a:gd name="T100" fmla="*/ 109 w 172"/>
                <a:gd name="T101" fmla="*/ 3 h 79"/>
                <a:gd name="T102" fmla="*/ 107 w 172"/>
                <a:gd name="T103" fmla="*/ 1 h 79"/>
                <a:gd name="T104" fmla="*/ 106 w 172"/>
                <a:gd name="T105" fmla="*/ 1 h 79"/>
                <a:gd name="T106" fmla="*/ 105 w 172"/>
                <a:gd name="T107" fmla="*/ 1 h 79"/>
                <a:gd name="T108" fmla="*/ 103 w 172"/>
                <a:gd name="T109" fmla="*/ 1 h 79"/>
                <a:gd name="T110" fmla="*/ 2 w 172"/>
                <a:gd name="T111" fmla="*/ 0 h 79"/>
                <a:gd name="T112" fmla="*/ 0 w 172"/>
                <a:gd name="T113" fmla="*/ 51 h 79"/>
                <a:gd name="T114" fmla="*/ 29 w 172"/>
                <a:gd name="T115" fmla="*/ 5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2" h="79">
                  <a:moveTo>
                    <a:pt x="29" y="52"/>
                  </a:moveTo>
                  <a:cubicBezTo>
                    <a:pt x="30" y="52"/>
                    <a:pt x="38" y="53"/>
                    <a:pt x="38" y="53"/>
                  </a:cubicBezTo>
                  <a:cubicBezTo>
                    <a:pt x="38" y="53"/>
                    <a:pt x="38" y="59"/>
                    <a:pt x="38" y="60"/>
                  </a:cubicBezTo>
                  <a:cubicBezTo>
                    <a:pt x="38" y="66"/>
                    <a:pt x="38" y="72"/>
                    <a:pt x="38" y="78"/>
                  </a:cubicBezTo>
                  <a:cubicBezTo>
                    <a:pt x="68" y="79"/>
                    <a:pt x="97" y="79"/>
                    <a:pt x="127" y="78"/>
                  </a:cubicBezTo>
                  <a:cubicBezTo>
                    <a:pt x="137" y="78"/>
                    <a:pt x="147" y="78"/>
                    <a:pt x="157" y="77"/>
                  </a:cubicBezTo>
                  <a:cubicBezTo>
                    <a:pt x="160" y="77"/>
                    <a:pt x="163" y="77"/>
                    <a:pt x="166" y="77"/>
                  </a:cubicBezTo>
                  <a:cubicBezTo>
                    <a:pt x="168" y="77"/>
                    <a:pt x="172" y="77"/>
                    <a:pt x="172" y="77"/>
                  </a:cubicBezTo>
                  <a:cubicBezTo>
                    <a:pt x="172" y="77"/>
                    <a:pt x="171" y="76"/>
                    <a:pt x="171" y="76"/>
                  </a:cubicBezTo>
                  <a:cubicBezTo>
                    <a:pt x="171" y="76"/>
                    <a:pt x="169" y="76"/>
                    <a:pt x="169" y="75"/>
                  </a:cubicBezTo>
                  <a:cubicBezTo>
                    <a:pt x="169" y="75"/>
                    <a:pt x="169" y="74"/>
                    <a:pt x="169" y="73"/>
                  </a:cubicBezTo>
                  <a:cubicBezTo>
                    <a:pt x="169" y="73"/>
                    <a:pt x="168" y="72"/>
                    <a:pt x="168" y="71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68" y="70"/>
                    <a:pt x="164" y="69"/>
                    <a:pt x="164" y="68"/>
                  </a:cubicBezTo>
                  <a:cubicBezTo>
                    <a:pt x="164" y="68"/>
                    <a:pt x="164" y="66"/>
                    <a:pt x="164" y="65"/>
                  </a:cubicBezTo>
                  <a:cubicBezTo>
                    <a:pt x="163" y="63"/>
                    <a:pt x="162" y="64"/>
                    <a:pt x="161" y="61"/>
                  </a:cubicBezTo>
                  <a:cubicBezTo>
                    <a:pt x="161" y="60"/>
                    <a:pt x="159" y="59"/>
                    <a:pt x="159" y="58"/>
                  </a:cubicBezTo>
                  <a:cubicBezTo>
                    <a:pt x="159" y="57"/>
                    <a:pt x="160" y="55"/>
                    <a:pt x="160" y="54"/>
                  </a:cubicBezTo>
                  <a:cubicBezTo>
                    <a:pt x="160" y="52"/>
                    <a:pt x="159" y="51"/>
                    <a:pt x="158" y="49"/>
                  </a:cubicBezTo>
                  <a:cubicBezTo>
                    <a:pt x="158" y="49"/>
                    <a:pt x="159" y="47"/>
                    <a:pt x="159" y="46"/>
                  </a:cubicBezTo>
                  <a:cubicBezTo>
                    <a:pt x="159" y="46"/>
                    <a:pt x="158" y="47"/>
                    <a:pt x="157" y="46"/>
                  </a:cubicBezTo>
                  <a:cubicBezTo>
                    <a:pt x="157" y="45"/>
                    <a:pt x="158" y="44"/>
                    <a:pt x="158" y="44"/>
                  </a:cubicBezTo>
                  <a:cubicBezTo>
                    <a:pt x="158" y="43"/>
                    <a:pt x="157" y="43"/>
                    <a:pt x="157" y="43"/>
                  </a:cubicBezTo>
                  <a:cubicBezTo>
                    <a:pt x="157" y="42"/>
                    <a:pt x="158" y="40"/>
                    <a:pt x="157" y="40"/>
                  </a:cubicBezTo>
                  <a:cubicBezTo>
                    <a:pt x="157" y="39"/>
                    <a:pt x="156" y="39"/>
                    <a:pt x="156" y="39"/>
                  </a:cubicBezTo>
                  <a:cubicBezTo>
                    <a:pt x="156" y="38"/>
                    <a:pt x="156" y="37"/>
                    <a:pt x="156" y="37"/>
                  </a:cubicBezTo>
                  <a:cubicBezTo>
                    <a:pt x="155" y="37"/>
                    <a:pt x="154" y="38"/>
                    <a:pt x="154" y="38"/>
                  </a:cubicBezTo>
                  <a:cubicBezTo>
                    <a:pt x="154" y="37"/>
                    <a:pt x="154" y="37"/>
                    <a:pt x="154" y="36"/>
                  </a:cubicBezTo>
                  <a:cubicBezTo>
                    <a:pt x="154" y="35"/>
                    <a:pt x="153" y="35"/>
                    <a:pt x="154" y="34"/>
                  </a:cubicBezTo>
                  <a:cubicBezTo>
                    <a:pt x="154" y="33"/>
                    <a:pt x="154" y="32"/>
                    <a:pt x="154" y="31"/>
                  </a:cubicBezTo>
                  <a:cubicBezTo>
                    <a:pt x="154" y="30"/>
                    <a:pt x="153" y="29"/>
                    <a:pt x="152" y="28"/>
                  </a:cubicBezTo>
                  <a:cubicBezTo>
                    <a:pt x="152" y="28"/>
                    <a:pt x="152" y="27"/>
                    <a:pt x="152" y="26"/>
                  </a:cubicBezTo>
                  <a:cubicBezTo>
                    <a:pt x="152" y="25"/>
                    <a:pt x="151" y="25"/>
                    <a:pt x="150" y="24"/>
                  </a:cubicBezTo>
                  <a:cubicBezTo>
                    <a:pt x="150" y="24"/>
                    <a:pt x="150" y="23"/>
                    <a:pt x="150" y="23"/>
                  </a:cubicBezTo>
                  <a:cubicBezTo>
                    <a:pt x="149" y="22"/>
                    <a:pt x="148" y="22"/>
                    <a:pt x="148" y="21"/>
                  </a:cubicBezTo>
                  <a:cubicBezTo>
                    <a:pt x="148" y="20"/>
                    <a:pt x="149" y="19"/>
                    <a:pt x="148" y="19"/>
                  </a:cubicBezTo>
                  <a:cubicBezTo>
                    <a:pt x="148" y="18"/>
                    <a:pt x="147" y="17"/>
                    <a:pt x="147" y="16"/>
                  </a:cubicBezTo>
                  <a:cubicBezTo>
                    <a:pt x="146" y="16"/>
                    <a:pt x="147" y="15"/>
                    <a:pt x="147" y="14"/>
                  </a:cubicBezTo>
                  <a:cubicBezTo>
                    <a:pt x="147" y="13"/>
                    <a:pt x="145" y="13"/>
                    <a:pt x="145" y="13"/>
                  </a:cubicBezTo>
                  <a:cubicBezTo>
                    <a:pt x="145" y="13"/>
                    <a:pt x="143" y="13"/>
                    <a:pt x="143" y="12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2" y="11"/>
                    <a:pt x="141" y="10"/>
                    <a:pt x="141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9"/>
                    <a:pt x="139" y="9"/>
                    <a:pt x="139" y="9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38" y="7"/>
                    <a:pt x="134" y="7"/>
                    <a:pt x="133" y="6"/>
                  </a:cubicBezTo>
                  <a:cubicBezTo>
                    <a:pt x="132" y="6"/>
                    <a:pt x="131" y="5"/>
                    <a:pt x="130" y="4"/>
                  </a:cubicBezTo>
                  <a:cubicBezTo>
                    <a:pt x="129" y="3"/>
                    <a:pt x="127" y="5"/>
                    <a:pt x="125" y="5"/>
                  </a:cubicBezTo>
                  <a:cubicBezTo>
                    <a:pt x="124" y="5"/>
                    <a:pt x="119" y="4"/>
                    <a:pt x="119" y="5"/>
                  </a:cubicBezTo>
                  <a:cubicBezTo>
                    <a:pt x="117" y="5"/>
                    <a:pt x="119" y="7"/>
                    <a:pt x="116" y="7"/>
                  </a:cubicBezTo>
                  <a:cubicBezTo>
                    <a:pt x="115" y="7"/>
                    <a:pt x="110" y="4"/>
                    <a:pt x="109" y="3"/>
                  </a:cubicBezTo>
                  <a:cubicBezTo>
                    <a:pt x="108" y="3"/>
                    <a:pt x="107" y="2"/>
                    <a:pt x="107" y="1"/>
                  </a:cubicBezTo>
                  <a:cubicBezTo>
                    <a:pt x="107" y="1"/>
                    <a:pt x="106" y="1"/>
                    <a:pt x="106" y="1"/>
                  </a:cubicBezTo>
                  <a:cubicBezTo>
                    <a:pt x="106" y="1"/>
                    <a:pt x="106" y="1"/>
                    <a:pt x="105" y="1"/>
                  </a:cubicBezTo>
                  <a:cubicBezTo>
                    <a:pt x="105" y="1"/>
                    <a:pt x="104" y="1"/>
                    <a:pt x="103" y="1"/>
                  </a:cubicBezTo>
                  <a:cubicBezTo>
                    <a:pt x="69" y="2"/>
                    <a:pt x="36" y="1"/>
                    <a:pt x="2" y="0"/>
                  </a:cubicBezTo>
                  <a:cubicBezTo>
                    <a:pt x="1" y="17"/>
                    <a:pt x="0" y="34"/>
                    <a:pt x="0" y="51"/>
                  </a:cubicBezTo>
                  <a:cubicBezTo>
                    <a:pt x="9" y="52"/>
                    <a:pt x="19" y="52"/>
                    <a:pt x="29" y="52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38">
              <a:extLst>
                <a:ext uri="{FF2B5EF4-FFF2-40B4-BE49-F238E27FC236}">
                  <a16:creationId xmlns:a16="http://schemas.microsoft.com/office/drawing/2014/main" id="{C94BDA73-70E0-4755-B525-E5F1C8429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027" y="2933803"/>
              <a:ext cx="862556" cy="1056631"/>
            </a:xfrm>
            <a:custGeom>
              <a:avLst/>
              <a:gdLst>
                <a:gd name="T0" fmla="*/ 86 w 115"/>
                <a:gd name="T1" fmla="*/ 36 h 141"/>
                <a:gd name="T2" fmla="*/ 76 w 115"/>
                <a:gd name="T3" fmla="*/ 34 h 141"/>
                <a:gd name="T4" fmla="*/ 77 w 115"/>
                <a:gd name="T5" fmla="*/ 28 h 141"/>
                <a:gd name="T6" fmla="*/ 79 w 115"/>
                <a:gd name="T7" fmla="*/ 9 h 141"/>
                <a:gd name="T8" fmla="*/ 23 w 115"/>
                <a:gd name="T9" fmla="*/ 0 h 141"/>
                <a:gd name="T10" fmla="*/ 0 w 115"/>
                <a:gd name="T11" fmla="*/ 126 h 141"/>
                <a:gd name="T12" fmla="*/ 103 w 115"/>
                <a:gd name="T13" fmla="*/ 141 h 141"/>
                <a:gd name="T14" fmla="*/ 115 w 115"/>
                <a:gd name="T15" fmla="*/ 39 h 141"/>
                <a:gd name="T16" fmla="*/ 86 w 115"/>
                <a:gd name="T17" fmla="*/ 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41">
                  <a:moveTo>
                    <a:pt x="86" y="36"/>
                  </a:moveTo>
                  <a:cubicBezTo>
                    <a:pt x="85" y="36"/>
                    <a:pt x="76" y="34"/>
                    <a:pt x="76" y="34"/>
                  </a:cubicBezTo>
                  <a:cubicBezTo>
                    <a:pt x="76" y="34"/>
                    <a:pt x="77" y="28"/>
                    <a:pt x="77" y="28"/>
                  </a:cubicBezTo>
                  <a:cubicBezTo>
                    <a:pt x="78" y="21"/>
                    <a:pt x="78" y="15"/>
                    <a:pt x="79" y="9"/>
                  </a:cubicBezTo>
                  <a:cubicBezTo>
                    <a:pt x="60" y="6"/>
                    <a:pt x="42" y="3"/>
                    <a:pt x="23" y="0"/>
                  </a:cubicBezTo>
                  <a:cubicBezTo>
                    <a:pt x="15" y="42"/>
                    <a:pt x="8" y="84"/>
                    <a:pt x="0" y="126"/>
                  </a:cubicBezTo>
                  <a:cubicBezTo>
                    <a:pt x="35" y="132"/>
                    <a:pt x="69" y="137"/>
                    <a:pt x="103" y="141"/>
                  </a:cubicBezTo>
                  <a:cubicBezTo>
                    <a:pt x="107" y="107"/>
                    <a:pt x="111" y="73"/>
                    <a:pt x="115" y="39"/>
                  </a:cubicBezTo>
                  <a:cubicBezTo>
                    <a:pt x="105" y="38"/>
                    <a:pt x="95" y="37"/>
                    <a:pt x="86" y="36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39">
              <a:extLst>
                <a:ext uri="{FF2B5EF4-FFF2-40B4-BE49-F238E27FC236}">
                  <a16:creationId xmlns:a16="http://schemas.microsoft.com/office/drawing/2014/main" id="{3BB8D357-00C3-4770-A9D4-97CCF0FD5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682" y="1345263"/>
              <a:ext cx="1018894" cy="749346"/>
            </a:xfrm>
            <a:custGeom>
              <a:avLst/>
              <a:gdLst>
                <a:gd name="T0" fmla="*/ 26 w 136"/>
                <a:gd name="T1" fmla="*/ 88 h 100"/>
                <a:gd name="T2" fmla="*/ 37 w 136"/>
                <a:gd name="T3" fmla="*/ 87 h 100"/>
                <a:gd name="T4" fmla="*/ 45 w 136"/>
                <a:gd name="T5" fmla="*/ 92 h 100"/>
                <a:gd name="T6" fmla="*/ 58 w 136"/>
                <a:gd name="T7" fmla="*/ 93 h 100"/>
                <a:gd name="T8" fmla="*/ 73 w 136"/>
                <a:gd name="T9" fmla="*/ 93 h 100"/>
                <a:gd name="T10" fmla="*/ 86 w 136"/>
                <a:gd name="T11" fmla="*/ 92 h 100"/>
                <a:gd name="T12" fmla="*/ 123 w 136"/>
                <a:gd name="T13" fmla="*/ 96 h 100"/>
                <a:gd name="T14" fmla="*/ 124 w 136"/>
                <a:gd name="T15" fmla="*/ 80 h 100"/>
                <a:gd name="T16" fmla="*/ 136 w 136"/>
                <a:gd name="T17" fmla="*/ 24 h 100"/>
                <a:gd name="T18" fmla="*/ 42 w 136"/>
                <a:gd name="T19" fmla="*/ 0 h 100"/>
                <a:gd name="T20" fmla="*/ 41 w 136"/>
                <a:gd name="T21" fmla="*/ 3 h 100"/>
                <a:gd name="T22" fmla="*/ 44 w 136"/>
                <a:gd name="T23" fmla="*/ 8 h 100"/>
                <a:gd name="T24" fmla="*/ 42 w 136"/>
                <a:gd name="T25" fmla="*/ 12 h 100"/>
                <a:gd name="T26" fmla="*/ 41 w 136"/>
                <a:gd name="T27" fmla="*/ 15 h 100"/>
                <a:gd name="T28" fmla="*/ 41 w 136"/>
                <a:gd name="T29" fmla="*/ 17 h 100"/>
                <a:gd name="T30" fmla="*/ 42 w 136"/>
                <a:gd name="T31" fmla="*/ 25 h 100"/>
                <a:gd name="T32" fmla="*/ 42 w 136"/>
                <a:gd name="T33" fmla="*/ 28 h 100"/>
                <a:gd name="T34" fmla="*/ 39 w 136"/>
                <a:gd name="T35" fmla="*/ 36 h 100"/>
                <a:gd name="T36" fmla="*/ 36 w 136"/>
                <a:gd name="T37" fmla="*/ 44 h 100"/>
                <a:gd name="T38" fmla="*/ 26 w 136"/>
                <a:gd name="T39" fmla="*/ 48 h 100"/>
                <a:gd name="T40" fmla="*/ 26 w 136"/>
                <a:gd name="T41" fmla="*/ 44 h 100"/>
                <a:gd name="T42" fmla="*/ 27 w 136"/>
                <a:gd name="T43" fmla="*/ 42 h 100"/>
                <a:gd name="T44" fmla="*/ 28 w 136"/>
                <a:gd name="T45" fmla="*/ 43 h 100"/>
                <a:gd name="T46" fmla="*/ 33 w 136"/>
                <a:gd name="T47" fmla="*/ 40 h 100"/>
                <a:gd name="T48" fmla="*/ 34 w 136"/>
                <a:gd name="T49" fmla="*/ 42 h 100"/>
                <a:gd name="T50" fmla="*/ 35 w 136"/>
                <a:gd name="T51" fmla="*/ 37 h 100"/>
                <a:gd name="T52" fmla="*/ 34 w 136"/>
                <a:gd name="T53" fmla="*/ 36 h 100"/>
                <a:gd name="T54" fmla="*/ 35 w 136"/>
                <a:gd name="T55" fmla="*/ 32 h 100"/>
                <a:gd name="T56" fmla="*/ 37 w 136"/>
                <a:gd name="T57" fmla="*/ 28 h 100"/>
                <a:gd name="T58" fmla="*/ 29 w 136"/>
                <a:gd name="T59" fmla="*/ 34 h 100"/>
                <a:gd name="T60" fmla="*/ 29 w 136"/>
                <a:gd name="T61" fmla="*/ 38 h 100"/>
                <a:gd name="T62" fmla="*/ 32 w 136"/>
                <a:gd name="T63" fmla="*/ 32 h 100"/>
                <a:gd name="T64" fmla="*/ 36 w 136"/>
                <a:gd name="T65" fmla="*/ 21 h 100"/>
                <a:gd name="T66" fmla="*/ 31 w 136"/>
                <a:gd name="T67" fmla="*/ 23 h 100"/>
                <a:gd name="T68" fmla="*/ 28 w 136"/>
                <a:gd name="T69" fmla="*/ 20 h 100"/>
                <a:gd name="T70" fmla="*/ 6 w 136"/>
                <a:gd name="T71" fmla="*/ 6 h 100"/>
                <a:gd name="T72" fmla="*/ 6 w 136"/>
                <a:gd name="T73" fmla="*/ 25 h 100"/>
                <a:gd name="T74" fmla="*/ 4 w 136"/>
                <a:gd name="T75" fmla="*/ 42 h 100"/>
                <a:gd name="T76" fmla="*/ 8 w 136"/>
                <a:gd name="T77" fmla="*/ 44 h 100"/>
                <a:gd name="T78" fmla="*/ 5 w 136"/>
                <a:gd name="T79" fmla="*/ 46 h 100"/>
                <a:gd name="T80" fmla="*/ 4 w 136"/>
                <a:gd name="T81" fmla="*/ 48 h 100"/>
                <a:gd name="T82" fmla="*/ 7 w 136"/>
                <a:gd name="T83" fmla="*/ 52 h 100"/>
                <a:gd name="T84" fmla="*/ 4 w 136"/>
                <a:gd name="T85" fmla="*/ 58 h 100"/>
                <a:gd name="T86" fmla="*/ 2 w 136"/>
                <a:gd name="T87" fmla="*/ 59 h 100"/>
                <a:gd name="T88" fmla="*/ 1 w 136"/>
                <a:gd name="T89" fmla="*/ 60 h 100"/>
                <a:gd name="T90" fmla="*/ 3 w 136"/>
                <a:gd name="T91" fmla="*/ 62 h 100"/>
                <a:gd name="T92" fmla="*/ 7 w 136"/>
                <a:gd name="T93" fmla="*/ 62 h 100"/>
                <a:gd name="T94" fmla="*/ 13 w 136"/>
                <a:gd name="T95" fmla="*/ 68 h 100"/>
                <a:gd name="T96" fmla="*/ 16 w 136"/>
                <a:gd name="T97" fmla="*/ 6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" h="100">
                  <a:moveTo>
                    <a:pt x="19" y="80"/>
                  </a:moveTo>
                  <a:cubicBezTo>
                    <a:pt x="19" y="81"/>
                    <a:pt x="18" y="82"/>
                    <a:pt x="18" y="83"/>
                  </a:cubicBezTo>
                  <a:cubicBezTo>
                    <a:pt x="18" y="85"/>
                    <a:pt x="20" y="85"/>
                    <a:pt x="22" y="85"/>
                  </a:cubicBezTo>
                  <a:cubicBezTo>
                    <a:pt x="23" y="86"/>
                    <a:pt x="24" y="88"/>
                    <a:pt x="26" y="88"/>
                  </a:cubicBezTo>
                  <a:cubicBezTo>
                    <a:pt x="27" y="88"/>
                    <a:pt x="30" y="88"/>
                    <a:pt x="31" y="88"/>
                  </a:cubicBezTo>
                  <a:cubicBezTo>
                    <a:pt x="32" y="88"/>
                    <a:pt x="34" y="86"/>
                    <a:pt x="35" y="86"/>
                  </a:cubicBezTo>
                  <a:cubicBezTo>
                    <a:pt x="35" y="86"/>
                    <a:pt x="36" y="87"/>
                    <a:pt x="36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8" y="87"/>
                    <a:pt x="38" y="87"/>
                    <a:pt x="39" y="87"/>
                  </a:cubicBezTo>
                  <a:cubicBezTo>
                    <a:pt x="39" y="87"/>
                    <a:pt x="39" y="87"/>
                    <a:pt x="40" y="87"/>
                  </a:cubicBezTo>
                  <a:cubicBezTo>
                    <a:pt x="41" y="88"/>
                    <a:pt x="43" y="88"/>
                    <a:pt x="44" y="89"/>
                  </a:cubicBezTo>
                  <a:cubicBezTo>
                    <a:pt x="45" y="90"/>
                    <a:pt x="45" y="92"/>
                    <a:pt x="45" y="92"/>
                  </a:cubicBezTo>
                  <a:cubicBezTo>
                    <a:pt x="46" y="92"/>
                    <a:pt x="47" y="91"/>
                    <a:pt x="48" y="91"/>
                  </a:cubicBezTo>
                  <a:cubicBezTo>
                    <a:pt x="48" y="91"/>
                    <a:pt x="49" y="92"/>
                    <a:pt x="50" y="92"/>
                  </a:cubicBezTo>
                  <a:cubicBezTo>
                    <a:pt x="52" y="93"/>
                    <a:pt x="54" y="91"/>
                    <a:pt x="56" y="91"/>
                  </a:cubicBezTo>
                  <a:cubicBezTo>
                    <a:pt x="57" y="91"/>
                    <a:pt x="57" y="92"/>
                    <a:pt x="58" y="93"/>
                  </a:cubicBezTo>
                  <a:cubicBezTo>
                    <a:pt x="59" y="93"/>
                    <a:pt x="61" y="94"/>
                    <a:pt x="63" y="93"/>
                  </a:cubicBezTo>
                  <a:cubicBezTo>
                    <a:pt x="63" y="93"/>
                    <a:pt x="64" y="93"/>
                    <a:pt x="64" y="93"/>
                  </a:cubicBezTo>
                  <a:cubicBezTo>
                    <a:pt x="66" y="92"/>
                    <a:pt x="68" y="92"/>
                    <a:pt x="70" y="92"/>
                  </a:cubicBezTo>
                  <a:cubicBezTo>
                    <a:pt x="71" y="92"/>
                    <a:pt x="72" y="93"/>
                    <a:pt x="73" y="93"/>
                  </a:cubicBezTo>
                  <a:cubicBezTo>
                    <a:pt x="74" y="92"/>
                    <a:pt x="74" y="91"/>
                    <a:pt x="75" y="91"/>
                  </a:cubicBezTo>
                  <a:cubicBezTo>
                    <a:pt x="76" y="91"/>
                    <a:pt x="76" y="92"/>
                    <a:pt x="76" y="92"/>
                  </a:cubicBezTo>
                  <a:cubicBezTo>
                    <a:pt x="77" y="92"/>
                    <a:pt x="81" y="93"/>
                    <a:pt x="83" y="93"/>
                  </a:cubicBezTo>
                  <a:cubicBezTo>
                    <a:pt x="84" y="93"/>
                    <a:pt x="85" y="92"/>
                    <a:pt x="86" y="92"/>
                  </a:cubicBezTo>
                  <a:cubicBezTo>
                    <a:pt x="88" y="92"/>
                    <a:pt x="94" y="94"/>
                    <a:pt x="97" y="95"/>
                  </a:cubicBezTo>
                  <a:cubicBezTo>
                    <a:pt x="105" y="97"/>
                    <a:pt x="114" y="99"/>
                    <a:pt x="122" y="100"/>
                  </a:cubicBezTo>
                  <a:cubicBezTo>
                    <a:pt x="122" y="100"/>
                    <a:pt x="121" y="98"/>
                    <a:pt x="122" y="98"/>
                  </a:cubicBezTo>
                  <a:cubicBezTo>
                    <a:pt x="122" y="97"/>
                    <a:pt x="123" y="97"/>
                    <a:pt x="123" y="96"/>
                  </a:cubicBezTo>
                  <a:cubicBezTo>
                    <a:pt x="123" y="96"/>
                    <a:pt x="123" y="94"/>
                    <a:pt x="123" y="93"/>
                  </a:cubicBezTo>
                  <a:cubicBezTo>
                    <a:pt x="123" y="93"/>
                    <a:pt x="121" y="92"/>
                    <a:pt x="122" y="91"/>
                  </a:cubicBezTo>
                  <a:cubicBezTo>
                    <a:pt x="122" y="90"/>
                    <a:pt x="122" y="90"/>
                    <a:pt x="122" y="89"/>
                  </a:cubicBezTo>
                  <a:cubicBezTo>
                    <a:pt x="123" y="86"/>
                    <a:pt x="123" y="83"/>
                    <a:pt x="124" y="80"/>
                  </a:cubicBezTo>
                  <a:cubicBezTo>
                    <a:pt x="126" y="70"/>
                    <a:pt x="128" y="60"/>
                    <a:pt x="131" y="50"/>
                  </a:cubicBezTo>
                  <a:cubicBezTo>
                    <a:pt x="132" y="44"/>
                    <a:pt x="133" y="39"/>
                    <a:pt x="134" y="33"/>
                  </a:cubicBezTo>
                  <a:cubicBezTo>
                    <a:pt x="135" y="31"/>
                    <a:pt x="135" y="29"/>
                    <a:pt x="135" y="27"/>
                  </a:cubicBezTo>
                  <a:cubicBezTo>
                    <a:pt x="136" y="26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20" y="21"/>
                    <a:pt x="103" y="17"/>
                    <a:pt x="87" y="13"/>
                  </a:cubicBezTo>
                  <a:cubicBezTo>
                    <a:pt x="74" y="9"/>
                    <a:pt x="62" y="6"/>
                    <a:pt x="49" y="2"/>
                  </a:cubicBezTo>
                  <a:cubicBezTo>
                    <a:pt x="48" y="2"/>
                    <a:pt x="45" y="1"/>
                    <a:pt x="42" y="0"/>
                  </a:cubicBezTo>
                  <a:cubicBezTo>
                    <a:pt x="42" y="0"/>
                    <a:pt x="42" y="0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1" y="1"/>
                    <a:pt x="40" y="2"/>
                  </a:cubicBezTo>
                  <a:cubicBezTo>
                    <a:pt x="40" y="2"/>
                    <a:pt x="42" y="2"/>
                    <a:pt x="41" y="3"/>
                  </a:cubicBezTo>
                  <a:cubicBezTo>
                    <a:pt x="41" y="3"/>
                    <a:pt x="41" y="3"/>
                    <a:pt x="41" y="4"/>
                  </a:cubicBezTo>
                  <a:cubicBezTo>
                    <a:pt x="41" y="4"/>
                    <a:pt x="42" y="7"/>
                    <a:pt x="42" y="7"/>
                  </a:cubicBezTo>
                  <a:cubicBezTo>
                    <a:pt x="42" y="7"/>
                    <a:pt x="41" y="7"/>
                    <a:pt x="41" y="8"/>
                  </a:cubicBezTo>
                  <a:cubicBezTo>
                    <a:pt x="42" y="9"/>
                    <a:pt x="45" y="4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10"/>
                    <a:pt x="45" y="12"/>
                    <a:pt x="44" y="13"/>
                  </a:cubicBezTo>
                  <a:cubicBezTo>
                    <a:pt x="43" y="13"/>
                    <a:pt x="43" y="12"/>
                    <a:pt x="42" y="12"/>
                  </a:cubicBezTo>
                  <a:cubicBezTo>
                    <a:pt x="42" y="12"/>
                    <a:pt x="42" y="11"/>
                    <a:pt x="42" y="12"/>
                  </a:cubicBezTo>
                  <a:cubicBezTo>
                    <a:pt x="42" y="13"/>
                    <a:pt x="44" y="14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1" y="15"/>
                  </a:cubicBezTo>
                  <a:cubicBezTo>
                    <a:pt x="41" y="13"/>
                    <a:pt x="41" y="15"/>
                    <a:pt x="41" y="15"/>
                  </a:cubicBezTo>
                  <a:cubicBezTo>
                    <a:pt x="41" y="15"/>
                    <a:pt x="41" y="13"/>
                    <a:pt x="41" y="13"/>
                  </a:cubicBezTo>
                  <a:cubicBezTo>
                    <a:pt x="40" y="12"/>
                    <a:pt x="39" y="14"/>
                    <a:pt x="39" y="15"/>
                  </a:cubicBezTo>
                  <a:cubicBezTo>
                    <a:pt x="39" y="16"/>
                    <a:pt x="41" y="15"/>
                    <a:pt x="41" y="15"/>
                  </a:cubicBezTo>
                  <a:cubicBezTo>
                    <a:pt x="42" y="16"/>
                    <a:pt x="41" y="17"/>
                    <a:pt x="41" y="17"/>
                  </a:cubicBezTo>
                  <a:cubicBezTo>
                    <a:pt x="42" y="18"/>
                    <a:pt x="43" y="19"/>
                    <a:pt x="43" y="20"/>
                  </a:cubicBezTo>
                  <a:cubicBezTo>
                    <a:pt x="44" y="22"/>
                    <a:pt x="40" y="19"/>
                    <a:pt x="40" y="22"/>
                  </a:cubicBezTo>
                  <a:cubicBezTo>
                    <a:pt x="40" y="23"/>
                    <a:pt x="41" y="26"/>
                    <a:pt x="42" y="26"/>
                  </a:cubicBezTo>
                  <a:cubicBezTo>
                    <a:pt x="42" y="26"/>
                    <a:pt x="42" y="25"/>
                    <a:pt x="42" y="25"/>
                  </a:cubicBezTo>
                  <a:cubicBezTo>
                    <a:pt x="42" y="25"/>
                    <a:pt x="40" y="21"/>
                    <a:pt x="42" y="21"/>
                  </a:cubicBezTo>
                  <a:cubicBezTo>
                    <a:pt x="43" y="21"/>
                    <a:pt x="42" y="26"/>
                    <a:pt x="43" y="27"/>
                  </a:cubicBezTo>
                  <a:cubicBezTo>
                    <a:pt x="43" y="27"/>
                    <a:pt x="44" y="27"/>
                    <a:pt x="44" y="27"/>
                  </a:cubicBezTo>
                  <a:cubicBezTo>
                    <a:pt x="45" y="28"/>
                    <a:pt x="42" y="28"/>
                    <a:pt x="42" y="28"/>
                  </a:cubicBezTo>
                  <a:cubicBezTo>
                    <a:pt x="42" y="28"/>
                    <a:pt x="39" y="32"/>
                    <a:pt x="39" y="32"/>
                  </a:cubicBezTo>
                  <a:cubicBezTo>
                    <a:pt x="39" y="33"/>
                    <a:pt x="40" y="33"/>
                    <a:pt x="40" y="34"/>
                  </a:cubicBezTo>
                  <a:cubicBezTo>
                    <a:pt x="39" y="34"/>
                    <a:pt x="38" y="35"/>
                    <a:pt x="38" y="35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7"/>
                    <a:pt x="38" y="37"/>
                  </a:cubicBezTo>
                  <a:cubicBezTo>
                    <a:pt x="38" y="37"/>
                    <a:pt x="38" y="41"/>
                    <a:pt x="38" y="42"/>
                  </a:cubicBezTo>
                  <a:cubicBezTo>
                    <a:pt x="38" y="44"/>
                    <a:pt x="36" y="43"/>
                    <a:pt x="36" y="43"/>
                  </a:cubicBezTo>
                  <a:cubicBezTo>
                    <a:pt x="36" y="43"/>
                    <a:pt x="36" y="44"/>
                    <a:pt x="36" y="44"/>
                  </a:cubicBezTo>
                  <a:cubicBezTo>
                    <a:pt x="35" y="46"/>
                    <a:pt x="35" y="43"/>
                    <a:pt x="34" y="43"/>
                  </a:cubicBezTo>
                  <a:cubicBezTo>
                    <a:pt x="33" y="44"/>
                    <a:pt x="31" y="48"/>
                    <a:pt x="29" y="48"/>
                  </a:cubicBezTo>
                  <a:cubicBezTo>
                    <a:pt x="28" y="47"/>
                    <a:pt x="29" y="45"/>
                    <a:pt x="27" y="45"/>
                  </a:cubicBezTo>
                  <a:cubicBezTo>
                    <a:pt x="27" y="45"/>
                    <a:pt x="26" y="48"/>
                    <a:pt x="26" y="48"/>
                  </a:cubicBezTo>
                  <a:cubicBezTo>
                    <a:pt x="25" y="47"/>
                    <a:pt x="26" y="47"/>
                    <a:pt x="26" y="46"/>
                  </a:cubicBezTo>
                  <a:cubicBezTo>
                    <a:pt x="26" y="46"/>
                    <a:pt x="24" y="46"/>
                    <a:pt x="24" y="46"/>
                  </a:cubicBezTo>
                  <a:cubicBezTo>
                    <a:pt x="24" y="46"/>
                    <a:pt x="26" y="45"/>
                    <a:pt x="26" y="45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4" y="45"/>
                    <a:pt x="24" y="45"/>
                  </a:cubicBezTo>
                  <a:cubicBezTo>
                    <a:pt x="24" y="45"/>
                    <a:pt x="23" y="46"/>
                    <a:pt x="23" y="45"/>
                  </a:cubicBezTo>
                  <a:cubicBezTo>
                    <a:pt x="24" y="44"/>
                    <a:pt x="25" y="45"/>
                    <a:pt x="26" y="44"/>
                  </a:cubicBezTo>
                  <a:cubicBezTo>
                    <a:pt x="27" y="44"/>
                    <a:pt x="26" y="42"/>
                    <a:pt x="27" y="42"/>
                  </a:cubicBezTo>
                  <a:cubicBezTo>
                    <a:pt x="27" y="41"/>
                    <a:pt x="28" y="42"/>
                    <a:pt x="29" y="41"/>
                  </a:cubicBezTo>
                  <a:cubicBezTo>
                    <a:pt x="29" y="41"/>
                    <a:pt x="29" y="40"/>
                    <a:pt x="29" y="40"/>
                  </a:cubicBezTo>
                  <a:cubicBezTo>
                    <a:pt x="30" y="40"/>
                    <a:pt x="30" y="42"/>
                    <a:pt x="30" y="42"/>
                  </a:cubicBezTo>
                  <a:cubicBezTo>
                    <a:pt x="29" y="42"/>
                    <a:pt x="29" y="43"/>
                    <a:pt x="28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0" y="45"/>
                    <a:pt x="29" y="44"/>
                    <a:pt x="30" y="43"/>
                  </a:cubicBezTo>
                  <a:cubicBezTo>
                    <a:pt x="30" y="41"/>
                    <a:pt x="32" y="41"/>
                    <a:pt x="33" y="40"/>
                  </a:cubicBezTo>
                  <a:cubicBezTo>
                    <a:pt x="33" y="40"/>
                    <a:pt x="32" y="42"/>
                    <a:pt x="31" y="42"/>
                  </a:cubicBezTo>
                  <a:cubicBezTo>
                    <a:pt x="31" y="43"/>
                    <a:pt x="32" y="44"/>
                    <a:pt x="33" y="44"/>
                  </a:cubicBezTo>
                  <a:cubicBezTo>
                    <a:pt x="34" y="44"/>
                    <a:pt x="33" y="43"/>
                    <a:pt x="33" y="42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4" y="42"/>
                    <a:pt x="34" y="41"/>
                    <a:pt x="34" y="40"/>
                  </a:cubicBezTo>
                  <a:cubicBezTo>
                    <a:pt x="34" y="40"/>
                    <a:pt x="35" y="39"/>
                    <a:pt x="35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5" y="38"/>
                    <a:pt x="35" y="37"/>
                  </a:cubicBezTo>
                  <a:cubicBezTo>
                    <a:pt x="35" y="37"/>
                    <a:pt x="36" y="36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7"/>
                    <a:pt x="32" y="37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3" y="36"/>
                    <a:pt x="33" y="36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3"/>
                    <a:pt x="34" y="36"/>
                    <a:pt x="35" y="35"/>
                  </a:cubicBezTo>
                  <a:cubicBezTo>
                    <a:pt x="36" y="34"/>
                    <a:pt x="35" y="33"/>
                    <a:pt x="35" y="32"/>
                  </a:cubicBezTo>
                  <a:cubicBezTo>
                    <a:pt x="35" y="32"/>
                    <a:pt x="35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2"/>
                    <a:pt x="37" y="33"/>
                    <a:pt x="38" y="32"/>
                  </a:cubicBezTo>
                  <a:cubicBezTo>
                    <a:pt x="38" y="32"/>
                    <a:pt x="38" y="28"/>
                    <a:pt x="37" y="28"/>
                  </a:cubicBezTo>
                  <a:cubicBezTo>
                    <a:pt x="37" y="27"/>
                    <a:pt x="38" y="29"/>
                    <a:pt x="37" y="30"/>
                  </a:cubicBezTo>
                  <a:cubicBezTo>
                    <a:pt x="36" y="30"/>
                    <a:pt x="36" y="29"/>
                    <a:pt x="36" y="29"/>
                  </a:cubicBezTo>
                  <a:cubicBezTo>
                    <a:pt x="35" y="29"/>
                    <a:pt x="33" y="33"/>
                    <a:pt x="33" y="33"/>
                  </a:cubicBezTo>
                  <a:cubicBezTo>
                    <a:pt x="32" y="34"/>
                    <a:pt x="30" y="33"/>
                    <a:pt x="29" y="34"/>
                  </a:cubicBezTo>
                  <a:cubicBezTo>
                    <a:pt x="28" y="35"/>
                    <a:pt x="27" y="36"/>
                    <a:pt x="26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40"/>
                    <a:pt x="28" y="39"/>
                    <a:pt x="28" y="38"/>
                  </a:cubicBezTo>
                  <a:cubicBezTo>
                    <a:pt x="29" y="38"/>
                    <a:pt x="30" y="38"/>
                    <a:pt x="29" y="38"/>
                  </a:cubicBezTo>
                  <a:cubicBezTo>
                    <a:pt x="29" y="39"/>
                    <a:pt x="23" y="40"/>
                    <a:pt x="24" y="39"/>
                  </a:cubicBezTo>
                  <a:cubicBezTo>
                    <a:pt x="24" y="36"/>
                    <a:pt x="29" y="34"/>
                    <a:pt x="30" y="32"/>
                  </a:cubicBezTo>
                  <a:cubicBezTo>
                    <a:pt x="31" y="32"/>
                    <a:pt x="32" y="29"/>
                    <a:pt x="33" y="29"/>
                  </a:cubicBezTo>
                  <a:cubicBezTo>
                    <a:pt x="33" y="29"/>
                    <a:pt x="32" y="32"/>
                    <a:pt x="32" y="32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1"/>
                    <a:pt x="34" y="30"/>
                    <a:pt x="35" y="29"/>
                  </a:cubicBezTo>
                  <a:cubicBezTo>
                    <a:pt x="37" y="27"/>
                    <a:pt x="35" y="26"/>
                    <a:pt x="35" y="23"/>
                  </a:cubicBezTo>
                  <a:cubicBezTo>
                    <a:pt x="35" y="22"/>
                    <a:pt x="37" y="22"/>
                    <a:pt x="36" y="21"/>
                  </a:cubicBezTo>
                  <a:cubicBezTo>
                    <a:pt x="32" y="20"/>
                    <a:pt x="35" y="25"/>
                    <a:pt x="33" y="25"/>
                  </a:cubicBezTo>
                  <a:cubicBezTo>
                    <a:pt x="33" y="25"/>
                    <a:pt x="34" y="24"/>
                    <a:pt x="34" y="24"/>
                  </a:cubicBezTo>
                  <a:cubicBezTo>
                    <a:pt x="34" y="24"/>
                    <a:pt x="33" y="21"/>
                    <a:pt x="32" y="21"/>
                  </a:cubicBezTo>
                  <a:cubicBezTo>
                    <a:pt x="31" y="21"/>
                    <a:pt x="32" y="23"/>
                    <a:pt x="31" y="23"/>
                  </a:cubicBezTo>
                  <a:cubicBezTo>
                    <a:pt x="31" y="23"/>
                    <a:pt x="31" y="21"/>
                    <a:pt x="31" y="21"/>
                  </a:cubicBezTo>
                  <a:cubicBezTo>
                    <a:pt x="31" y="20"/>
                    <a:pt x="29" y="19"/>
                    <a:pt x="29" y="19"/>
                  </a:cubicBezTo>
                  <a:cubicBezTo>
                    <a:pt x="29" y="19"/>
                    <a:pt x="31" y="19"/>
                    <a:pt x="30" y="19"/>
                  </a:cubicBezTo>
                  <a:cubicBezTo>
                    <a:pt x="30" y="18"/>
                    <a:pt x="29" y="20"/>
                    <a:pt x="28" y="20"/>
                  </a:cubicBezTo>
                  <a:cubicBezTo>
                    <a:pt x="27" y="20"/>
                    <a:pt x="19" y="16"/>
                    <a:pt x="17" y="15"/>
                  </a:cubicBezTo>
                  <a:cubicBezTo>
                    <a:pt x="16" y="14"/>
                    <a:pt x="15" y="13"/>
                    <a:pt x="14" y="12"/>
                  </a:cubicBezTo>
                  <a:cubicBezTo>
                    <a:pt x="12" y="11"/>
                    <a:pt x="11" y="11"/>
                    <a:pt x="10" y="10"/>
                  </a:cubicBezTo>
                  <a:cubicBezTo>
                    <a:pt x="9" y="8"/>
                    <a:pt x="8" y="6"/>
                    <a:pt x="6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6" y="9"/>
                    <a:pt x="4" y="11"/>
                    <a:pt x="4" y="12"/>
                  </a:cubicBezTo>
                  <a:cubicBezTo>
                    <a:pt x="4" y="13"/>
                    <a:pt x="3" y="18"/>
                    <a:pt x="4" y="19"/>
                  </a:cubicBezTo>
                  <a:cubicBezTo>
                    <a:pt x="5" y="21"/>
                    <a:pt x="6" y="23"/>
                    <a:pt x="6" y="25"/>
                  </a:cubicBezTo>
                  <a:cubicBezTo>
                    <a:pt x="6" y="27"/>
                    <a:pt x="4" y="32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5" y="34"/>
                    <a:pt x="4" y="33"/>
                    <a:pt x="5" y="35"/>
                  </a:cubicBezTo>
                  <a:cubicBezTo>
                    <a:pt x="6" y="37"/>
                    <a:pt x="5" y="40"/>
                    <a:pt x="4" y="42"/>
                  </a:cubicBezTo>
                  <a:cubicBezTo>
                    <a:pt x="4" y="42"/>
                    <a:pt x="4" y="42"/>
                    <a:pt x="4" y="43"/>
                  </a:cubicBezTo>
                  <a:cubicBezTo>
                    <a:pt x="4" y="43"/>
                    <a:pt x="5" y="41"/>
                    <a:pt x="6" y="42"/>
                  </a:cubicBezTo>
                  <a:cubicBezTo>
                    <a:pt x="7" y="42"/>
                    <a:pt x="6" y="44"/>
                    <a:pt x="7" y="44"/>
                  </a:cubicBezTo>
                  <a:cubicBezTo>
                    <a:pt x="7" y="44"/>
                    <a:pt x="8" y="44"/>
                    <a:pt x="8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6"/>
                    <a:pt x="6" y="45"/>
                    <a:pt x="5" y="46"/>
                  </a:cubicBezTo>
                  <a:cubicBezTo>
                    <a:pt x="5" y="46"/>
                    <a:pt x="6" y="47"/>
                    <a:pt x="5" y="47"/>
                  </a:cubicBezTo>
                  <a:cubicBezTo>
                    <a:pt x="5" y="48"/>
                    <a:pt x="5" y="47"/>
                    <a:pt x="5" y="47"/>
                  </a:cubicBezTo>
                  <a:cubicBezTo>
                    <a:pt x="4" y="47"/>
                    <a:pt x="4" y="44"/>
                    <a:pt x="4" y="45"/>
                  </a:cubicBezTo>
                  <a:cubicBezTo>
                    <a:pt x="4" y="46"/>
                    <a:pt x="4" y="47"/>
                    <a:pt x="4" y="48"/>
                  </a:cubicBezTo>
                  <a:cubicBezTo>
                    <a:pt x="3" y="52"/>
                    <a:pt x="6" y="50"/>
                    <a:pt x="7" y="51"/>
                  </a:cubicBezTo>
                  <a:cubicBezTo>
                    <a:pt x="8" y="51"/>
                    <a:pt x="7" y="52"/>
                    <a:pt x="8" y="52"/>
                  </a:cubicBezTo>
                  <a:cubicBezTo>
                    <a:pt x="9" y="52"/>
                    <a:pt x="8" y="53"/>
                    <a:pt x="8" y="53"/>
                  </a:cubicBezTo>
                  <a:cubicBezTo>
                    <a:pt x="7" y="52"/>
                    <a:pt x="8" y="52"/>
                    <a:pt x="7" y="52"/>
                  </a:cubicBezTo>
                  <a:cubicBezTo>
                    <a:pt x="5" y="51"/>
                    <a:pt x="6" y="54"/>
                    <a:pt x="6" y="54"/>
                  </a:cubicBezTo>
                  <a:cubicBezTo>
                    <a:pt x="5" y="54"/>
                    <a:pt x="5" y="53"/>
                    <a:pt x="5" y="53"/>
                  </a:cubicBezTo>
                  <a:cubicBezTo>
                    <a:pt x="5" y="53"/>
                    <a:pt x="5" y="55"/>
                    <a:pt x="5" y="55"/>
                  </a:cubicBezTo>
                  <a:cubicBezTo>
                    <a:pt x="5" y="56"/>
                    <a:pt x="4" y="56"/>
                    <a:pt x="4" y="58"/>
                  </a:cubicBezTo>
                  <a:cubicBezTo>
                    <a:pt x="4" y="58"/>
                    <a:pt x="4" y="58"/>
                    <a:pt x="5" y="58"/>
                  </a:cubicBezTo>
                  <a:cubicBezTo>
                    <a:pt x="5" y="59"/>
                    <a:pt x="5" y="59"/>
                    <a:pt x="5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3" y="59"/>
                    <a:pt x="2" y="59"/>
                  </a:cubicBezTo>
                  <a:cubicBezTo>
                    <a:pt x="2" y="59"/>
                    <a:pt x="2" y="58"/>
                    <a:pt x="2" y="58"/>
                  </a:cubicBezTo>
                  <a:cubicBezTo>
                    <a:pt x="2" y="57"/>
                    <a:pt x="4" y="52"/>
                    <a:pt x="4" y="52"/>
                  </a:cubicBezTo>
                  <a:cubicBezTo>
                    <a:pt x="3" y="51"/>
                    <a:pt x="2" y="57"/>
                    <a:pt x="2" y="57"/>
                  </a:cubicBezTo>
                  <a:cubicBezTo>
                    <a:pt x="2" y="58"/>
                    <a:pt x="1" y="59"/>
                    <a:pt x="1" y="60"/>
                  </a:cubicBezTo>
                  <a:cubicBezTo>
                    <a:pt x="1" y="60"/>
                    <a:pt x="0" y="60"/>
                    <a:pt x="0" y="61"/>
                  </a:cubicBezTo>
                  <a:cubicBezTo>
                    <a:pt x="1" y="61"/>
                    <a:pt x="1" y="60"/>
                    <a:pt x="2" y="60"/>
                  </a:cubicBezTo>
                  <a:cubicBezTo>
                    <a:pt x="2" y="60"/>
                    <a:pt x="2" y="62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3"/>
                    <a:pt x="4" y="62"/>
                    <a:pt x="5" y="62"/>
                  </a:cubicBezTo>
                  <a:cubicBezTo>
                    <a:pt x="5" y="62"/>
                    <a:pt x="5" y="63"/>
                    <a:pt x="5" y="63"/>
                  </a:cubicBezTo>
                  <a:cubicBezTo>
                    <a:pt x="6" y="63"/>
                    <a:pt x="7" y="62"/>
                    <a:pt x="7" y="62"/>
                  </a:cubicBezTo>
                  <a:cubicBezTo>
                    <a:pt x="7" y="62"/>
                    <a:pt x="7" y="63"/>
                    <a:pt x="8" y="64"/>
                  </a:cubicBezTo>
                  <a:cubicBezTo>
                    <a:pt x="9" y="64"/>
                    <a:pt x="10" y="64"/>
                    <a:pt x="10" y="64"/>
                  </a:cubicBezTo>
                  <a:cubicBezTo>
                    <a:pt x="10" y="64"/>
                    <a:pt x="11" y="64"/>
                    <a:pt x="11" y="64"/>
                  </a:cubicBezTo>
                  <a:cubicBezTo>
                    <a:pt x="12" y="65"/>
                    <a:pt x="12" y="67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5" y="68"/>
                    <a:pt x="16" y="68"/>
                    <a:pt x="16" y="69"/>
                  </a:cubicBezTo>
                  <a:cubicBezTo>
                    <a:pt x="20" y="71"/>
                    <a:pt x="19" y="76"/>
                    <a:pt x="19" y="80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40">
              <a:extLst>
                <a:ext uri="{FF2B5EF4-FFF2-40B4-BE49-F238E27FC236}">
                  <a16:creationId xmlns:a16="http://schemas.microsoft.com/office/drawing/2014/main" id="{538FC4A1-ADD7-4A16-B644-F83B04154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729" y="1262601"/>
              <a:ext cx="555271" cy="891308"/>
            </a:xfrm>
            <a:custGeom>
              <a:avLst/>
              <a:gdLst>
                <a:gd name="T0" fmla="*/ 74 w 74"/>
                <a:gd name="T1" fmla="*/ 50 h 119"/>
                <a:gd name="T2" fmla="*/ 73 w 74"/>
                <a:gd name="T3" fmla="*/ 51 h 119"/>
                <a:gd name="T4" fmla="*/ 72 w 74"/>
                <a:gd name="T5" fmla="*/ 52 h 119"/>
                <a:gd name="T6" fmla="*/ 71 w 74"/>
                <a:gd name="T7" fmla="*/ 49 h 119"/>
                <a:gd name="T8" fmla="*/ 67 w 74"/>
                <a:gd name="T9" fmla="*/ 44 h 119"/>
                <a:gd name="T10" fmla="*/ 61 w 74"/>
                <a:gd name="T11" fmla="*/ 43 h 119"/>
                <a:gd name="T12" fmla="*/ 57 w 74"/>
                <a:gd name="T13" fmla="*/ 36 h 119"/>
                <a:gd name="T14" fmla="*/ 49 w 74"/>
                <a:gd name="T15" fmla="*/ 29 h 119"/>
                <a:gd name="T16" fmla="*/ 26 w 74"/>
                <a:gd name="T17" fmla="*/ 2 h 119"/>
                <a:gd name="T18" fmla="*/ 12 w 74"/>
                <a:gd name="T19" fmla="*/ 3 h 119"/>
                <a:gd name="T20" fmla="*/ 7 w 74"/>
                <a:gd name="T21" fmla="*/ 34 h 119"/>
                <a:gd name="T22" fmla="*/ 7 w 74"/>
                <a:gd name="T23" fmla="*/ 46 h 119"/>
                <a:gd name="T24" fmla="*/ 8 w 74"/>
                <a:gd name="T25" fmla="*/ 52 h 119"/>
                <a:gd name="T26" fmla="*/ 4 w 74"/>
                <a:gd name="T27" fmla="*/ 63 h 119"/>
                <a:gd name="T28" fmla="*/ 0 w 74"/>
                <a:gd name="T29" fmla="*/ 68 h 119"/>
                <a:gd name="T30" fmla="*/ 24 w 74"/>
                <a:gd name="T31" fmla="*/ 116 h 119"/>
                <a:gd name="T32" fmla="*/ 26 w 74"/>
                <a:gd name="T33" fmla="*/ 119 h 119"/>
                <a:gd name="T34" fmla="*/ 28 w 74"/>
                <a:gd name="T35" fmla="*/ 115 h 119"/>
                <a:gd name="T36" fmla="*/ 29 w 74"/>
                <a:gd name="T37" fmla="*/ 105 h 119"/>
                <a:gd name="T38" fmla="*/ 32 w 74"/>
                <a:gd name="T39" fmla="*/ 103 h 119"/>
                <a:gd name="T40" fmla="*/ 29 w 74"/>
                <a:gd name="T41" fmla="*/ 100 h 119"/>
                <a:gd name="T42" fmla="*/ 33 w 74"/>
                <a:gd name="T43" fmla="*/ 95 h 119"/>
                <a:gd name="T44" fmla="*/ 33 w 74"/>
                <a:gd name="T45" fmla="*/ 95 h 119"/>
                <a:gd name="T46" fmla="*/ 37 w 74"/>
                <a:gd name="T47" fmla="*/ 97 h 119"/>
                <a:gd name="T48" fmla="*/ 34 w 74"/>
                <a:gd name="T49" fmla="*/ 89 h 119"/>
                <a:gd name="T50" fmla="*/ 37 w 74"/>
                <a:gd name="T51" fmla="*/ 96 h 119"/>
                <a:gd name="T52" fmla="*/ 37 w 74"/>
                <a:gd name="T53" fmla="*/ 89 h 119"/>
                <a:gd name="T54" fmla="*/ 38 w 74"/>
                <a:gd name="T55" fmla="*/ 93 h 119"/>
                <a:gd name="T56" fmla="*/ 40 w 74"/>
                <a:gd name="T57" fmla="*/ 93 h 119"/>
                <a:gd name="T58" fmla="*/ 41 w 74"/>
                <a:gd name="T59" fmla="*/ 91 h 119"/>
                <a:gd name="T60" fmla="*/ 42 w 74"/>
                <a:gd name="T61" fmla="*/ 88 h 119"/>
                <a:gd name="T62" fmla="*/ 44 w 74"/>
                <a:gd name="T63" fmla="*/ 88 h 119"/>
                <a:gd name="T64" fmla="*/ 45 w 74"/>
                <a:gd name="T65" fmla="*/ 78 h 119"/>
                <a:gd name="T66" fmla="*/ 46 w 74"/>
                <a:gd name="T67" fmla="*/ 72 h 119"/>
                <a:gd name="T68" fmla="*/ 48 w 74"/>
                <a:gd name="T69" fmla="*/ 73 h 119"/>
                <a:gd name="T70" fmla="*/ 49 w 74"/>
                <a:gd name="T71" fmla="*/ 74 h 119"/>
                <a:gd name="T72" fmla="*/ 53 w 74"/>
                <a:gd name="T73" fmla="*/ 76 h 119"/>
                <a:gd name="T74" fmla="*/ 51 w 74"/>
                <a:gd name="T75" fmla="*/ 72 h 119"/>
                <a:gd name="T76" fmla="*/ 54 w 74"/>
                <a:gd name="T77" fmla="*/ 72 h 119"/>
                <a:gd name="T78" fmla="*/ 55 w 74"/>
                <a:gd name="T79" fmla="*/ 69 h 119"/>
                <a:gd name="T80" fmla="*/ 57 w 74"/>
                <a:gd name="T81" fmla="*/ 67 h 119"/>
                <a:gd name="T82" fmla="*/ 61 w 74"/>
                <a:gd name="T83" fmla="*/ 70 h 119"/>
                <a:gd name="T84" fmla="*/ 62 w 74"/>
                <a:gd name="T85" fmla="*/ 68 h 119"/>
                <a:gd name="T86" fmla="*/ 61 w 74"/>
                <a:gd name="T87" fmla="*/ 67 h 119"/>
                <a:gd name="T88" fmla="*/ 63 w 74"/>
                <a:gd name="T89" fmla="*/ 65 h 119"/>
                <a:gd name="T90" fmla="*/ 63 w 74"/>
                <a:gd name="T91" fmla="*/ 63 h 119"/>
                <a:gd name="T92" fmla="*/ 67 w 74"/>
                <a:gd name="T93" fmla="*/ 62 h 119"/>
                <a:gd name="T94" fmla="*/ 68 w 74"/>
                <a:gd name="T95" fmla="*/ 59 h 119"/>
                <a:gd name="T96" fmla="*/ 68 w 74"/>
                <a:gd name="T97" fmla="*/ 56 h 119"/>
                <a:gd name="T98" fmla="*/ 71 w 74"/>
                <a:gd name="T99" fmla="*/ 5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" h="119">
                  <a:moveTo>
                    <a:pt x="73" y="53"/>
                  </a:moveTo>
                  <a:cubicBezTo>
                    <a:pt x="73" y="52"/>
                    <a:pt x="74" y="52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3" y="50"/>
                    <a:pt x="73" y="49"/>
                    <a:pt x="73" y="50"/>
                  </a:cubicBezTo>
                  <a:cubicBezTo>
                    <a:pt x="72" y="50"/>
                    <a:pt x="74" y="51"/>
                    <a:pt x="73" y="51"/>
                  </a:cubicBezTo>
                  <a:cubicBezTo>
                    <a:pt x="72" y="51"/>
                    <a:pt x="73" y="51"/>
                    <a:pt x="73" y="51"/>
                  </a:cubicBezTo>
                  <a:cubicBezTo>
                    <a:pt x="73" y="51"/>
                    <a:pt x="73" y="51"/>
                    <a:pt x="73" y="50"/>
                  </a:cubicBezTo>
                  <a:cubicBezTo>
                    <a:pt x="72" y="50"/>
                    <a:pt x="72" y="50"/>
                    <a:pt x="71" y="50"/>
                  </a:cubicBezTo>
                  <a:cubicBezTo>
                    <a:pt x="70" y="50"/>
                    <a:pt x="72" y="52"/>
                    <a:pt x="72" y="52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1" y="51"/>
                    <a:pt x="69" y="50"/>
                    <a:pt x="70" y="50"/>
                  </a:cubicBezTo>
                  <a:cubicBezTo>
                    <a:pt x="70" y="50"/>
                    <a:pt x="71" y="51"/>
                    <a:pt x="71" y="50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48"/>
                    <a:pt x="71" y="49"/>
                    <a:pt x="72" y="49"/>
                  </a:cubicBezTo>
                  <a:cubicBezTo>
                    <a:pt x="73" y="48"/>
                    <a:pt x="69" y="46"/>
                    <a:pt x="69" y="45"/>
                  </a:cubicBezTo>
                  <a:cubicBezTo>
                    <a:pt x="68" y="45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6" y="44"/>
                    <a:pt x="65" y="44"/>
                    <a:pt x="65" y="44"/>
                  </a:cubicBezTo>
                  <a:cubicBezTo>
                    <a:pt x="65" y="45"/>
                    <a:pt x="66" y="46"/>
                    <a:pt x="64" y="46"/>
                  </a:cubicBezTo>
                  <a:cubicBezTo>
                    <a:pt x="63" y="45"/>
                    <a:pt x="62" y="44"/>
                    <a:pt x="61" y="44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2"/>
                    <a:pt x="59" y="40"/>
                    <a:pt x="59" y="39"/>
                  </a:cubicBezTo>
                  <a:cubicBezTo>
                    <a:pt x="59" y="38"/>
                    <a:pt x="60" y="36"/>
                    <a:pt x="59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7" y="36"/>
                    <a:pt x="57" y="36"/>
                  </a:cubicBezTo>
                  <a:cubicBezTo>
                    <a:pt x="56" y="36"/>
                    <a:pt x="54" y="36"/>
                    <a:pt x="53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6"/>
                    <a:pt x="51" y="36"/>
                    <a:pt x="51" y="35"/>
                  </a:cubicBezTo>
                  <a:cubicBezTo>
                    <a:pt x="51" y="32"/>
                    <a:pt x="50" y="31"/>
                    <a:pt x="49" y="29"/>
                  </a:cubicBezTo>
                  <a:cubicBezTo>
                    <a:pt x="46" y="23"/>
                    <a:pt x="44" y="17"/>
                    <a:pt x="41" y="11"/>
                  </a:cubicBezTo>
                  <a:cubicBezTo>
                    <a:pt x="40" y="9"/>
                    <a:pt x="39" y="5"/>
                    <a:pt x="38" y="4"/>
                  </a:cubicBezTo>
                  <a:cubicBezTo>
                    <a:pt x="37" y="3"/>
                    <a:pt x="28" y="0"/>
                    <a:pt x="26" y="0"/>
                  </a:cubicBezTo>
                  <a:cubicBezTo>
                    <a:pt x="25" y="0"/>
                    <a:pt x="26" y="2"/>
                    <a:pt x="26" y="2"/>
                  </a:cubicBezTo>
                  <a:cubicBezTo>
                    <a:pt x="26" y="2"/>
                    <a:pt x="24" y="3"/>
                    <a:pt x="24" y="3"/>
                  </a:cubicBezTo>
                  <a:cubicBezTo>
                    <a:pt x="23" y="3"/>
                    <a:pt x="19" y="8"/>
                    <a:pt x="19" y="8"/>
                  </a:cubicBezTo>
                  <a:cubicBezTo>
                    <a:pt x="18" y="8"/>
                    <a:pt x="16" y="8"/>
                    <a:pt x="16" y="7"/>
                  </a:cubicBezTo>
                  <a:cubicBezTo>
                    <a:pt x="14" y="5"/>
                    <a:pt x="16" y="3"/>
                    <a:pt x="12" y="3"/>
                  </a:cubicBezTo>
                  <a:cubicBezTo>
                    <a:pt x="11" y="4"/>
                    <a:pt x="11" y="3"/>
                    <a:pt x="11" y="4"/>
                  </a:cubicBezTo>
                  <a:cubicBezTo>
                    <a:pt x="10" y="4"/>
                    <a:pt x="9" y="9"/>
                    <a:pt x="9" y="10"/>
                  </a:cubicBezTo>
                  <a:cubicBezTo>
                    <a:pt x="8" y="13"/>
                    <a:pt x="5" y="24"/>
                    <a:pt x="5" y="27"/>
                  </a:cubicBezTo>
                  <a:cubicBezTo>
                    <a:pt x="5" y="29"/>
                    <a:pt x="7" y="32"/>
                    <a:pt x="7" y="34"/>
                  </a:cubicBezTo>
                  <a:cubicBezTo>
                    <a:pt x="7" y="35"/>
                    <a:pt x="5" y="39"/>
                    <a:pt x="5" y="41"/>
                  </a:cubicBezTo>
                  <a:cubicBezTo>
                    <a:pt x="6" y="41"/>
                    <a:pt x="6" y="41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5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9" y="46"/>
                    <a:pt x="8" y="47"/>
                  </a:cubicBezTo>
                  <a:cubicBezTo>
                    <a:pt x="8" y="48"/>
                    <a:pt x="7" y="50"/>
                    <a:pt x="7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4" y="58"/>
                    <a:pt x="4" y="59"/>
                  </a:cubicBezTo>
                  <a:cubicBezTo>
                    <a:pt x="4" y="62"/>
                    <a:pt x="6" y="61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6" y="63"/>
                    <a:pt x="4" y="62"/>
                    <a:pt x="4" y="63"/>
                  </a:cubicBezTo>
                  <a:cubicBezTo>
                    <a:pt x="3" y="64"/>
                    <a:pt x="5" y="66"/>
                    <a:pt x="4" y="67"/>
                  </a:cubicBezTo>
                  <a:cubicBezTo>
                    <a:pt x="4" y="68"/>
                    <a:pt x="2" y="66"/>
                    <a:pt x="2" y="66"/>
                  </a:cubicBezTo>
                  <a:cubicBezTo>
                    <a:pt x="1" y="65"/>
                    <a:pt x="1" y="67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6" y="80"/>
                    <a:pt x="11" y="92"/>
                    <a:pt x="16" y="104"/>
                  </a:cubicBezTo>
                  <a:cubicBezTo>
                    <a:pt x="17" y="106"/>
                    <a:pt x="18" y="107"/>
                    <a:pt x="18" y="109"/>
                  </a:cubicBezTo>
                  <a:cubicBezTo>
                    <a:pt x="19" y="110"/>
                    <a:pt x="19" y="112"/>
                    <a:pt x="19" y="113"/>
                  </a:cubicBezTo>
                  <a:cubicBezTo>
                    <a:pt x="20" y="115"/>
                    <a:pt x="23" y="114"/>
                    <a:pt x="24" y="116"/>
                  </a:cubicBezTo>
                  <a:cubicBezTo>
                    <a:pt x="24" y="116"/>
                    <a:pt x="24" y="117"/>
                    <a:pt x="24" y="118"/>
                  </a:cubicBezTo>
                  <a:cubicBezTo>
                    <a:pt x="25" y="119"/>
                    <a:pt x="27" y="119"/>
                    <a:pt x="27" y="119"/>
                  </a:cubicBezTo>
                  <a:cubicBezTo>
                    <a:pt x="27" y="119"/>
                    <a:pt x="27" y="119"/>
                    <a:pt x="27" y="119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18"/>
                    <a:pt x="27" y="119"/>
                    <a:pt x="28" y="119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28" y="117"/>
                    <a:pt x="28" y="116"/>
                    <a:pt x="28" y="116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14"/>
                    <a:pt x="27" y="113"/>
                    <a:pt x="28" y="111"/>
                  </a:cubicBezTo>
                  <a:cubicBezTo>
                    <a:pt x="28" y="110"/>
                    <a:pt x="30" y="109"/>
                    <a:pt x="30" y="108"/>
                  </a:cubicBezTo>
                  <a:cubicBezTo>
                    <a:pt x="30" y="107"/>
                    <a:pt x="28" y="106"/>
                    <a:pt x="29" y="105"/>
                  </a:cubicBezTo>
                  <a:cubicBezTo>
                    <a:pt x="30" y="103"/>
                    <a:pt x="30" y="105"/>
                    <a:pt x="30" y="105"/>
                  </a:cubicBezTo>
                  <a:cubicBezTo>
                    <a:pt x="30" y="105"/>
                    <a:pt x="30" y="104"/>
                    <a:pt x="30" y="104"/>
                  </a:cubicBezTo>
                  <a:cubicBezTo>
                    <a:pt x="31" y="104"/>
                    <a:pt x="30" y="104"/>
                    <a:pt x="31" y="104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3"/>
                    <a:pt x="31" y="103"/>
                    <a:pt x="31" y="102"/>
                  </a:cubicBezTo>
                  <a:cubicBezTo>
                    <a:pt x="31" y="102"/>
                    <a:pt x="29" y="102"/>
                    <a:pt x="29" y="102"/>
                  </a:cubicBezTo>
                  <a:cubicBezTo>
                    <a:pt x="29" y="102"/>
                    <a:pt x="30" y="102"/>
                    <a:pt x="30" y="102"/>
                  </a:cubicBezTo>
                  <a:cubicBezTo>
                    <a:pt x="30" y="101"/>
                    <a:pt x="29" y="101"/>
                    <a:pt x="29" y="100"/>
                  </a:cubicBezTo>
                  <a:cubicBezTo>
                    <a:pt x="29" y="99"/>
                    <a:pt x="30" y="97"/>
                    <a:pt x="31" y="97"/>
                  </a:cubicBezTo>
                  <a:cubicBezTo>
                    <a:pt x="31" y="97"/>
                    <a:pt x="32" y="96"/>
                    <a:pt x="32" y="96"/>
                  </a:cubicBezTo>
                  <a:cubicBezTo>
                    <a:pt x="32" y="96"/>
                    <a:pt x="32" y="95"/>
                    <a:pt x="32" y="95"/>
                  </a:cubicBezTo>
                  <a:cubicBezTo>
                    <a:pt x="32" y="95"/>
                    <a:pt x="32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33" y="97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5"/>
                    <a:pt x="33" y="95"/>
                  </a:cubicBezTo>
                  <a:cubicBezTo>
                    <a:pt x="34" y="95"/>
                    <a:pt x="34" y="98"/>
                    <a:pt x="35" y="96"/>
                  </a:cubicBezTo>
                  <a:cubicBezTo>
                    <a:pt x="35" y="95"/>
                    <a:pt x="34" y="95"/>
                    <a:pt x="34" y="94"/>
                  </a:cubicBezTo>
                  <a:cubicBezTo>
                    <a:pt x="34" y="94"/>
                    <a:pt x="34" y="94"/>
                    <a:pt x="35" y="94"/>
                  </a:cubicBezTo>
                  <a:cubicBezTo>
                    <a:pt x="35" y="94"/>
                    <a:pt x="36" y="98"/>
                    <a:pt x="37" y="97"/>
                  </a:cubicBezTo>
                  <a:cubicBezTo>
                    <a:pt x="38" y="97"/>
                    <a:pt x="36" y="95"/>
                    <a:pt x="36" y="94"/>
                  </a:cubicBezTo>
                  <a:cubicBezTo>
                    <a:pt x="36" y="94"/>
                    <a:pt x="35" y="91"/>
                    <a:pt x="34" y="91"/>
                  </a:cubicBezTo>
                  <a:cubicBezTo>
                    <a:pt x="34" y="91"/>
                    <a:pt x="34" y="92"/>
                    <a:pt x="33" y="92"/>
                  </a:cubicBezTo>
                  <a:cubicBezTo>
                    <a:pt x="33" y="92"/>
                    <a:pt x="34" y="89"/>
                    <a:pt x="34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4" y="88"/>
                    <a:pt x="34" y="91"/>
                    <a:pt x="34" y="91"/>
                  </a:cubicBezTo>
                  <a:cubicBezTo>
                    <a:pt x="35" y="92"/>
                    <a:pt x="35" y="92"/>
                    <a:pt x="36" y="93"/>
                  </a:cubicBezTo>
                  <a:cubicBezTo>
                    <a:pt x="36" y="93"/>
                    <a:pt x="37" y="96"/>
                    <a:pt x="37" y="96"/>
                  </a:cubicBezTo>
                  <a:cubicBezTo>
                    <a:pt x="38" y="96"/>
                    <a:pt x="38" y="95"/>
                    <a:pt x="38" y="95"/>
                  </a:cubicBezTo>
                  <a:cubicBezTo>
                    <a:pt x="38" y="94"/>
                    <a:pt x="36" y="93"/>
                    <a:pt x="36" y="92"/>
                  </a:cubicBezTo>
                  <a:cubicBezTo>
                    <a:pt x="36" y="92"/>
                    <a:pt x="36" y="88"/>
                    <a:pt x="37" y="88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7" y="91"/>
                    <a:pt x="38" y="92"/>
                    <a:pt x="38" y="92"/>
                  </a:cubicBezTo>
                  <a:cubicBezTo>
                    <a:pt x="38" y="93"/>
                    <a:pt x="37" y="92"/>
                    <a:pt x="38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39" y="93"/>
                    <a:pt x="39" y="92"/>
                  </a:cubicBezTo>
                  <a:cubicBezTo>
                    <a:pt x="40" y="92"/>
                    <a:pt x="39" y="93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2"/>
                    <a:pt x="37" y="89"/>
                    <a:pt x="39" y="88"/>
                  </a:cubicBezTo>
                  <a:cubicBezTo>
                    <a:pt x="39" y="88"/>
                    <a:pt x="39" y="93"/>
                    <a:pt x="40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40" y="90"/>
                    <a:pt x="40" y="92"/>
                    <a:pt x="41" y="91"/>
                  </a:cubicBezTo>
                  <a:cubicBezTo>
                    <a:pt x="42" y="90"/>
                    <a:pt x="41" y="87"/>
                    <a:pt x="41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1" y="88"/>
                    <a:pt x="41" y="86"/>
                    <a:pt x="42" y="87"/>
                  </a:cubicBezTo>
                  <a:cubicBezTo>
                    <a:pt x="42" y="87"/>
                    <a:pt x="42" y="88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4" y="86"/>
                    <a:pt x="43" y="89"/>
                    <a:pt x="43" y="88"/>
                  </a:cubicBezTo>
                  <a:cubicBezTo>
                    <a:pt x="44" y="88"/>
                    <a:pt x="44" y="86"/>
                    <a:pt x="44" y="86"/>
                  </a:cubicBezTo>
                  <a:cubicBezTo>
                    <a:pt x="44" y="86"/>
                    <a:pt x="44" y="89"/>
                    <a:pt x="44" y="88"/>
                  </a:cubicBezTo>
                  <a:cubicBezTo>
                    <a:pt x="45" y="88"/>
                    <a:pt x="45" y="85"/>
                    <a:pt x="46" y="85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7" y="83"/>
                    <a:pt x="46" y="83"/>
                    <a:pt x="46" y="83"/>
                  </a:cubicBezTo>
                  <a:cubicBezTo>
                    <a:pt x="45" y="83"/>
                    <a:pt x="45" y="79"/>
                    <a:pt x="45" y="78"/>
                  </a:cubicBezTo>
                  <a:cubicBezTo>
                    <a:pt x="45" y="77"/>
                    <a:pt x="46" y="77"/>
                    <a:pt x="46" y="76"/>
                  </a:cubicBezTo>
                  <a:cubicBezTo>
                    <a:pt x="46" y="76"/>
                    <a:pt x="44" y="75"/>
                    <a:pt x="44" y="75"/>
                  </a:cubicBezTo>
                  <a:cubicBezTo>
                    <a:pt x="44" y="74"/>
                    <a:pt x="45" y="74"/>
                    <a:pt x="45" y="74"/>
                  </a:cubicBezTo>
                  <a:cubicBezTo>
                    <a:pt x="45" y="73"/>
                    <a:pt x="45" y="72"/>
                    <a:pt x="46" y="72"/>
                  </a:cubicBezTo>
                  <a:cubicBezTo>
                    <a:pt x="46" y="72"/>
                    <a:pt x="46" y="72"/>
                    <a:pt x="47" y="72"/>
                  </a:cubicBezTo>
                  <a:cubicBezTo>
                    <a:pt x="47" y="72"/>
                    <a:pt x="46" y="70"/>
                    <a:pt x="46" y="70"/>
                  </a:cubicBezTo>
                  <a:cubicBezTo>
                    <a:pt x="47" y="67"/>
                    <a:pt x="47" y="74"/>
                    <a:pt x="48" y="74"/>
                  </a:cubicBezTo>
                  <a:cubicBezTo>
                    <a:pt x="48" y="74"/>
                    <a:pt x="48" y="73"/>
                    <a:pt x="48" y="73"/>
                  </a:cubicBezTo>
                  <a:cubicBezTo>
                    <a:pt x="48" y="72"/>
                    <a:pt x="50" y="73"/>
                    <a:pt x="49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4"/>
                    <a:pt x="48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47" y="75"/>
                    <a:pt x="48" y="76"/>
                  </a:cubicBezTo>
                  <a:cubicBezTo>
                    <a:pt x="49" y="76"/>
                    <a:pt x="49" y="74"/>
                    <a:pt x="49" y="74"/>
                  </a:cubicBezTo>
                  <a:cubicBezTo>
                    <a:pt x="49" y="74"/>
                    <a:pt x="50" y="75"/>
                    <a:pt x="50" y="75"/>
                  </a:cubicBezTo>
                  <a:cubicBezTo>
                    <a:pt x="51" y="75"/>
                    <a:pt x="53" y="76"/>
                    <a:pt x="53" y="76"/>
                  </a:cubicBezTo>
                  <a:cubicBezTo>
                    <a:pt x="54" y="75"/>
                    <a:pt x="54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2" y="74"/>
                    <a:pt x="52" y="73"/>
                    <a:pt x="52" y="73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1"/>
                    <a:pt x="5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3" y="71"/>
                    <a:pt x="52" y="71"/>
                    <a:pt x="53" y="71"/>
                  </a:cubicBezTo>
                  <a:cubicBezTo>
                    <a:pt x="53" y="71"/>
                    <a:pt x="54" y="72"/>
                    <a:pt x="54" y="72"/>
                  </a:cubicBezTo>
                  <a:cubicBezTo>
                    <a:pt x="54" y="71"/>
                    <a:pt x="53" y="70"/>
                    <a:pt x="52" y="69"/>
                  </a:cubicBezTo>
                  <a:cubicBezTo>
                    <a:pt x="52" y="69"/>
                    <a:pt x="53" y="69"/>
                    <a:pt x="53" y="69"/>
                  </a:cubicBezTo>
                  <a:cubicBezTo>
                    <a:pt x="54" y="69"/>
                    <a:pt x="54" y="71"/>
                    <a:pt x="54" y="71"/>
                  </a:cubicBezTo>
                  <a:cubicBezTo>
                    <a:pt x="55" y="71"/>
                    <a:pt x="54" y="70"/>
                    <a:pt x="55" y="69"/>
                  </a:cubicBezTo>
                  <a:cubicBezTo>
                    <a:pt x="55" y="69"/>
                    <a:pt x="56" y="69"/>
                    <a:pt x="56" y="69"/>
                  </a:cubicBezTo>
                  <a:cubicBezTo>
                    <a:pt x="57" y="68"/>
                    <a:pt x="55" y="68"/>
                    <a:pt x="55" y="67"/>
                  </a:cubicBezTo>
                  <a:cubicBezTo>
                    <a:pt x="55" y="66"/>
                    <a:pt x="56" y="69"/>
                    <a:pt x="57" y="68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6"/>
                    <a:pt x="57" y="69"/>
                    <a:pt x="58" y="68"/>
                  </a:cubicBezTo>
                  <a:cubicBezTo>
                    <a:pt x="58" y="68"/>
                    <a:pt x="57" y="67"/>
                    <a:pt x="58" y="67"/>
                  </a:cubicBezTo>
                  <a:cubicBezTo>
                    <a:pt x="58" y="66"/>
                    <a:pt x="59" y="69"/>
                    <a:pt x="59" y="69"/>
                  </a:cubicBezTo>
                  <a:cubicBezTo>
                    <a:pt x="60" y="69"/>
                    <a:pt x="61" y="70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0"/>
                    <a:pt x="61" y="69"/>
                    <a:pt x="61" y="69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2" y="68"/>
                  </a:cubicBezTo>
                  <a:cubicBezTo>
                    <a:pt x="64" y="67"/>
                    <a:pt x="59" y="68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5"/>
                    <a:pt x="61" y="65"/>
                  </a:cubicBezTo>
                  <a:cubicBezTo>
                    <a:pt x="61" y="66"/>
                    <a:pt x="61" y="66"/>
                    <a:pt x="61" y="67"/>
                  </a:cubicBezTo>
                  <a:cubicBezTo>
                    <a:pt x="62" y="68"/>
                    <a:pt x="62" y="66"/>
                    <a:pt x="62" y="66"/>
                  </a:cubicBezTo>
                  <a:cubicBezTo>
                    <a:pt x="62" y="66"/>
                    <a:pt x="63" y="68"/>
                    <a:pt x="63" y="67"/>
                  </a:cubicBezTo>
                  <a:cubicBezTo>
                    <a:pt x="63" y="67"/>
                    <a:pt x="62" y="66"/>
                    <a:pt x="62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1" y="63"/>
                    <a:pt x="62" y="62"/>
                  </a:cubicBezTo>
                  <a:cubicBezTo>
                    <a:pt x="62" y="62"/>
                    <a:pt x="63" y="63"/>
                    <a:pt x="63" y="63"/>
                  </a:cubicBezTo>
                  <a:cubicBezTo>
                    <a:pt x="63" y="63"/>
                    <a:pt x="63" y="62"/>
                    <a:pt x="63" y="62"/>
                  </a:cubicBezTo>
                  <a:cubicBezTo>
                    <a:pt x="64" y="61"/>
                    <a:pt x="63" y="63"/>
                    <a:pt x="63" y="63"/>
                  </a:cubicBezTo>
                  <a:cubicBezTo>
                    <a:pt x="64" y="64"/>
                    <a:pt x="63" y="62"/>
                    <a:pt x="64" y="62"/>
                  </a:cubicBezTo>
                  <a:cubicBezTo>
                    <a:pt x="64" y="62"/>
                    <a:pt x="64" y="64"/>
                    <a:pt x="65" y="64"/>
                  </a:cubicBezTo>
                  <a:cubicBezTo>
                    <a:pt x="66" y="64"/>
                    <a:pt x="65" y="62"/>
                    <a:pt x="65" y="62"/>
                  </a:cubicBezTo>
                  <a:cubicBezTo>
                    <a:pt x="66" y="61"/>
                    <a:pt x="67" y="63"/>
                    <a:pt x="67" y="62"/>
                  </a:cubicBezTo>
                  <a:cubicBezTo>
                    <a:pt x="67" y="62"/>
                    <a:pt x="67" y="60"/>
                    <a:pt x="67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8" y="59"/>
                    <a:pt x="67" y="60"/>
                    <a:pt x="68" y="59"/>
                  </a:cubicBezTo>
                  <a:cubicBezTo>
                    <a:pt x="68" y="59"/>
                    <a:pt x="69" y="59"/>
                    <a:pt x="69" y="59"/>
                  </a:cubicBezTo>
                  <a:cubicBezTo>
                    <a:pt x="69" y="59"/>
                    <a:pt x="68" y="59"/>
                    <a:pt x="68" y="58"/>
                  </a:cubicBezTo>
                  <a:cubicBezTo>
                    <a:pt x="68" y="58"/>
                    <a:pt x="70" y="59"/>
                    <a:pt x="70" y="58"/>
                  </a:cubicBezTo>
                  <a:cubicBezTo>
                    <a:pt x="70" y="57"/>
                    <a:pt x="68" y="57"/>
                    <a:pt x="68" y="56"/>
                  </a:cubicBezTo>
                  <a:cubicBezTo>
                    <a:pt x="69" y="56"/>
                    <a:pt x="69" y="57"/>
                    <a:pt x="69" y="57"/>
                  </a:cubicBezTo>
                  <a:cubicBezTo>
                    <a:pt x="69" y="57"/>
                    <a:pt x="69" y="55"/>
                    <a:pt x="70" y="56"/>
                  </a:cubicBezTo>
                  <a:cubicBezTo>
                    <a:pt x="70" y="56"/>
                    <a:pt x="70" y="57"/>
                    <a:pt x="70" y="57"/>
                  </a:cubicBezTo>
                  <a:cubicBezTo>
                    <a:pt x="70" y="57"/>
                    <a:pt x="70" y="57"/>
                    <a:pt x="71" y="57"/>
                  </a:cubicBezTo>
                  <a:cubicBezTo>
                    <a:pt x="72" y="57"/>
                    <a:pt x="70" y="57"/>
                    <a:pt x="71" y="56"/>
                  </a:cubicBezTo>
                  <a:cubicBezTo>
                    <a:pt x="72" y="56"/>
                    <a:pt x="73" y="57"/>
                    <a:pt x="73" y="54"/>
                  </a:cubicBezTo>
                  <a:cubicBezTo>
                    <a:pt x="73" y="54"/>
                    <a:pt x="73" y="53"/>
                    <a:pt x="73" y="53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41">
              <a:extLst>
                <a:ext uri="{FF2B5EF4-FFF2-40B4-BE49-F238E27FC236}">
                  <a16:creationId xmlns:a16="http://schemas.microsoft.com/office/drawing/2014/main" id="{5F78926F-6F8A-4A8A-83B2-0D24F9C95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925" y="4170133"/>
              <a:ext cx="893105" cy="853571"/>
            </a:xfrm>
            <a:custGeom>
              <a:avLst/>
              <a:gdLst>
                <a:gd name="T0" fmla="*/ 117 w 119"/>
                <a:gd name="T1" fmla="*/ 63 h 114"/>
                <a:gd name="T2" fmla="*/ 111 w 119"/>
                <a:gd name="T3" fmla="*/ 60 h 114"/>
                <a:gd name="T4" fmla="*/ 108 w 119"/>
                <a:gd name="T5" fmla="*/ 54 h 114"/>
                <a:gd name="T6" fmla="*/ 107 w 119"/>
                <a:gd name="T7" fmla="*/ 53 h 114"/>
                <a:gd name="T8" fmla="*/ 103 w 119"/>
                <a:gd name="T9" fmla="*/ 51 h 114"/>
                <a:gd name="T10" fmla="*/ 99 w 119"/>
                <a:gd name="T11" fmla="*/ 43 h 114"/>
                <a:gd name="T12" fmla="*/ 99 w 119"/>
                <a:gd name="T13" fmla="*/ 42 h 114"/>
                <a:gd name="T14" fmla="*/ 92 w 119"/>
                <a:gd name="T15" fmla="*/ 40 h 114"/>
                <a:gd name="T16" fmla="*/ 91 w 119"/>
                <a:gd name="T17" fmla="*/ 38 h 114"/>
                <a:gd name="T18" fmla="*/ 87 w 119"/>
                <a:gd name="T19" fmla="*/ 35 h 114"/>
                <a:gd name="T20" fmla="*/ 80 w 119"/>
                <a:gd name="T21" fmla="*/ 30 h 114"/>
                <a:gd name="T22" fmla="*/ 73 w 119"/>
                <a:gd name="T23" fmla="*/ 25 h 114"/>
                <a:gd name="T24" fmla="*/ 70 w 119"/>
                <a:gd name="T25" fmla="*/ 24 h 114"/>
                <a:gd name="T26" fmla="*/ 65 w 119"/>
                <a:gd name="T27" fmla="*/ 19 h 114"/>
                <a:gd name="T28" fmla="*/ 61 w 119"/>
                <a:gd name="T29" fmla="*/ 13 h 114"/>
                <a:gd name="T30" fmla="*/ 57 w 119"/>
                <a:gd name="T31" fmla="*/ 12 h 114"/>
                <a:gd name="T32" fmla="*/ 54 w 119"/>
                <a:gd name="T33" fmla="*/ 10 h 114"/>
                <a:gd name="T34" fmla="*/ 50 w 119"/>
                <a:gd name="T35" fmla="*/ 9 h 114"/>
                <a:gd name="T36" fmla="*/ 28 w 119"/>
                <a:gd name="T37" fmla="*/ 6 h 114"/>
                <a:gd name="T38" fmla="*/ 0 w 119"/>
                <a:gd name="T39" fmla="*/ 11 h 114"/>
                <a:gd name="T40" fmla="*/ 5 w 119"/>
                <a:gd name="T41" fmla="*/ 23 h 114"/>
                <a:gd name="T42" fmla="*/ 21 w 119"/>
                <a:gd name="T43" fmla="*/ 64 h 114"/>
                <a:gd name="T44" fmla="*/ 25 w 119"/>
                <a:gd name="T45" fmla="*/ 70 h 114"/>
                <a:gd name="T46" fmla="*/ 26 w 119"/>
                <a:gd name="T47" fmla="*/ 74 h 114"/>
                <a:gd name="T48" fmla="*/ 26 w 119"/>
                <a:gd name="T49" fmla="*/ 79 h 114"/>
                <a:gd name="T50" fmla="*/ 26 w 119"/>
                <a:gd name="T51" fmla="*/ 91 h 114"/>
                <a:gd name="T52" fmla="*/ 28 w 119"/>
                <a:gd name="T53" fmla="*/ 96 h 114"/>
                <a:gd name="T54" fmla="*/ 29 w 119"/>
                <a:gd name="T55" fmla="*/ 103 h 114"/>
                <a:gd name="T56" fmla="*/ 32 w 119"/>
                <a:gd name="T57" fmla="*/ 108 h 114"/>
                <a:gd name="T58" fmla="*/ 36 w 119"/>
                <a:gd name="T59" fmla="*/ 114 h 114"/>
                <a:gd name="T60" fmla="*/ 75 w 119"/>
                <a:gd name="T61" fmla="*/ 109 h 114"/>
                <a:gd name="T62" fmla="*/ 96 w 119"/>
                <a:gd name="T63" fmla="*/ 106 h 114"/>
                <a:gd name="T64" fmla="*/ 100 w 119"/>
                <a:gd name="T65" fmla="*/ 110 h 114"/>
                <a:gd name="T66" fmla="*/ 101 w 119"/>
                <a:gd name="T67" fmla="*/ 108 h 114"/>
                <a:gd name="T68" fmla="*/ 101 w 119"/>
                <a:gd name="T69" fmla="*/ 104 h 114"/>
                <a:gd name="T70" fmla="*/ 101 w 119"/>
                <a:gd name="T71" fmla="*/ 98 h 114"/>
                <a:gd name="T72" fmla="*/ 112 w 119"/>
                <a:gd name="T73" fmla="*/ 98 h 114"/>
                <a:gd name="T74" fmla="*/ 110 w 119"/>
                <a:gd name="T75" fmla="*/ 95 h 114"/>
                <a:gd name="T76" fmla="*/ 110 w 119"/>
                <a:gd name="T77" fmla="*/ 94 h 114"/>
                <a:gd name="T78" fmla="*/ 110 w 119"/>
                <a:gd name="T79" fmla="*/ 92 h 114"/>
                <a:gd name="T80" fmla="*/ 110 w 119"/>
                <a:gd name="T81" fmla="*/ 90 h 114"/>
                <a:gd name="T82" fmla="*/ 111 w 119"/>
                <a:gd name="T83" fmla="*/ 88 h 114"/>
                <a:gd name="T84" fmla="*/ 111 w 119"/>
                <a:gd name="T85" fmla="*/ 89 h 114"/>
                <a:gd name="T86" fmla="*/ 112 w 119"/>
                <a:gd name="T87" fmla="*/ 87 h 114"/>
                <a:gd name="T88" fmla="*/ 110 w 119"/>
                <a:gd name="T89" fmla="*/ 82 h 114"/>
                <a:gd name="T90" fmla="*/ 112 w 119"/>
                <a:gd name="T91" fmla="*/ 82 h 114"/>
                <a:gd name="T92" fmla="*/ 113 w 119"/>
                <a:gd name="T93" fmla="*/ 80 h 114"/>
                <a:gd name="T94" fmla="*/ 114 w 119"/>
                <a:gd name="T95" fmla="*/ 77 h 114"/>
                <a:gd name="T96" fmla="*/ 112 w 119"/>
                <a:gd name="T97" fmla="*/ 77 h 114"/>
                <a:gd name="T98" fmla="*/ 113 w 119"/>
                <a:gd name="T99" fmla="*/ 75 h 114"/>
                <a:gd name="T100" fmla="*/ 112 w 119"/>
                <a:gd name="T101" fmla="*/ 74 h 114"/>
                <a:gd name="T102" fmla="*/ 114 w 119"/>
                <a:gd name="T103" fmla="*/ 74 h 114"/>
                <a:gd name="T104" fmla="*/ 113 w 119"/>
                <a:gd name="T105" fmla="*/ 72 h 114"/>
                <a:gd name="T106" fmla="*/ 111 w 119"/>
                <a:gd name="T107" fmla="*/ 71 h 114"/>
                <a:gd name="T108" fmla="*/ 114 w 119"/>
                <a:gd name="T109" fmla="*/ 71 h 114"/>
                <a:gd name="T110" fmla="*/ 113 w 119"/>
                <a:gd name="T111" fmla="*/ 68 h 114"/>
                <a:gd name="T112" fmla="*/ 113 w 119"/>
                <a:gd name="T113" fmla="*/ 68 h 114"/>
                <a:gd name="T114" fmla="*/ 113 w 119"/>
                <a:gd name="T115" fmla="*/ 67 h 114"/>
                <a:gd name="T116" fmla="*/ 116 w 119"/>
                <a:gd name="T117" fmla="*/ 67 h 114"/>
                <a:gd name="T118" fmla="*/ 119 w 119"/>
                <a:gd name="T119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4">
                  <a:moveTo>
                    <a:pt x="118" y="63"/>
                  </a:moveTo>
                  <a:cubicBezTo>
                    <a:pt x="117" y="63"/>
                    <a:pt x="117" y="63"/>
                    <a:pt x="117" y="63"/>
                  </a:cubicBezTo>
                  <a:cubicBezTo>
                    <a:pt x="117" y="63"/>
                    <a:pt x="117" y="63"/>
                    <a:pt x="116" y="63"/>
                  </a:cubicBezTo>
                  <a:cubicBezTo>
                    <a:pt x="114" y="62"/>
                    <a:pt x="111" y="63"/>
                    <a:pt x="111" y="60"/>
                  </a:cubicBezTo>
                  <a:cubicBezTo>
                    <a:pt x="110" y="59"/>
                    <a:pt x="111" y="58"/>
                    <a:pt x="110" y="57"/>
                  </a:cubicBezTo>
                  <a:cubicBezTo>
                    <a:pt x="110" y="56"/>
                    <a:pt x="108" y="55"/>
                    <a:pt x="108" y="54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8" y="53"/>
                    <a:pt x="107" y="53"/>
                    <a:pt x="107" y="53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6" y="52"/>
                    <a:pt x="103" y="52"/>
                    <a:pt x="103" y="51"/>
                  </a:cubicBezTo>
                  <a:cubicBezTo>
                    <a:pt x="102" y="50"/>
                    <a:pt x="102" y="49"/>
                    <a:pt x="102" y="48"/>
                  </a:cubicBezTo>
                  <a:cubicBezTo>
                    <a:pt x="101" y="46"/>
                    <a:pt x="99" y="45"/>
                    <a:pt x="99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1"/>
                  </a:cubicBezTo>
                  <a:cubicBezTo>
                    <a:pt x="98" y="40"/>
                    <a:pt x="92" y="40"/>
                    <a:pt x="92" y="40"/>
                  </a:cubicBezTo>
                  <a:cubicBezTo>
                    <a:pt x="91" y="39"/>
                    <a:pt x="92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8"/>
                    <a:pt x="90" y="36"/>
                    <a:pt x="89" y="36"/>
                  </a:cubicBezTo>
                  <a:cubicBezTo>
                    <a:pt x="89" y="36"/>
                    <a:pt x="87" y="36"/>
                    <a:pt x="87" y="35"/>
                  </a:cubicBezTo>
                  <a:cubicBezTo>
                    <a:pt x="87" y="34"/>
                    <a:pt x="87" y="34"/>
                    <a:pt x="86" y="33"/>
                  </a:cubicBezTo>
                  <a:cubicBezTo>
                    <a:pt x="86" y="31"/>
                    <a:pt x="81" y="31"/>
                    <a:pt x="80" y="30"/>
                  </a:cubicBezTo>
                  <a:cubicBezTo>
                    <a:pt x="79" y="29"/>
                    <a:pt x="78" y="27"/>
                    <a:pt x="77" y="26"/>
                  </a:cubicBezTo>
                  <a:cubicBezTo>
                    <a:pt x="75" y="25"/>
                    <a:pt x="74" y="25"/>
                    <a:pt x="73" y="25"/>
                  </a:cubicBezTo>
                  <a:cubicBezTo>
                    <a:pt x="72" y="24"/>
                    <a:pt x="72" y="24"/>
                    <a:pt x="71" y="23"/>
                  </a:cubicBezTo>
                  <a:cubicBezTo>
                    <a:pt x="71" y="23"/>
                    <a:pt x="70" y="24"/>
                    <a:pt x="70" y="24"/>
                  </a:cubicBezTo>
                  <a:cubicBezTo>
                    <a:pt x="69" y="23"/>
                    <a:pt x="69" y="21"/>
                    <a:pt x="67" y="20"/>
                  </a:cubicBezTo>
                  <a:cubicBezTo>
                    <a:pt x="67" y="19"/>
                    <a:pt x="66" y="19"/>
                    <a:pt x="65" y="19"/>
                  </a:cubicBezTo>
                  <a:cubicBezTo>
                    <a:pt x="65" y="18"/>
                    <a:pt x="65" y="17"/>
                    <a:pt x="65" y="17"/>
                  </a:cubicBezTo>
                  <a:cubicBezTo>
                    <a:pt x="64" y="15"/>
                    <a:pt x="62" y="14"/>
                    <a:pt x="61" y="13"/>
                  </a:cubicBezTo>
                  <a:cubicBezTo>
                    <a:pt x="61" y="13"/>
                    <a:pt x="61" y="12"/>
                    <a:pt x="61" y="12"/>
                  </a:cubicBezTo>
                  <a:cubicBezTo>
                    <a:pt x="60" y="11"/>
                    <a:pt x="58" y="13"/>
                    <a:pt x="57" y="12"/>
                  </a:cubicBezTo>
                  <a:cubicBezTo>
                    <a:pt x="57" y="12"/>
                    <a:pt x="54" y="11"/>
                    <a:pt x="54" y="11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0" y="9"/>
                    <a:pt x="50" y="9"/>
                  </a:cubicBezTo>
                  <a:cubicBezTo>
                    <a:pt x="49" y="7"/>
                    <a:pt x="53" y="2"/>
                    <a:pt x="53" y="0"/>
                  </a:cubicBezTo>
                  <a:cubicBezTo>
                    <a:pt x="45" y="2"/>
                    <a:pt x="36" y="4"/>
                    <a:pt x="28" y="6"/>
                  </a:cubicBezTo>
                  <a:cubicBezTo>
                    <a:pt x="19" y="7"/>
                    <a:pt x="9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3" y="18"/>
                    <a:pt x="4" y="20"/>
                    <a:pt x="5" y="23"/>
                  </a:cubicBezTo>
                  <a:cubicBezTo>
                    <a:pt x="8" y="32"/>
                    <a:pt x="11" y="40"/>
                    <a:pt x="14" y="48"/>
                  </a:cubicBezTo>
                  <a:cubicBezTo>
                    <a:pt x="16" y="54"/>
                    <a:pt x="18" y="59"/>
                    <a:pt x="21" y="64"/>
                  </a:cubicBezTo>
                  <a:cubicBezTo>
                    <a:pt x="22" y="65"/>
                    <a:pt x="22" y="67"/>
                    <a:pt x="23" y="69"/>
                  </a:cubicBezTo>
                  <a:cubicBezTo>
                    <a:pt x="24" y="69"/>
                    <a:pt x="24" y="69"/>
                    <a:pt x="25" y="70"/>
                  </a:cubicBezTo>
                  <a:cubicBezTo>
                    <a:pt x="26" y="71"/>
                    <a:pt x="26" y="73"/>
                    <a:pt x="26" y="73"/>
                  </a:cubicBezTo>
                  <a:cubicBezTo>
                    <a:pt x="26" y="73"/>
                    <a:pt x="25" y="74"/>
                    <a:pt x="26" y="74"/>
                  </a:cubicBezTo>
                  <a:cubicBezTo>
                    <a:pt x="26" y="75"/>
                    <a:pt x="28" y="75"/>
                    <a:pt x="28" y="76"/>
                  </a:cubicBezTo>
                  <a:cubicBezTo>
                    <a:pt x="29" y="77"/>
                    <a:pt x="26" y="78"/>
                    <a:pt x="26" y="79"/>
                  </a:cubicBezTo>
                  <a:cubicBezTo>
                    <a:pt x="26" y="79"/>
                    <a:pt x="25" y="87"/>
                    <a:pt x="25" y="87"/>
                  </a:cubicBezTo>
                  <a:cubicBezTo>
                    <a:pt x="25" y="88"/>
                    <a:pt x="26" y="90"/>
                    <a:pt x="26" y="91"/>
                  </a:cubicBezTo>
                  <a:cubicBezTo>
                    <a:pt x="27" y="92"/>
                    <a:pt x="29" y="93"/>
                    <a:pt x="29" y="94"/>
                  </a:cubicBezTo>
                  <a:cubicBezTo>
                    <a:pt x="29" y="94"/>
                    <a:pt x="28" y="96"/>
                    <a:pt x="28" y="96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99"/>
                    <a:pt x="27" y="101"/>
                    <a:pt x="29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1" y="105"/>
                    <a:pt x="32" y="106"/>
                    <a:pt x="32" y="108"/>
                  </a:cubicBezTo>
                  <a:cubicBezTo>
                    <a:pt x="32" y="108"/>
                    <a:pt x="34" y="109"/>
                    <a:pt x="34" y="110"/>
                  </a:cubicBezTo>
                  <a:cubicBezTo>
                    <a:pt x="35" y="112"/>
                    <a:pt x="35" y="113"/>
                    <a:pt x="36" y="114"/>
                  </a:cubicBezTo>
                  <a:cubicBezTo>
                    <a:pt x="37" y="114"/>
                    <a:pt x="45" y="113"/>
                    <a:pt x="47" y="113"/>
                  </a:cubicBezTo>
                  <a:cubicBezTo>
                    <a:pt x="56" y="111"/>
                    <a:pt x="66" y="110"/>
                    <a:pt x="75" y="109"/>
                  </a:cubicBezTo>
                  <a:cubicBezTo>
                    <a:pt x="79" y="108"/>
                    <a:pt x="93" y="105"/>
                    <a:pt x="95" y="106"/>
                  </a:cubicBezTo>
                  <a:cubicBezTo>
                    <a:pt x="97" y="106"/>
                    <a:pt x="95" y="106"/>
                    <a:pt x="96" y="106"/>
                  </a:cubicBezTo>
                  <a:cubicBezTo>
                    <a:pt x="96" y="107"/>
                    <a:pt x="97" y="107"/>
                    <a:pt x="97" y="107"/>
                  </a:cubicBezTo>
                  <a:cubicBezTo>
                    <a:pt x="98" y="109"/>
                    <a:pt x="96" y="111"/>
                    <a:pt x="100" y="110"/>
                  </a:cubicBezTo>
                  <a:cubicBezTo>
                    <a:pt x="100" y="110"/>
                    <a:pt x="101" y="109"/>
                    <a:pt x="101" y="109"/>
                  </a:cubicBezTo>
                  <a:cubicBezTo>
                    <a:pt x="101" y="109"/>
                    <a:pt x="101" y="109"/>
                    <a:pt x="101" y="108"/>
                  </a:cubicBezTo>
                  <a:cubicBezTo>
                    <a:pt x="101" y="107"/>
                    <a:pt x="101" y="106"/>
                    <a:pt x="101" y="105"/>
                  </a:cubicBezTo>
                  <a:cubicBezTo>
                    <a:pt x="101" y="105"/>
                    <a:pt x="101" y="105"/>
                    <a:pt x="101" y="104"/>
                  </a:cubicBezTo>
                  <a:cubicBezTo>
                    <a:pt x="100" y="102"/>
                    <a:pt x="98" y="100"/>
                    <a:pt x="100" y="99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2" y="97"/>
                    <a:pt x="109" y="100"/>
                    <a:pt x="111" y="98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1" y="96"/>
                    <a:pt x="110" y="95"/>
                    <a:pt x="110" y="95"/>
                  </a:cubicBezTo>
                  <a:cubicBezTo>
                    <a:pt x="110" y="95"/>
                    <a:pt x="111" y="95"/>
                    <a:pt x="111" y="95"/>
                  </a:cubicBezTo>
                  <a:cubicBezTo>
                    <a:pt x="111" y="94"/>
                    <a:pt x="111" y="94"/>
                    <a:pt x="110" y="94"/>
                  </a:cubicBezTo>
                  <a:cubicBezTo>
                    <a:pt x="110" y="93"/>
                    <a:pt x="111" y="93"/>
                    <a:pt x="111" y="92"/>
                  </a:cubicBezTo>
                  <a:cubicBezTo>
                    <a:pt x="111" y="91"/>
                    <a:pt x="109" y="92"/>
                    <a:pt x="110" y="92"/>
                  </a:cubicBezTo>
                  <a:cubicBezTo>
                    <a:pt x="110" y="91"/>
                    <a:pt x="111" y="91"/>
                    <a:pt x="111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10" y="89"/>
                    <a:pt x="111" y="90"/>
                    <a:pt x="111" y="90"/>
                  </a:cubicBezTo>
                  <a:cubicBezTo>
                    <a:pt x="111" y="90"/>
                    <a:pt x="112" y="88"/>
                    <a:pt x="111" y="88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10" y="89"/>
                    <a:pt x="109" y="86"/>
                    <a:pt x="110" y="85"/>
                  </a:cubicBezTo>
                  <a:cubicBezTo>
                    <a:pt x="111" y="85"/>
                    <a:pt x="110" y="88"/>
                    <a:pt x="112" y="87"/>
                  </a:cubicBezTo>
                  <a:cubicBezTo>
                    <a:pt x="112" y="87"/>
                    <a:pt x="113" y="83"/>
                    <a:pt x="113" y="83"/>
                  </a:cubicBezTo>
                  <a:cubicBezTo>
                    <a:pt x="113" y="82"/>
                    <a:pt x="111" y="83"/>
                    <a:pt x="110" y="82"/>
                  </a:cubicBezTo>
                  <a:cubicBezTo>
                    <a:pt x="109" y="82"/>
                    <a:pt x="108" y="82"/>
                    <a:pt x="109" y="82"/>
                  </a:cubicBezTo>
                  <a:cubicBezTo>
                    <a:pt x="109" y="82"/>
                    <a:pt x="112" y="82"/>
                    <a:pt x="112" y="82"/>
                  </a:cubicBezTo>
                  <a:cubicBezTo>
                    <a:pt x="114" y="81"/>
                    <a:pt x="112" y="81"/>
                    <a:pt x="112" y="80"/>
                  </a:cubicBezTo>
                  <a:cubicBezTo>
                    <a:pt x="112" y="79"/>
                    <a:pt x="113" y="81"/>
                    <a:pt x="113" y="80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3" y="79"/>
                    <a:pt x="114" y="77"/>
                    <a:pt x="114" y="77"/>
                  </a:cubicBezTo>
                  <a:cubicBezTo>
                    <a:pt x="113" y="75"/>
                    <a:pt x="112" y="77"/>
                    <a:pt x="112" y="78"/>
                  </a:cubicBezTo>
                  <a:cubicBezTo>
                    <a:pt x="112" y="78"/>
                    <a:pt x="112" y="77"/>
                    <a:pt x="112" y="77"/>
                  </a:cubicBezTo>
                  <a:cubicBezTo>
                    <a:pt x="112" y="77"/>
                    <a:pt x="110" y="77"/>
                    <a:pt x="111" y="77"/>
                  </a:cubicBezTo>
                  <a:cubicBezTo>
                    <a:pt x="111" y="76"/>
                    <a:pt x="114" y="76"/>
                    <a:pt x="113" y="75"/>
                  </a:cubicBezTo>
                  <a:cubicBezTo>
                    <a:pt x="113" y="75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3" y="74"/>
                    <a:pt x="113" y="75"/>
                    <a:pt x="114" y="75"/>
                  </a:cubicBezTo>
                  <a:cubicBezTo>
                    <a:pt x="114" y="76"/>
                    <a:pt x="114" y="75"/>
                    <a:pt x="114" y="74"/>
                  </a:cubicBezTo>
                  <a:cubicBezTo>
                    <a:pt x="115" y="73"/>
                    <a:pt x="112" y="73"/>
                    <a:pt x="112" y="73"/>
                  </a:cubicBezTo>
                  <a:cubicBezTo>
                    <a:pt x="112" y="73"/>
                    <a:pt x="113" y="72"/>
                    <a:pt x="113" y="72"/>
                  </a:cubicBezTo>
                  <a:cubicBezTo>
                    <a:pt x="113" y="72"/>
                    <a:pt x="110" y="71"/>
                    <a:pt x="111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2" y="71"/>
                    <a:pt x="113" y="71"/>
                    <a:pt x="113" y="71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14" y="71"/>
                    <a:pt x="115" y="69"/>
                    <a:pt x="115" y="69"/>
                  </a:cubicBezTo>
                  <a:cubicBezTo>
                    <a:pt x="115" y="68"/>
                    <a:pt x="114" y="68"/>
                    <a:pt x="113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3" y="67"/>
                    <a:pt x="113" y="67"/>
                    <a:pt x="113" y="66"/>
                  </a:cubicBezTo>
                  <a:cubicBezTo>
                    <a:pt x="114" y="66"/>
                    <a:pt x="115" y="68"/>
                    <a:pt x="116" y="67"/>
                  </a:cubicBezTo>
                  <a:cubicBezTo>
                    <a:pt x="118" y="66"/>
                    <a:pt x="114" y="64"/>
                    <a:pt x="117" y="65"/>
                  </a:cubicBezTo>
                  <a:cubicBezTo>
                    <a:pt x="118" y="65"/>
                    <a:pt x="119" y="63"/>
                    <a:pt x="119" y="63"/>
                  </a:cubicBezTo>
                  <a:cubicBezTo>
                    <a:pt x="118" y="63"/>
                    <a:pt x="118" y="63"/>
                    <a:pt x="118" y="63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42">
              <a:extLst>
                <a:ext uri="{FF2B5EF4-FFF2-40B4-BE49-F238E27FC236}">
                  <a16:creationId xmlns:a16="http://schemas.microsoft.com/office/drawing/2014/main" id="{3A589A88-3860-4FEE-9534-F48D9D1FD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8957" y="4073096"/>
              <a:ext cx="794270" cy="718797"/>
            </a:xfrm>
            <a:custGeom>
              <a:avLst/>
              <a:gdLst>
                <a:gd name="T0" fmla="*/ 91 w 106"/>
                <a:gd name="T1" fmla="*/ 10 h 96"/>
                <a:gd name="T2" fmla="*/ 93 w 106"/>
                <a:gd name="T3" fmla="*/ 8 h 96"/>
                <a:gd name="T4" fmla="*/ 94 w 106"/>
                <a:gd name="T5" fmla="*/ 2 h 96"/>
                <a:gd name="T6" fmla="*/ 86 w 106"/>
                <a:gd name="T7" fmla="*/ 1 h 96"/>
                <a:gd name="T8" fmla="*/ 0 w 106"/>
                <a:gd name="T9" fmla="*/ 9 h 96"/>
                <a:gd name="T10" fmla="*/ 2 w 106"/>
                <a:gd name="T11" fmla="*/ 17 h 96"/>
                <a:gd name="T12" fmla="*/ 6 w 106"/>
                <a:gd name="T13" fmla="*/ 51 h 96"/>
                <a:gd name="T14" fmla="*/ 9 w 106"/>
                <a:gd name="T15" fmla="*/ 82 h 96"/>
                <a:gd name="T16" fmla="*/ 10 w 106"/>
                <a:gd name="T17" fmla="*/ 83 h 96"/>
                <a:gd name="T18" fmla="*/ 13 w 106"/>
                <a:gd name="T19" fmla="*/ 83 h 96"/>
                <a:gd name="T20" fmla="*/ 18 w 106"/>
                <a:gd name="T21" fmla="*/ 96 h 96"/>
                <a:gd name="T22" fmla="*/ 82 w 106"/>
                <a:gd name="T23" fmla="*/ 89 h 96"/>
                <a:gd name="T24" fmla="*/ 83 w 106"/>
                <a:gd name="T25" fmla="*/ 87 h 96"/>
                <a:gd name="T26" fmla="*/ 84 w 106"/>
                <a:gd name="T27" fmla="*/ 84 h 96"/>
                <a:gd name="T28" fmla="*/ 83 w 106"/>
                <a:gd name="T29" fmla="*/ 79 h 96"/>
                <a:gd name="T30" fmla="*/ 81 w 106"/>
                <a:gd name="T31" fmla="*/ 79 h 96"/>
                <a:gd name="T32" fmla="*/ 80 w 106"/>
                <a:gd name="T33" fmla="*/ 78 h 96"/>
                <a:gd name="T34" fmla="*/ 80 w 106"/>
                <a:gd name="T35" fmla="*/ 76 h 96"/>
                <a:gd name="T36" fmla="*/ 78 w 106"/>
                <a:gd name="T37" fmla="*/ 73 h 96"/>
                <a:gd name="T38" fmla="*/ 83 w 106"/>
                <a:gd name="T39" fmla="*/ 74 h 96"/>
                <a:gd name="T40" fmla="*/ 80 w 106"/>
                <a:gd name="T41" fmla="*/ 71 h 96"/>
                <a:gd name="T42" fmla="*/ 83 w 106"/>
                <a:gd name="T43" fmla="*/ 70 h 96"/>
                <a:gd name="T44" fmla="*/ 82 w 106"/>
                <a:gd name="T45" fmla="*/ 67 h 96"/>
                <a:gd name="T46" fmla="*/ 82 w 106"/>
                <a:gd name="T47" fmla="*/ 66 h 96"/>
                <a:gd name="T48" fmla="*/ 83 w 106"/>
                <a:gd name="T49" fmla="*/ 62 h 96"/>
                <a:gd name="T50" fmla="*/ 84 w 106"/>
                <a:gd name="T51" fmla="*/ 60 h 96"/>
                <a:gd name="T52" fmla="*/ 86 w 106"/>
                <a:gd name="T53" fmla="*/ 58 h 96"/>
                <a:gd name="T54" fmla="*/ 87 w 106"/>
                <a:gd name="T55" fmla="*/ 56 h 96"/>
                <a:gd name="T56" fmla="*/ 89 w 106"/>
                <a:gd name="T57" fmla="*/ 55 h 96"/>
                <a:gd name="T58" fmla="*/ 90 w 106"/>
                <a:gd name="T59" fmla="*/ 51 h 96"/>
                <a:gd name="T60" fmla="*/ 91 w 106"/>
                <a:gd name="T61" fmla="*/ 50 h 96"/>
                <a:gd name="T62" fmla="*/ 90 w 106"/>
                <a:gd name="T63" fmla="*/ 47 h 96"/>
                <a:gd name="T64" fmla="*/ 92 w 106"/>
                <a:gd name="T65" fmla="*/ 47 h 96"/>
                <a:gd name="T66" fmla="*/ 91 w 106"/>
                <a:gd name="T67" fmla="*/ 44 h 96"/>
                <a:gd name="T68" fmla="*/ 92 w 106"/>
                <a:gd name="T69" fmla="*/ 45 h 96"/>
                <a:gd name="T70" fmla="*/ 92 w 106"/>
                <a:gd name="T71" fmla="*/ 43 h 96"/>
                <a:gd name="T72" fmla="*/ 95 w 106"/>
                <a:gd name="T73" fmla="*/ 42 h 96"/>
                <a:gd name="T74" fmla="*/ 95 w 106"/>
                <a:gd name="T75" fmla="*/ 38 h 96"/>
                <a:gd name="T76" fmla="*/ 96 w 106"/>
                <a:gd name="T77" fmla="*/ 37 h 96"/>
                <a:gd name="T78" fmla="*/ 99 w 106"/>
                <a:gd name="T79" fmla="*/ 35 h 96"/>
                <a:gd name="T80" fmla="*/ 96 w 106"/>
                <a:gd name="T81" fmla="*/ 31 h 96"/>
                <a:gd name="T82" fmla="*/ 97 w 106"/>
                <a:gd name="T83" fmla="*/ 27 h 96"/>
                <a:gd name="T84" fmla="*/ 98 w 106"/>
                <a:gd name="T85" fmla="*/ 26 h 96"/>
                <a:gd name="T86" fmla="*/ 98 w 106"/>
                <a:gd name="T87" fmla="*/ 24 h 96"/>
                <a:gd name="T88" fmla="*/ 100 w 106"/>
                <a:gd name="T89" fmla="*/ 22 h 96"/>
                <a:gd name="T90" fmla="*/ 100 w 106"/>
                <a:gd name="T91" fmla="*/ 19 h 96"/>
                <a:gd name="T92" fmla="*/ 103 w 106"/>
                <a:gd name="T93" fmla="*/ 16 h 96"/>
                <a:gd name="T94" fmla="*/ 103 w 106"/>
                <a:gd name="T95" fmla="*/ 14 h 96"/>
                <a:gd name="T96" fmla="*/ 104 w 106"/>
                <a:gd name="T97" fmla="*/ 12 h 96"/>
                <a:gd name="T98" fmla="*/ 90 w 106"/>
                <a:gd name="T99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" h="96">
                  <a:moveTo>
                    <a:pt x="90" y="14"/>
                  </a:moveTo>
                  <a:cubicBezTo>
                    <a:pt x="90" y="14"/>
                    <a:pt x="91" y="10"/>
                    <a:pt x="91" y="10"/>
                  </a:cubicBezTo>
                  <a:cubicBezTo>
                    <a:pt x="91" y="10"/>
                    <a:pt x="92" y="10"/>
                    <a:pt x="92" y="10"/>
                  </a:cubicBezTo>
                  <a:cubicBezTo>
                    <a:pt x="93" y="9"/>
                    <a:pt x="92" y="9"/>
                    <a:pt x="93" y="8"/>
                  </a:cubicBezTo>
                  <a:cubicBezTo>
                    <a:pt x="93" y="8"/>
                    <a:pt x="94" y="8"/>
                    <a:pt x="95" y="7"/>
                  </a:cubicBezTo>
                  <a:cubicBezTo>
                    <a:pt x="96" y="5"/>
                    <a:pt x="96" y="4"/>
                    <a:pt x="94" y="2"/>
                  </a:cubicBezTo>
                  <a:cubicBezTo>
                    <a:pt x="94" y="2"/>
                    <a:pt x="94" y="0"/>
                    <a:pt x="93" y="0"/>
                  </a:cubicBezTo>
                  <a:cubicBezTo>
                    <a:pt x="92" y="0"/>
                    <a:pt x="87" y="1"/>
                    <a:pt x="86" y="1"/>
                  </a:cubicBezTo>
                  <a:cubicBezTo>
                    <a:pt x="80" y="2"/>
                    <a:pt x="74" y="2"/>
                    <a:pt x="67" y="3"/>
                  </a:cubicBezTo>
                  <a:cubicBezTo>
                    <a:pt x="45" y="5"/>
                    <a:pt x="22" y="7"/>
                    <a:pt x="0" y="9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1" y="14"/>
                    <a:pt x="1" y="15"/>
                    <a:pt x="2" y="17"/>
                  </a:cubicBezTo>
                  <a:cubicBezTo>
                    <a:pt x="3" y="22"/>
                    <a:pt x="4" y="28"/>
                    <a:pt x="5" y="33"/>
                  </a:cubicBezTo>
                  <a:cubicBezTo>
                    <a:pt x="6" y="39"/>
                    <a:pt x="6" y="45"/>
                    <a:pt x="6" y="51"/>
                  </a:cubicBezTo>
                  <a:cubicBezTo>
                    <a:pt x="7" y="61"/>
                    <a:pt x="7" y="71"/>
                    <a:pt x="8" y="81"/>
                  </a:cubicBezTo>
                  <a:cubicBezTo>
                    <a:pt x="8" y="81"/>
                    <a:pt x="8" y="82"/>
                    <a:pt x="9" y="82"/>
                  </a:cubicBezTo>
                  <a:cubicBezTo>
                    <a:pt x="9" y="83"/>
                    <a:pt x="10" y="83"/>
                    <a:pt x="10" y="8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4"/>
                    <a:pt x="11" y="84"/>
                    <a:pt x="12" y="83"/>
                  </a:cubicBezTo>
                  <a:cubicBezTo>
                    <a:pt x="13" y="83"/>
                    <a:pt x="11" y="82"/>
                    <a:pt x="13" y="83"/>
                  </a:cubicBezTo>
                  <a:cubicBezTo>
                    <a:pt x="14" y="83"/>
                    <a:pt x="17" y="82"/>
                    <a:pt x="17" y="83"/>
                  </a:cubicBezTo>
                  <a:cubicBezTo>
                    <a:pt x="18" y="85"/>
                    <a:pt x="18" y="94"/>
                    <a:pt x="18" y="96"/>
                  </a:cubicBezTo>
                  <a:cubicBezTo>
                    <a:pt x="40" y="95"/>
                    <a:pt x="61" y="93"/>
                    <a:pt x="82" y="91"/>
                  </a:cubicBezTo>
                  <a:cubicBezTo>
                    <a:pt x="82" y="91"/>
                    <a:pt x="83" y="90"/>
                    <a:pt x="82" y="89"/>
                  </a:cubicBezTo>
                  <a:cubicBezTo>
                    <a:pt x="82" y="89"/>
                    <a:pt x="80" y="88"/>
                    <a:pt x="81" y="87"/>
                  </a:cubicBezTo>
                  <a:cubicBezTo>
                    <a:pt x="81" y="87"/>
                    <a:pt x="83" y="87"/>
                    <a:pt x="83" y="87"/>
                  </a:cubicBezTo>
                  <a:cubicBezTo>
                    <a:pt x="83" y="87"/>
                    <a:pt x="83" y="85"/>
                    <a:pt x="83" y="85"/>
                  </a:cubicBezTo>
                  <a:cubicBezTo>
                    <a:pt x="83" y="85"/>
                    <a:pt x="84" y="84"/>
                    <a:pt x="84" y="84"/>
                  </a:cubicBezTo>
                  <a:cubicBezTo>
                    <a:pt x="84" y="83"/>
                    <a:pt x="81" y="85"/>
                    <a:pt x="81" y="82"/>
                  </a:cubicBezTo>
                  <a:cubicBezTo>
                    <a:pt x="81" y="81"/>
                    <a:pt x="83" y="80"/>
                    <a:pt x="83" y="79"/>
                  </a:cubicBezTo>
                  <a:cubicBezTo>
                    <a:pt x="82" y="78"/>
                    <a:pt x="82" y="82"/>
                    <a:pt x="80" y="81"/>
                  </a:cubicBezTo>
                  <a:cubicBezTo>
                    <a:pt x="79" y="81"/>
                    <a:pt x="82" y="79"/>
                    <a:pt x="81" y="79"/>
                  </a:cubicBezTo>
                  <a:cubicBezTo>
                    <a:pt x="80" y="76"/>
                    <a:pt x="80" y="81"/>
                    <a:pt x="79" y="80"/>
                  </a:cubicBezTo>
                  <a:cubicBezTo>
                    <a:pt x="79" y="80"/>
                    <a:pt x="80" y="78"/>
                    <a:pt x="80" y="78"/>
                  </a:cubicBezTo>
                  <a:cubicBezTo>
                    <a:pt x="79" y="74"/>
                    <a:pt x="79" y="81"/>
                    <a:pt x="79" y="77"/>
                  </a:cubicBezTo>
                  <a:cubicBezTo>
                    <a:pt x="79" y="76"/>
                    <a:pt x="80" y="77"/>
                    <a:pt x="80" y="76"/>
                  </a:cubicBezTo>
                  <a:cubicBezTo>
                    <a:pt x="80" y="76"/>
                    <a:pt x="80" y="76"/>
                    <a:pt x="80" y="75"/>
                  </a:cubicBezTo>
                  <a:cubicBezTo>
                    <a:pt x="80" y="75"/>
                    <a:pt x="78" y="74"/>
                    <a:pt x="78" y="73"/>
                  </a:cubicBezTo>
                  <a:cubicBezTo>
                    <a:pt x="78" y="73"/>
                    <a:pt x="79" y="73"/>
                    <a:pt x="79" y="73"/>
                  </a:cubicBezTo>
                  <a:cubicBezTo>
                    <a:pt x="80" y="73"/>
                    <a:pt x="82" y="75"/>
                    <a:pt x="83" y="74"/>
                  </a:cubicBezTo>
                  <a:cubicBezTo>
                    <a:pt x="83" y="73"/>
                    <a:pt x="82" y="73"/>
                    <a:pt x="82" y="73"/>
                  </a:cubicBezTo>
                  <a:cubicBezTo>
                    <a:pt x="82" y="72"/>
                    <a:pt x="80" y="74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4" y="71"/>
                    <a:pt x="83" y="70"/>
                  </a:cubicBezTo>
                  <a:cubicBezTo>
                    <a:pt x="83" y="70"/>
                    <a:pt x="82" y="70"/>
                    <a:pt x="82" y="69"/>
                  </a:cubicBezTo>
                  <a:cubicBezTo>
                    <a:pt x="82" y="69"/>
                    <a:pt x="82" y="68"/>
                    <a:pt x="82" y="67"/>
                  </a:cubicBezTo>
                  <a:cubicBezTo>
                    <a:pt x="82" y="67"/>
                    <a:pt x="81" y="66"/>
                    <a:pt x="81" y="65"/>
                  </a:cubicBezTo>
                  <a:cubicBezTo>
                    <a:pt x="82" y="65"/>
                    <a:pt x="82" y="66"/>
                    <a:pt x="82" y="66"/>
                  </a:cubicBezTo>
                  <a:cubicBezTo>
                    <a:pt x="82" y="66"/>
                    <a:pt x="86" y="64"/>
                    <a:pt x="85" y="63"/>
                  </a:cubicBezTo>
                  <a:cubicBezTo>
                    <a:pt x="85" y="62"/>
                    <a:pt x="83" y="63"/>
                    <a:pt x="83" y="62"/>
                  </a:cubicBezTo>
                  <a:cubicBezTo>
                    <a:pt x="83" y="61"/>
                    <a:pt x="86" y="62"/>
                    <a:pt x="86" y="61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2" y="59"/>
                    <a:pt x="85" y="60"/>
                    <a:pt x="85" y="60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8"/>
                    <a:pt x="87" y="58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4"/>
                    <a:pt x="89" y="57"/>
                    <a:pt x="89" y="57"/>
                  </a:cubicBezTo>
                  <a:cubicBezTo>
                    <a:pt x="89" y="57"/>
                    <a:pt x="89" y="55"/>
                    <a:pt x="89" y="55"/>
                  </a:cubicBezTo>
                  <a:cubicBezTo>
                    <a:pt x="89" y="54"/>
                    <a:pt x="90" y="54"/>
                    <a:pt x="91" y="54"/>
                  </a:cubicBezTo>
                  <a:cubicBezTo>
                    <a:pt x="91" y="53"/>
                    <a:pt x="90" y="52"/>
                    <a:pt x="90" y="51"/>
                  </a:cubicBezTo>
                  <a:cubicBezTo>
                    <a:pt x="91" y="51"/>
                    <a:pt x="91" y="51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0" y="48"/>
                    <a:pt x="89" y="49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1" y="47"/>
                    <a:pt x="90" y="48"/>
                    <a:pt x="91" y="48"/>
                  </a:cubicBezTo>
                  <a:cubicBezTo>
                    <a:pt x="91" y="49"/>
                    <a:pt x="92" y="47"/>
                    <a:pt x="92" y="47"/>
                  </a:cubicBezTo>
                  <a:cubicBezTo>
                    <a:pt x="92" y="46"/>
                    <a:pt x="91" y="47"/>
                    <a:pt x="90" y="46"/>
                  </a:cubicBezTo>
                  <a:cubicBezTo>
                    <a:pt x="90" y="46"/>
                    <a:pt x="90" y="44"/>
                    <a:pt x="91" y="44"/>
                  </a:cubicBezTo>
                  <a:cubicBezTo>
                    <a:pt x="92" y="44"/>
                    <a:pt x="91" y="46"/>
                    <a:pt x="91" y="46"/>
                  </a:cubicBezTo>
                  <a:cubicBezTo>
                    <a:pt x="91" y="46"/>
                    <a:pt x="92" y="45"/>
                    <a:pt x="92" y="45"/>
                  </a:cubicBezTo>
                  <a:cubicBezTo>
                    <a:pt x="92" y="44"/>
                    <a:pt x="91" y="42"/>
                    <a:pt x="92" y="42"/>
                  </a:cubicBezTo>
                  <a:cubicBezTo>
                    <a:pt x="93" y="41"/>
                    <a:pt x="92" y="43"/>
                    <a:pt x="92" y="4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5" y="42"/>
                    <a:pt x="94" y="42"/>
                    <a:pt x="95" y="42"/>
                  </a:cubicBezTo>
                  <a:cubicBezTo>
                    <a:pt x="96" y="42"/>
                    <a:pt x="95" y="39"/>
                    <a:pt x="95" y="38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5" y="38"/>
                    <a:pt x="95" y="37"/>
                    <a:pt x="95" y="37"/>
                  </a:cubicBezTo>
                  <a:cubicBezTo>
                    <a:pt x="95" y="37"/>
                    <a:pt x="96" y="37"/>
                    <a:pt x="96" y="37"/>
                  </a:cubicBezTo>
                  <a:cubicBezTo>
                    <a:pt x="97" y="37"/>
                    <a:pt x="97" y="35"/>
                    <a:pt x="97" y="35"/>
                  </a:cubicBezTo>
                  <a:cubicBezTo>
                    <a:pt x="98" y="34"/>
                    <a:pt x="98" y="35"/>
                    <a:pt x="99" y="35"/>
                  </a:cubicBezTo>
                  <a:cubicBezTo>
                    <a:pt x="99" y="35"/>
                    <a:pt x="99" y="32"/>
                    <a:pt x="99" y="32"/>
                  </a:cubicBezTo>
                  <a:cubicBezTo>
                    <a:pt x="98" y="31"/>
                    <a:pt x="96" y="31"/>
                    <a:pt x="96" y="31"/>
                  </a:cubicBezTo>
                  <a:cubicBezTo>
                    <a:pt x="97" y="30"/>
                    <a:pt x="98" y="30"/>
                    <a:pt x="98" y="30"/>
                  </a:cubicBezTo>
                  <a:cubicBezTo>
                    <a:pt x="98" y="30"/>
                    <a:pt x="97" y="27"/>
                    <a:pt x="97" y="27"/>
                  </a:cubicBezTo>
                  <a:cubicBezTo>
                    <a:pt x="96" y="28"/>
                    <a:pt x="97" y="28"/>
                    <a:pt x="96" y="28"/>
                  </a:cubicBezTo>
                  <a:cubicBezTo>
                    <a:pt x="96" y="28"/>
                    <a:pt x="96" y="26"/>
                    <a:pt x="98" y="26"/>
                  </a:cubicBezTo>
                  <a:cubicBezTo>
                    <a:pt x="99" y="26"/>
                    <a:pt x="97" y="28"/>
                    <a:pt x="100" y="27"/>
                  </a:cubicBezTo>
                  <a:cubicBezTo>
                    <a:pt x="101" y="26"/>
                    <a:pt x="98" y="26"/>
                    <a:pt x="98" y="24"/>
                  </a:cubicBezTo>
                  <a:cubicBezTo>
                    <a:pt x="99" y="23"/>
                    <a:pt x="100" y="24"/>
                    <a:pt x="101" y="24"/>
                  </a:cubicBezTo>
                  <a:cubicBezTo>
                    <a:pt x="101" y="23"/>
                    <a:pt x="100" y="23"/>
                    <a:pt x="100" y="22"/>
                  </a:cubicBezTo>
                  <a:cubicBezTo>
                    <a:pt x="101" y="22"/>
                    <a:pt x="103" y="21"/>
                    <a:pt x="102" y="21"/>
                  </a:cubicBezTo>
                  <a:cubicBezTo>
                    <a:pt x="102" y="20"/>
                    <a:pt x="99" y="20"/>
                    <a:pt x="100" y="19"/>
                  </a:cubicBezTo>
                  <a:cubicBezTo>
                    <a:pt x="100" y="18"/>
                    <a:pt x="102" y="18"/>
                    <a:pt x="103" y="18"/>
                  </a:cubicBezTo>
                  <a:cubicBezTo>
                    <a:pt x="103" y="17"/>
                    <a:pt x="103" y="17"/>
                    <a:pt x="103" y="16"/>
                  </a:cubicBezTo>
                  <a:cubicBezTo>
                    <a:pt x="103" y="16"/>
                    <a:pt x="104" y="17"/>
                    <a:pt x="104" y="16"/>
                  </a:cubicBezTo>
                  <a:cubicBezTo>
                    <a:pt x="105" y="15"/>
                    <a:pt x="102" y="16"/>
                    <a:pt x="103" y="14"/>
                  </a:cubicBezTo>
                  <a:cubicBezTo>
                    <a:pt x="104" y="13"/>
                    <a:pt x="106" y="15"/>
                    <a:pt x="105" y="13"/>
                  </a:cubicBezTo>
                  <a:cubicBezTo>
                    <a:pt x="104" y="13"/>
                    <a:pt x="104" y="12"/>
                    <a:pt x="104" y="12"/>
                  </a:cubicBezTo>
                  <a:cubicBezTo>
                    <a:pt x="100" y="12"/>
                    <a:pt x="97" y="13"/>
                    <a:pt x="93" y="13"/>
                  </a:cubicBezTo>
                  <a:cubicBezTo>
                    <a:pt x="93" y="13"/>
                    <a:pt x="90" y="14"/>
                    <a:pt x="90" y="14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43">
              <a:extLst>
                <a:ext uri="{FF2B5EF4-FFF2-40B4-BE49-F238E27FC236}">
                  <a16:creationId xmlns:a16="http://schemas.microsoft.com/office/drawing/2014/main" id="{610FC8E1-60DE-4897-A22E-AC4CB86C0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86" y="2754104"/>
              <a:ext cx="945217" cy="607383"/>
            </a:xfrm>
            <a:custGeom>
              <a:avLst/>
              <a:gdLst>
                <a:gd name="T0" fmla="*/ 2 w 126"/>
                <a:gd name="T1" fmla="*/ 10 h 81"/>
                <a:gd name="T2" fmla="*/ 2 w 126"/>
                <a:gd name="T3" fmla="*/ 12 h 81"/>
                <a:gd name="T4" fmla="*/ 1 w 126"/>
                <a:gd name="T5" fmla="*/ 13 h 81"/>
                <a:gd name="T6" fmla="*/ 2 w 126"/>
                <a:gd name="T7" fmla="*/ 14 h 81"/>
                <a:gd name="T8" fmla="*/ 3 w 126"/>
                <a:gd name="T9" fmla="*/ 19 h 81"/>
                <a:gd name="T10" fmla="*/ 2 w 126"/>
                <a:gd name="T11" fmla="*/ 24 h 81"/>
                <a:gd name="T12" fmla="*/ 2 w 126"/>
                <a:gd name="T13" fmla="*/ 25 h 81"/>
                <a:gd name="T14" fmla="*/ 3 w 126"/>
                <a:gd name="T15" fmla="*/ 29 h 81"/>
                <a:gd name="T16" fmla="*/ 3 w 126"/>
                <a:gd name="T17" fmla="*/ 30 h 81"/>
                <a:gd name="T18" fmla="*/ 6 w 126"/>
                <a:gd name="T19" fmla="*/ 34 h 81"/>
                <a:gd name="T20" fmla="*/ 7 w 126"/>
                <a:gd name="T21" fmla="*/ 39 h 81"/>
                <a:gd name="T22" fmla="*/ 9 w 126"/>
                <a:gd name="T23" fmla="*/ 43 h 81"/>
                <a:gd name="T24" fmla="*/ 11 w 126"/>
                <a:gd name="T25" fmla="*/ 46 h 81"/>
                <a:gd name="T26" fmla="*/ 13 w 126"/>
                <a:gd name="T27" fmla="*/ 51 h 81"/>
                <a:gd name="T28" fmla="*/ 13 w 126"/>
                <a:gd name="T29" fmla="*/ 56 h 81"/>
                <a:gd name="T30" fmla="*/ 15 w 126"/>
                <a:gd name="T31" fmla="*/ 57 h 81"/>
                <a:gd name="T32" fmla="*/ 16 w 126"/>
                <a:gd name="T33" fmla="*/ 60 h 81"/>
                <a:gd name="T34" fmla="*/ 17 w 126"/>
                <a:gd name="T35" fmla="*/ 64 h 81"/>
                <a:gd name="T36" fmla="*/ 18 w 126"/>
                <a:gd name="T37" fmla="*/ 66 h 81"/>
                <a:gd name="T38" fmla="*/ 19 w 126"/>
                <a:gd name="T39" fmla="*/ 74 h 81"/>
                <a:gd name="T40" fmla="*/ 20 w 126"/>
                <a:gd name="T41" fmla="*/ 81 h 81"/>
                <a:gd name="T42" fmla="*/ 94 w 126"/>
                <a:gd name="T43" fmla="*/ 75 h 81"/>
                <a:gd name="T44" fmla="*/ 103 w 126"/>
                <a:gd name="T45" fmla="*/ 78 h 81"/>
                <a:gd name="T46" fmla="*/ 106 w 126"/>
                <a:gd name="T47" fmla="*/ 80 h 81"/>
                <a:gd name="T48" fmla="*/ 111 w 126"/>
                <a:gd name="T49" fmla="*/ 72 h 81"/>
                <a:gd name="T50" fmla="*/ 114 w 126"/>
                <a:gd name="T51" fmla="*/ 64 h 81"/>
                <a:gd name="T52" fmla="*/ 118 w 126"/>
                <a:gd name="T53" fmla="*/ 51 h 81"/>
                <a:gd name="T54" fmla="*/ 124 w 126"/>
                <a:gd name="T55" fmla="*/ 47 h 81"/>
                <a:gd name="T56" fmla="*/ 126 w 126"/>
                <a:gd name="T57" fmla="*/ 41 h 81"/>
                <a:gd name="T58" fmla="*/ 121 w 126"/>
                <a:gd name="T59" fmla="*/ 30 h 81"/>
                <a:gd name="T60" fmla="*/ 115 w 126"/>
                <a:gd name="T61" fmla="*/ 24 h 81"/>
                <a:gd name="T62" fmla="*/ 106 w 126"/>
                <a:gd name="T63" fmla="*/ 16 h 81"/>
                <a:gd name="T64" fmla="*/ 103 w 126"/>
                <a:gd name="T65" fmla="*/ 10 h 81"/>
                <a:gd name="T66" fmla="*/ 102 w 126"/>
                <a:gd name="T67" fmla="*/ 3 h 81"/>
                <a:gd name="T68" fmla="*/ 101 w 126"/>
                <a:gd name="T69" fmla="*/ 0 h 81"/>
                <a:gd name="T70" fmla="*/ 91 w 126"/>
                <a:gd name="T71" fmla="*/ 1 h 81"/>
                <a:gd name="T72" fmla="*/ 4 w 126"/>
                <a:gd name="T73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81">
                  <a:moveTo>
                    <a:pt x="1" y="7"/>
                  </a:moveTo>
                  <a:cubicBezTo>
                    <a:pt x="0" y="8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4" y="14"/>
                    <a:pt x="4" y="17"/>
                  </a:cubicBezTo>
                  <a:cubicBezTo>
                    <a:pt x="4" y="18"/>
                    <a:pt x="3" y="19"/>
                    <a:pt x="3" y="19"/>
                  </a:cubicBezTo>
                  <a:cubicBezTo>
                    <a:pt x="3" y="20"/>
                    <a:pt x="4" y="21"/>
                    <a:pt x="3" y="22"/>
                  </a:cubicBezTo>
                  <a:cubicBezTo>
                    <a:pt x="3" y="22"/>
                    <a:pt x="2" y="23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1" y="27"/>
                    <a:pt x="1" y="28"/>
                  </a:cubicBezTo>
                  <a:cubicBezTo>
                    <a:pt x="1" y="28"/>
                    <a:pt x="3" y="29"/>
                    <a:pt x="3" y="29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1"/>
                    <a:pt x="4" y="32"/>
                    <a:pt x="4" y="33"/>
                  </a:cubicBezTo>
                  <a:cubicBezTo>
                    <a:pt x="4" y="33"/>
                    <a:pt x="6" y="33"/>
                    <a:pt x="6" y="34"/>
                  </a:cubicBezTo>
                  <a:cubicBezTo>
                    <a:pt x="6" y="35"/>
                    <a:pt x="5" y="36"/>
                    <a:pt x="6" y="36"/>
                  </a:cubicBezTo>
                  <a:cubicBezTo>
                    <a:pt x="6" y="37"/>
                    <a:pt x="7" y="38"/>
                    <a:pt x="7" y="39"/>
                  </a:cubicBezTo>
                  <a:cubicBezTo>
                    <a:pt x="8" y="39"/>
                    <a:pt x="7" y="40"/>
                    <a:pt x="7" y="41"/>
                  </a:cubicBezTo>
                  <a:cubicBezTo>
                    <a:pt x="7" y="42"/>
                    <a:pt x="8" y="42"/>
                    <a:pt x="9" y="43"/>
                  </a:cubicBezTo>
                  <a:cubicBezTo>
                    <a:pt x="9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1" y="47"/>
                    <a:pt x="11" y="48"/>
                    <a:pt x="11" y="48"/>
                  </a:cubicBezTo>
                  <a:cubicBezTo>
                    <a:pt x="12" y="49"/>
                    <a:pt x="13" y="50"/>
                    <a:pt x="13" y="51"/>
                  </a:cubicBezTo>
                  <a:cubicBezTo>
                    <a:pt x="13" y="52"/>
                    <a:pt x="13" y="53"/>
                    <a:pt x="13" y="54"/>
                  </a:cubicBezTo>
                  <a:cubicBezTo>
                    <a:pt x="12" y="55"/>
                    <a:pt x="13" y="55"/>
                    <a:pt x="13" y="56"/>
                  </a:cubicBezTo>
                  <a:cubicBezTo>
                    <a:pt x="13" y="57"/>
                    <a:pt x="13" y="57"/>
                    <a:pt x="13" y="58"/>
                  </a:cubicBezTo>
                  <a:cubicBezTo>
                    <a:pt x="13" y="58"/>
                    <a:pt x="14" y="57"/>
                    <a:pt x="15" y="57"/>
                  </a:cubicBezTo>
                  <a:cubicBezTo>
                    <a:pt x="15" y="57"/>
                    <a:pt x="15" y="58"/>
                    <a:pt x="15" y="59"/>
                  </a:cubicBezTo>
                  <a:cubicBezTo>
                    <a:pt x="15" y="59"/>
                    <a:pt x="16" y="59"/>
                    <a:pt x="16" y="60"/>
                  </a:cubicBezTo>
                  <a:cubicBezTo>
                    <a:pt x="17" y="60"/>
                    <a:pt x="16" y="62"/>
                    <a:pt x="16" y="63"/>
                  </a:cubicBezTo>
                  <a:cubicBezTo>
                    <a:pt x="16" y="63"/>
                    <a:pt x="17" y="63"/>
                    <a:pt x="17" y="64"/>
                  </a:cubicBezTo>
                  <a:cubicBezTo>
                    <a:pt x="17" y="64"/>
                    <a:pt x="16" y="65"/>
                    <a:pt x="16" y="66"/>
                  </a:cubicBezTo>
                  <a:cubicBezTo>
                    <a:pt x="17" y="67"/>
                    <a:pt x="18" y="66"/>
                    <a:pt x="18" y="66"/>
                  </a:cubicBezTo>
                  <a:cubicBezTo>
                    <a:pt x="18" y="67"/>
                    <a:pt x="17" y="69"/>
                    <a:pt x="17" y="69"/>
                  </a:cubicBezTo>
                  <a:cubicBezTo>
                    <a:pt x="18" y="71"/>
                    <a:pt x="19" y="72"/>
                    <a:pt x="19" y="74"/>
                  </a:cubicBezTo>
                  <a:cubicBezTo>
                    <a:pt x="19" y="75"/>
                    <a:pt x="18" y="77"/>
                    <a:pt x="18" y="78"/>
                  </a:cubicBezTo>
                  <a:cubicBezTo>
                    <a:pt x="18" y="79"/>
                    <a:pt x="20" y="80"/>
                    <a:pt x="20" y="81"/>
                  </a:cubicBezTo>
                  <a:cubicBezTo>
                    <a:pt x="40" y="81"/>
                    <a:pt x="59" y="79"/>
                    <a:pt x="79" y="77"/>
                  </a:cubicBezTo>
                  <a:cubicBezTo>
                    <a:pt x="84" y="77"/>
                    <a:pt x="89" y="76"/>
                    <a:pt x="94" y="75"/>
                  </a:cubicBezTo>
                  <a:cubicBezTo>
                    <a:pt x="96" y="75"/>
                    <a:pt x="99" y="74"/>
                    <a:pt x="99" y="74"/>
                  </a:cubicBezTo>
                  <a:cubicBezTo>
                    <a:pt x="101" y="76"/>
                    <a:pt x="102" y="77"/>
                    <a:pt x="103" y="78"/>
                  </a:cubicBezTo>
                  <a:cubicBezTo>
                    <a:pt x="104" y="79"/>
                    <a:pt x="104" y="79"/>
                    <a:pt x="105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9" y="80"/>
                    <a:pt x="106" y="76"/>
                    <a:pt x="106" y="75"/>
                  </a:cubicBezTo>
                  <a:cubicBezTo>
                    <a:pt x="106" y="74"/>
                    <a:pt x="111" y="73"/>
                    <a:pt x="111" y="72"/>
                  </a:cubicBezTo>
                  <a:cubicBezTo>
                    <a:pt x="111" y="71"/>
                    <a:pt x="111" y="69"/>
                    <a:pt x="112" y="68"/>
                  </a:cubicBezTo>
                  <a:cubicBezTo>
                    <a:pt x="112" y="67"/>
                    <a:pt x="114" y="65"/>
                    <a:pt x="114" y="64"/>
                  </a:cubicBezTo>
                  <a:cubicBezTo>
                    <a:pt x="115" y="60"/>
                    <a:pt x="108" y="60"/>
                    <a:pt x="111" y="53"/>
                  </a:cubicBezTo>
                  <a:cubicBezTo>
                    <a:pt x="111" y="52"/>
                    <a:pt x="117" y="52"/>
                    <a:pt x="118" y="51"/>
                  </a:cubicBezTo>
                  <a:cubicBezTo>
                    <a:pt x="118" y="51"/>
                    <a:pt x="119" y="50"/>
                    <a:pt x="120" y="49"/>
                  </a:cubicBezTo>
                  <a:cubicBezTo>
                    <a:pt x="121" y="49"/>
                    <a:pt x="123" y="48"/>
                    <a:pt x="124" y="47"/>
                  </a:cubicBezTo>
                  <a:cubicBezTo>
                    <a:pt x="124" y="46"/>
                    <a:pt x="123" y="44"/>
                    <a:pt x="124" y="43"/>
                  </a:cubicBezTo>
                  <a:cubicBezTo>
                    <a:pt x="124" y="42"/>
                    <a:pt x="125" y="41"/>
                    <a:pt x="126" y="41"/>
                  </a:cubicBezTo>
                  <a:cubicBezTo>
                    <a:pt x="126" y="40"/>
                    <a:pt x="126" y="37"/>
                    <a:pt x="126" y="36"/>
                  </a:cubicBezTo>
                  <a:cubicBezTo>
                    <a:pt x="126" y="32"/>
                    <a:pt x="123" y="32"/>
                    <a:pt x="121" y="30"/>
                  </a:cubicBezTo>
                  <a:cubicBezTo>
                    <a:pt x="120" y="29"/>
                    <a:pt x="120" y="28"/>
                    <a:pt x="119" y="27"/>
                  </a:cubicBezTo>
                  <a:cubicBezTo>
                    <a:pt x="118" y="27"/>
                    <a:pt x="115" y="25"/>
                    <a:pt x="115" y="24"/>
                  </a:cubicBezTo>
                  <a:cubicBezTo>
                    <a:pt x="115" y="17"/>
                    <a:pt x="108" y="22"/>
                    <a:pt x="106" y="19"/>
                  </a:cubicBezTo>
                  <a:cubicBezTo>
                    <a:pt x="106" y="18"/>
                    <a:pt x="106" y="17"/>
                    <a:pt x="106" y="16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4" y="13"/>
                    <a:pt x="103" y="11"/>
                    <a:pt x="103" y="10"/>
                  </a:cubicBezTo>
                  <a:cubicBezTo>
                    <a:pt x="103" y="8"/>
                    <a:pt x="105" y="6"/>
                    <a:pt x="105" y="5"/>
                  </a:cubicBezTo>
                  <a:cubicBezTo>
                    <a:pt x="104" y="4"/>
                    <a:pt x="103" y="4"/>
                    <a:pt x="102" y="3"/>
                  </a:cubicBezTo>
                  <a:cubicBezTo>
                    <a:pt x="101" y="2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95" y="0"/>
                    <a:pt x="93" y="1"/>
                    <a:pt x="91" y="1"/>
                  </a:cubicBezTo>
                  <a:cubicBezTo>
                    <a:pt x="84" y="2"/>
                    <a:pt x="76" y="2"/>
                    <a:pt x="69" y="3"/>
                  </a:cubicBezTo>
                  <a:cubicBezTo>
                    <a:pt x="47" y="5"/>
                    <a:pt x="26" y="6"/>
                    <a:pt x="4" y="7"/>
                  </a:cubicBezTo>
                  <a:cubicBezTo>
                    <a:pt x="3" y="7"/>
                    <a:pt x="1" y="7"/>
                    <a:pt x="1" y="7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44">
              <a:extLst>
                <a:ext uri="{FF2B5EF4-FFF2-40B4-BE49-F238E27FC236}">
                  <a16:creationId xmlns:a16="http://schemas.microsoft.com/office/drawing/2014/main" id="{3F35D1BC-D92F-400D-8B26-1D605B694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733" y="3226713"/>
              <a:ext cx="1108744" cy="839196"/>
            </a:xfrm>
            <a:custGeom>
              <a:avLst/>
              <a:gdLst>
                <a:gd name="T0" fmla="*/ 148 w 148"/>
                <a:gd name="T1" fmla="*/ 35 h 112"/>
                <a:gd name="T2" fmla="*/ 148 w 148"/>
                <a:gd name="T3" fmla="*/ 17 h 112"/>
                <a:gd name="T4" fmla="*/ 148 w 148"/>
                <a:gd name="T5" fmla="*/ 10 h 112"/>
                <a:gd name="T6" fmla="*/ 139 w 148"/>
                <a:gd name="T7" fmla="*/ 9 h 112"/>
                <a:gd name="T8" fmla="*/ 110 w 148"/>
                <a:gd name="T9" fmla="*/ 8 h 112"/>
                <a:gd name="T10" fmla="*/ 12 w 148"/>
                <a:gd name="T11" fmla="*/ 0 h 112"/>
                <a:gd name="T12" fmla="*/ 0 w 148"/>
                <a:gd name="T13" fmla="*/ 102 h 112"/>
                <a:gd name="T14" fmla="*/ 84 w 148"/>
                <a:gd name="T15" fmla="*/ 110 h 112"/>
                <a:gd name="T16" fmla="*/ 112 w 148"/>
                <a:gd name="T17" fmla="*/ 111 h 112"/>
                <a:gd name="T18" fmla="*/ 121 w 148"/>
                <a:gd name="T19" fmla="*/ 112 h 112"/>
                <a:gd name="T20" fmla="*/ 125 w 148"/>
                <a:gd name="T21" fmla="*/ 112 h 112"/>
                <a:gd name="T22" fmla="*/ 126 w 148"/>
                <a:gd name="T23" fmla="*/ 112 h 112"/>
                <a:gd name="T24" fmla="*/ 147 w 148"/>
                <a:gd name="T25" fmla="*/ 112 h 112"/>
                <a:gd name="T26" fmla="*/ 148 w 148"/>
                <a:gd name="T27" fmla="*/ 3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12">
                  <a:moveTo>
                    <a:pt x="148" y="35"/>
                  </a:moveTo>
                  <a:cubicBezTo>
                    <a:pt x="148" y="29"/>
                    <a:pt x="148" y="23"/>
                    <a:pt x="148" y="17"/>
                  </a:cubicBezTo>
                  <a:cubicBezTo>
                    <a:pt x="148" y="16"/>
                    <a:pt x="148" y="10"/>
                    <a:pt x="148" y="10"/>
                  </a:cubicBezTo>
                  <a:cubicBezTo>
                    <a:pt x="148" y="10"/>
                    <a:pt x="140" y="9"/>
                    <a:pt x="139" y="9"/>
                  </a:cubicBezTo>
                  <a:cubicBezTo>
                    <a:pt x="129" y="9"/>
                    <a:pt x="119" y="9"/>
                    <a:pt x="110" y="8"/>
                  </a:cubicBezTo>
                  <a:cubicBezTo>
                    <a:pt x="77" y="7"/>
                    <a:pt x="44" y="4"/>
                    <a:pt x="12" y="0"/>
                  </a:cubicBezTo>
                  <a:cubicBezTo>
                    <a:pt x="8" y="34"/>
                    <a:pt x="4" y="68"/>
                    <a:pt x="0" y="102"/>
                  </a:cubicBezTo>
                  <a:cubicBezTo>
                    <a:pt x="28" y="105"/>
                    <a:pt x="56" y="108"/>
                    <a:pt x="84" y="110"/>
                  </a:cubicBezTo>
                  <a:cubicBezTo>
                    <a:pt x="93" y="110"/>
                    <a:pt x="103" y="111"/>
                    <a:pt x="112" y="111"/>
                  </a:cubicBezTo>
                  <a:cubicBezTo>
                    <a:pt x="115" y="111"/>
                    <a:pt x="118" y="111"/>
                    <a:pt x="121" y="112"/>
                  </a:cubicBezTo>
                  <a:cubicBezTo>
                    <a:pt x="123" y="112"/>
                    <a:pt x="124" y="112"/>
                    <a:pt x="125" y="112"/>
                  </a:cubicBezTo>
                  <a:cubicBezTo>
                    <a:pt x="125" y="112"/>
                    <a:pt x="126" y="112"/>
                    <a:pt x="126" y="112"/>
                  </a:cubicBezTo>
                  <a:cubicBezTo>
                    <a:pt x="133" y="112"/>
                    <a:pt x="140" y="112"/>
                    <a:pt x="147" y="112"/>
                  </a:cubicBezTo>
                  <a:cubicBezTo>
                    <a:pt x="147" y="87"/>
                    <a:pt x="148" y="61"/>
                    <a:pt x="148" y="35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45">
              <a:extLst>
                <a:ext uri="{FF2B5EF4-FFF2-40B4-BE49-F238E27FC236}">
                  <a16:creationId xmlns:a16="http://schemas.microsoft.com/office/drawing/2014/main" id="{F465FF1F-D79C-4D3D-A384-3157C2786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720" y="2588781"/>
              <a:ext cx="1272270" cy="2082714"/>
            </a:xfrm>
            <a:custGeom>
              <a:avLst/>
              <a:gdLst>
                <a:gd name="T0" fmla="*/ 156 w 170"/>
                <a:gd name="T1" fmla="*/ 274 h 278"/>
                <a:gd name="T2" fmla="*/ 152 w 170"/>
                <a:gd name="T3" fmla="*/ 262 h 278"/>
                <a:gd name="T4" fmla="*/ 155 w 170"/>
                <a:gd name="T5" fmla="*/ 260 h 278"/>
                <a:gd name="T6" fmla="*/ 159 w 170"/>
                <a:gd name="T7" fmla="*/ 253 h 278"/>
                <a:gd name="T8" fmla="*/ 162 w 170"/>
                <a:gd name="T9" fmla="*/ 245 h 278"/>
                <a:gd name="T10" fmla="*/ 165 w 170"/>
                <a:gd name="T11" fmla="*/ 235 h 278"/>
                <a:gd name="T12" fmla="*/ 162 w 170"/>
                <a:gd name="T13" fmla="*/ 223 h 278"/>
                <a:gd name="T14" fmla="*/ 75 w 170"/>
                <a:gd name="T15" fmla="*/ 97 h 278"/>
                <a:gd name="T16" fmla="*/ 16 w 170"/>
                <a:gd name="T17" fmla="*/ 0 h 278"/>
                <a:gd name="T18" fmla="*/ 11 w 170"/>
                <a:gd name="T19" fmla="*/ 21 h 278"/>
                <a:gd name="T20" fmla="*/ 6 w 170"/>
                <a:gd name="T21" fmla="*/ 31 h 278"/>
                <a:gd name="T22" fmla="*/ 6 w 170"/>
                <a:gd name="T23" fmla="*/ 30 h 278"/>
                <a:gd name="T24" fmla="*/ 1 w 170"/>
                <a:gd name="T25" fmla="*/ 40 h 278"/>
                <a:gd name="T26" fmla="*/ 5 w 170"/>
                <a:gd name="T27" fmla="*/ 51 h 278"/>
                <a:gd name="T28" fmla="*/ 3 w 170"/>
                <a:gd name="T29" fmla="*/ 67 h 278"/>
                <a:gd name="T30" fmla="*/ 7 w 170"/>
                <a:gd name="T31" fmla="*/ 89 h 278"/>
                <a:gd name="T32" fmla="*/ 12 w 170"/>
                <a:gd name="T33" fmla="*/ 101 h 278"/>
                <a:gd name="T34" fmla="*/ 11 w 170"/>
                <a:gd name="T35" fmla="*/ 104 h 278"/>
                <a:gd name="T36" fmla="*/ 16 w 170"/>
                <a:gd name="T37" fmla="*/ 109 h 278"/>
                <a:gd name="T38" fmla="*/ 19 w 170"/>
                <a:gd name="T39" fmla="*/ 111 h 278"/>
                <a:gd name="T40" fmla="*/ 19 w 170"/>
                <a:gd name="T41" fmla="*/ 108 h 278"/>
                <a:gd name="T42" fmla="*/ 23 w 170"/>
                <a:gd name="T43" fmla="*/ 106 h 278"/>
                <a:gd name="T44" fmla="*/ 34 w 170"/>
                <a:gd name="T45" fmla="*/ 110 h 278"/>
                <a:gd name="T46" fmla="*/ 40 w 170"/>
                <a:gd name="T47" fmla="*/ 114 h 278"/>
                <a:gd name="T48" fmla="*/ 34 w 170"/>
                <a:gd name="T49" fmla="*/ 112 h 278"/>
                <a:gd name="T50" fmla="*/ 24 w 170"/>
                <a:gd name="T51" fmla="*/ 108 h 278"/>
                <a:gd name="T52" fmla="*/ 22 w 170"/>
                <a:gd name="T53" fmla="*/ 112 h 278"/>
                <a:gd name="T54" fmla="*/ 22 w 170"/>
                <a:gd name="T55" fmla="*/ 117 h 278"/>
                <a:gd name="T56" fmla="*/ 25 w 170"/>
                <a:gd name="T57" fmla="*/ 124 h 278"/>
                <a:gd name="T58" fmla="*/ 20 w 170"/>
                <a:gd name="T59" fmla="*/ 116 h 278"/>
                <a:gd name="T60" fmla="*/ 17 w 170"/>
                <a:gd name="T61" fmla="*/ 117 h 278"/>
                <a:gd name="T62" fmla="*/ 17 w 170"/>
                <a:gd name="T63" fmla="*/ 124 h 278"/>
                <a:gd name="T64" fmla="*/ 18 w 170"/>
                <a:gd name="T65" fmla="*/ 134 h 278"/>
                <a:gd name="T66" fmla="*/ 24 w 170"/>
                <a:gd name="T67" fmla="*/ 137 h 278"/>
                <a:gd name="T68" fmla="*/ 24 w 170"/>
                <a:gd name="T69" fmla="*/ 143 h 278"/>
                <a:gd name="T70" fmla="*/ 20 w 170"/>
                <a:gd name="T71" fmla="*/ 151 h 278"/>
                <a:gd name="T72" fmla="*/ 26 w 170"/>
                <a:gd name="T73" fmla="*/ 163 h 278"/>
                <a:gd name="T74" fmla="*/ 27 w 170"/>
                <a:gd name="T75" fmla="*/ 170 h 278"/>
                <a:gd name="T76" fmla="*/ 35 w 170"/>
                <a:gd name="T77" fmla="*/ 181 h 278"/>
                <a:gd name="T78" fmla="*/ 34 w 170"/>
                <a:gd name="T79" fmla="*/ 183 h 278"/>
                <a:gd name="T80" fmla="*/ 35 w 170"/>
                <a:gd name="T81" fmla="*/ 194 h 278"/>
                <a:gd name="T82" fmla="*/ 34 w 170"/>
                <a:gd name="T83" fmla="*/ 203 h 278"/>
                <a:gd name="T84" fmla="*/ 44 w 170"/>
                <a:gd name="T85" fmla="*/ 208 h 278"/>
                <a:gd name="T86" fmla="*/ 60 w 170"/>
                <a:gd name="T87" fmla="*/ 217 h 278"/>
                <a:gd name="T88" fmla="*/ 76 w 170"/>
                <a:gd name="T89" fmla="*/ 232 h 278"/>
                <a:gd name="T90" fmla="*/ 82 w 170"/>
                <a:gd name="T91" fmla="*/ 236 h 278"/>
                <a:gd name="T92" fmla="*/ 95 w 170"/>
                <a:gd name="T93" fmla="*/ 256 h 278"/>
                <a:gd name="T94" fmla="*/ 94 w 170"/>
                <a:gd name="T95" fmla="*/ 267 h 278"/>
                <a:gd name="T96" fmla="*/ 96 w 170"/>
                <a:gd name="T97" fmla="*/ 268 h 278"/>
                <a:gd name="T98" fmla="*/ 134 w 170"/>
                <a:gd name="T99" fmla="*/ 276 h 278"/>
                <a:gd name="T100" fmla="*/ 154 w 170"/>
                <a:gd name="T101" fmla="*/ 2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278">
                  <a:moveTo>
                    <a:pt x="154" y="277"/>
                  </a:moveTo>
                  <a:cubicBezTo>
                    <a:pt x="155" y="277"/>
                    <a:pt x="154" y="276"/>
                    <a:pt x="154" y="276"/>
                  </a:cubicBezTo>
                  <a:cubicBezTo>
                    <a:pt x="154" y="275"/>
                    <a:pt x="156" y="275"/>
                    <a:pt x="156" y="274"/>
                  </a:cubicBezTo>
                  <a:cubicBezTo>
                    <a:pt x="156" y="274"/>
                    <a:pt x="156" y="274"/>
                    <a:pt x="156" y="274"/>
                  </a:cubicBezTo>
                  <a:cubicBezTo>
                    <a:pt x="156" y="274"/>
                    <a:pt x="156" y="273"/>
                    <a:pt x="156" y="273"/>
                  </a:cubicBezTo>
                  <a:cubicBezTo>
                    <a:pt x="156" y="269"/>
                    <a:pt x="152" y="271"/>
                    <a:pt x="152" y="268"/>
                  </a:cubicBezTo>
                  <a:cubicBezTo>
                    <a:pt x="152" y="267"/>
                    <a:pt x="153" y="266"/>
                    <a:pt x="153" y="265"/>
                  </a:cubicBezTo>
                  <a:cubicBezTo>
                    <a:pt x="153" y="264"/>
                    <a:pt x="152" y="263"/>
                    <a:pt x="152" y="262"/>
                  </a:cubicBezTo>
                  <a:cubicBezTo>
                    <a:pt x="152" y="262"/>
                    <a:pt x="153" y="261"/>
                    <a:pt x="153" y="261"/>
                  </a:cubicBezTo>
                  <a:cubicBezTo>
                    <a:pt x="153" y="261"/>
                    <a:pt x="153" y="261"/>
                    <a:pt x="153" y="260"/>
                  </a:cubicBezTo>
                  <a:cubicBezTo>
                    <a:pt x="153" y="260"/>
                    <a:pt x="153" y="260"/>
                    <a:pt x="153" y="260"/>
                  </a:cubicBezTo>
                  <a:cubicBezTo>
                    <a:pt x="153" y="260"/>
                    <a:pt x="155" y="260"/>
                    <a:pt x="155" y="260"/>
                  </a:cubicBezTo>
                  <a:cubicBezTo>
                    <a:pt x="155" y="260"/>
                    <a:pt x="156" y="258"/>
                    <a:pt x="156" y="258"/>
                  </a:cubicBezTo>
                  <a:cubicBezTo>
                    <a:pt x="156" y="257"/>
                    <a:pt x="157" y="257"/>
                    <a:pt x="157" y="257"/>
                  </a:cubicBezTo>
                  <a:cubicBezTo>
                    <a:pt x="158" y="256"/>
                    <a:pt x="158" y="255"/>
                    <a:pt x="158" y="254"/>
                  </a:cubicBezTo>
                  <a:cubicBezTo>
                    <a:pt x="159" y="253"/>
                    <a:pt x="159" y="253"/>
                    <a:pt x="159" y="253"/>
                  </a:cubicBezTo>
                  <a:cubicBezTo>
                    <a:pt x="160" y="252"/>
                    <a:pt x="158" y="250"/>
                    <a:pt x="159" y="249"/>
                  </a:cubicBezTo>
                  <a:cubicBezTo>
                    <a:pt x="159" y="249"/>
                    <a:pt x="160" y="249"/>
                    <a:pt x="160" y="249"/>
                  </a:cubicBezTo>
                  <a:cubicBezTo>
                    <a:pt x="160" y="249"/>
                    <a:pt x="159" y="247"/>
                    <a:pt x="159" y="247"/>
                  </a:cubicBezTo>
                  <a:cubicBezTo>
                    <a:pt x="160" y="246"/>
                    <a:pt x="162" y="246"/>
                    <a:pt x="162" y="245"/>
                  </a:cubicBezTo>
                  <a:cubicBezTo>
                    <a:pt x="162" y="245"/>
                    <a:pt x="163" y="244"/>
                    <a:pt x="163" y="243"/>
                  </a:cubicBezTo>
                  <a:cubicBezTo>
                    <a:pt x="164" y="243"/>
                    <a:pt x="169" y="242"/>
                    <a:pt x="170" y="240"/>
                  </a:cubicBezTo>
                  <a:cubicBezTo>
                    <a:pt x="170" y="240"/>
                    <a:pt x="166" y="235"/>
                    <a:pt x="166" y="235"/>
                  </a:cubicBezTo>
                  <a:cubicBezTo>
                    <a:pt x="166" y="235"/>
                    <a:pt x="165" y="235"/>
                    <a:pt x="165" y="235"/>
                  </a:cubicBezTo>
                  <a:cubicBezTo>
                    <a:pt x="165" y="235"/>
                    <a:pt x="165" y="234"/>
                    <a:pt x="165" y="234"/>
                  </a:cubicBezTo>
                  <a:cubicBezTo>
                    <a:pt x="165" y="234"/>
                    <a:pt x="165" y="230"/>
                    <a:pt x="164" y="229"/>
                  </a:cubicBezTo>
                  <a:cubicBezTo>
                    <a:pt x="164" y="228"/>
                    <a:pt x="162" y="226"/>
                    <a:pt x="162" y="225"/>
                  </a:cubicBezTo>
                  <a:cubicBezTo>
                    <a:pt x="163" y="224"/>
                    <a:pt x="162" y="224"/>
                    <a:pt x="162" y="223"/>
                  </a:cubicBezTo>
                  <a:cubicBezTo>
                    <a:pt x="162" y="223"/>
                    <a:pt x="162" y="221"/>
                    <a:pt x="162" y="221"/>
                  </a:cubicBezTo>
                  <a:cubicBezTo>
                    <a:pt x="139" y="192"/>
                    <a:pt x="118" y="162"/>
                    <a:pt x="97" y="131"/>
                  </a:cubicBezTo>
                  <a:cubicBezTo>
                    <a:pt x="92" y="123"/>
                    <a:pt x="86" y="115"/>
                    <a:pt x="81" y="107"/>
                  </a:cubicBezTo>
                  <a:cubicBezTo>
                    <a:pt x="80" y="105"/>
                    <a:pt x="75" y="98"/>
                    <a:pt x="75" y="97"/>
                  </a:cubicBezTo>
                  <a:cubicBezTo>
                    <a:pt x="74" y="95"/>
                    <a:pt x="76" y="92"/>
                    <a:pt x="76" y="90"/>
                  </a:cubicBezTo>
                  <a:cubicBezTo>
                    <a:pt x="77" y="85"/>
                    <a:pt x="79" y="80"/>
                    <a:pt x="80" y="75"/>
                  </a:cubicBezTo>
                  <a:cubicBezTo>
                    <a:pt x="85" y="57"/>
                    <a:pt x="89" y="40"/>
                    <a:pt x="94" y="22"/>
                  </a:cubicBezTo>
                  <a:cubicBezTo>
                    <a:pt x="68" y="15"/>
                    <a:pt x="42" y="8"/>
                    <a:pt x="16" y="0"/>
                  </a:cubicBezTo>
                  <a:cubicBezTo>
                    <a:pt x="17" y="2"/>
                    <a:pt x="13" y="5"/>
                    <a:pt x="13" y="5"/>
                  </a:cubicBezTo>
                  <a:cubicBezTo>
                    <a:pt x="13" y="5"/>
                    <a:pt x="15" y="6"/>
                    <a:pt x="15" y="6"/>
                  </a:cubicBezTo>
                  <a:cubicBezTo>
                    <a:pt x="15" y="7"/>
                    <a:pt x="15" y="14"/>
                    <a:pt x="14" y="15"/>
                  </a:cubicBezTo>
                  <a:cubicBezTo>
                    <a:pt x="14" y="17"/>
                    <a:pt x="12" y="19"/>
                    <a:pt x="11" y="21"/>
                  </a:cubicBezTo>
                  <a:cubicBezTo>
                    <a:pt x="10" y="23"/>
                    <a:pt x="11" y="24"/>
                    <a:pt x="10" y="25"/>
                  </a:cubicBezTo>
                  <a:cubicBezTo>
                    <a:pt x="10" y="26"/>
                    <a:pt x="7" y="29"/>
                    <a:pt x="7" y="29"/>
                  </a:cubicBezTo>
                  <a:cubicBezTo>
                    <a:pt x="7" y="29"/>
                    <a:pt x="9" y="28"/>
                    <a:pt x="9" y="29"/>
                  </a:cubicBezTo>
                  <a:cubicBezTo>
                    <a:pt x="9" y="30"/>
                    <a:pt x="7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2"/>
                    <a:pt x="5" y="32"/>
                    <a:pt x="5" y="31"/>
                  </a:cubicBezTo>
                  <a:cubicBezTo>
                    <a:pt x="5" y="30"/>
                    <a:pt x="6" y="31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2"/>
                    <a:pt x="4" y="33"/>
                  </a:cubicBezTo>
                  <a:cubicBezTo>
                    <a:pt x="3" y="34"/>
                    <a:pt x="1" y="35"/>
                    <a:pt x="1" y="37"/>
                  </a:cubicBezTo>
                  <a:cubicBezTo>
                    <a:pt x="0" y="38"/>
                    <a:pt x="1" y="39"/>
                    <a:pt x="1" y="40"/>
                  </a:cubicBezTo>
                  <a:cubicBezTo>
                    <a:pt x="1" y="41"/>
                    <a:pt x="0" y="42"/>
                    <a:pt x="0" y="42"/>
                  </a:cubicBezTo>
                  <a:cubicBezTo>
                    <a:pt x="1" y="44"/>
                    <a:pt x="3" y="46"/>
                    <a:pt x="4" y="47"/>
                  </a:cubicBezTo>
                  <a:cubicBezTo>
                    <a:pt x="4" y="48"/>
                    <a:pt x="4" y="49"/>
                    <a:pt x="4" y="49"/>
                  </a:cubicBezTo>
                  <a:cubicBezTo>
                    <a:pt x="4" y="50"/>
                    <a:pt x="5" y="50"/>
                    <a:pt x="5" y="51"/>
                  </a:cubicBezTo>
                  <a:cubicBezTo>
                    <a:pt x="6" y="52"/>
                    <a:pt x="7" y="54"/>
                    <a:pt x="7" y="55"/>
                  </a:cubicBezTo>
                  <a:cubicBezTo>
                    <a:pt x="7" y="56"/>
                    <a:pt x="6" y="57"/>
                    <a:pt x="6" y="57"/>
                  </a:cubicBezTo>
                  <a:cubicBezTo>
                    <a:pt x="6" y="59"/>
                    <a:pt x="7" y="61"/>
                    <a:pt x="6" y="62"/>
                  </a:cubicBezTo>
                  <a:cubicBezTo>
                    <a:pt x="6" y="64"/>
                    <a:pt x="4" y="65"/>
                    <a:pt x="3" y="67"/>
                  </a:cubicBezTo>
                  <a:cubicBezTo>
                    <a:pt x="3" y="70"/>
                    <a:pt x="4" y="72"/>
                    <a:pt x="4" y="74"/>
                  </a:cubicBezTo>
                  <a:cubicBezTo>
                    <a:pt x="3" y="77"/>
                    <a:pt x="2" y="77"/>
                    <a:pt x="2" y="78"/>
                  </a:cubicBezTo>
                  <a:cubicBezTo>
                    <a:pt x="2" y="80"/>
                    <a:pt x="4" y="83"/>
                    <a:pt x="5" y="85"/>
                  </a:cubicBezTo>
                  <a:cubicBezTo>
                    <a:pt x="6" y="86"/>
                    <a:pt x="6" y="88"/>
                    <a:pt x="7" y="89"/>
                  </a:cubicBezTo>
                  <a:cubicBezTo>
                    <a:pt x="8" y="91"/>
                    <a:pt x="10" y="92"/>
                    <a:pt x="10" y="93"/>
                  </a:cubicBezTo>
                  <a:cubicBezTo>
                    <a:pt x="11" y="94"/>
                    <a:pt x="10" y="97"/>
                    <a:pt x="10" y="97"/>
                  </a:cubicBezTo>
                  <a:cubicBezTo>
                    <a:pt x="10" y="97"/>
                    <a:pt x="10" y="97"/>
                    <a:pt x="11" y="97"/>
                  </a:cubicBezTo>
                  <a:cubicBezTo>
                    <a:pt x="11" y="97"/>
                    <a:pt x="13" y="100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1" y="101"/>
                    <a:pt x="11" y="104"/>
                    <a:pt x="10" y="104"/>
                  </a:cubicBezTo>
                  <a:cubicBezTo>
                    <a:pt x="10" y="105"/>
                    <a:pt x="9" y="105"/>
                    <a:pt x="9" y="105"/>
                  </a:cubicBezTo>
                  <a:cubicBezTo>
                    <a:pt x="10" y="107"/>
                    <a:pt x="11" y="104"/>
                    <a:pt x="11" y="104"/>
                  </a:cubicBezTo>
                  <a:cubicBezTo>
                    <a:pt x="11" y="104"/>
                    <a:pt x="11" y="104"/>
                    <a:pt x="11" y="105"/>
                  </a:cubicBezTo>
                  <a:cubicBezTo>
                    <a:pt x="12" y="105"/>
                    <a:pt x="12" y="106"/>
                    <a:pt x="13" y="106"/>
                  </a:cubicBezTo>
                  <a:cubicBezTo>
                    <a:pt x="14" y="107"/>
                    <a:pt x="14" y="109"/>
                    <a:pt x="14" y="110"/>
                  </a:cubicBezTo>
                  <a:cubicBezTo>
                    <a:pt x="15" y="110"/>
                    <a:pt x="15" y="108"/>
                    <a:pt x="16" y="109"/>
                  </a:cubicBezTo>
                  <a:cubicBezTo>
                    <a:pt x="16" y="109"/>
                    <a:pt x="16" y="111"/>
                    <a:pt x="16" y="111"/>
                  </a:cubicBezTo>
                  <a:cubicBezTo>
                    <a:pt x="17" y="111"/>
                    <a:pt x="18" y="113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1"/>
                    <a:pt x="19" y="111"/>
                  </a:cubicBezTo>
                  <a:cubicBezTo>
                    <a:pt x="19" y="110"/>
                    <a:pt x="19" y="112"/>
                    <a:pt x="20" y="111"/>
                  </a:cubicBezTo>
                  <a:cubicBezTo>
                    <a:pt x="20" y="111"/>
                    <a:pt x="19" y="110"/>
                    <a:pt x="19" y="110"/>
                  </a:cubicBezTo>
                  <a:cubicBezTo>
                    <a:pt x="19" y="109"/>
                    <a:pt x="20" y="109"/>
                    <a:pt x="20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7"/>
                    <a:pt x="20" y="107"/>
                    <a:pt x="20" y="106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1" y="105"/>
                    <a:pt x="21" y="106"/>
                    <a:pt x="22" y="105"/>
                  </a:cubicBezTo>
                  <a:cubicBezTo>
                    <a:pt x="22" y="104"/>
                    <a:pt x="23" y="105"/>
                    <a:pt x="23" y="106"/>
                  </a:cubicBezTo>
                  <a:cubicBezTo>
                    <a:pt x="23" y="106"/>
                    <a:pt x="26" y="109"/>
                    <a:pt x="26" y="109"/>
                  </a:cubicBezTo>
                  <a:cubicBezTo>
                    <a:pt x="27" y="109"/>
                    <a:pt x="30" y="107"/>
                    <a:pt x="30" y="107"/>
                  </a:cubicBezTo>
                  <a:cubicBezTo>
                    <a:pt x="31" y="108"/>
                    <a:pt x="29" y="108"/>
                    <a:pt x="31" y="110"/>
                  </a:cubicBezTo>
                  <a:cubicBezTo>
                    <a:pt x="31" y="110"/>
                    <a:pt x="34" y="110"/>
                    <a:pt x="34" y="110"/>
                  </a:cubicBezTo>
                  <a:cubicBezTo>
                    <a:pt x="35" y="110"/>
                    <a:pt x="35" y="109"/>
                    <a:pt x="35" y="110"/>
                  </a:cubicBezTo>
                  <a:cubicBezTo>
                    <a:pt x="35" y="111"/>
                    <a:pt x="33" y="110"/>
                    <a:pt x="34" y="111"/>
                  </a:cubicBezTo>
                  <a:cubicBezTo>
                    <a:pt x="34" y="112"/>
                    <a:pt x="37" y="110"/>
                    <a:pt x="38" y="110"/>
                  </a:cubicBezTo>
                  <a:cubicBezTo>
                    <a:pt x="38" y="110"/>
                    <a:pt x="41" y="114"/>
                    <a:pt x="40" y="114"/>
                  </a:cubicBezTo>
                  <a:cubicBezTo>
                    <a:pt x="40" y="114"/>
                    <a:pt x="38" y="111"/>
                    <a:pt x="37" y="111"/>
                  </a:cubicBezTo>
                  <a:cubicBezTo>
                    <a:pt x="37" y="110"/>
                    <a:pt x="35" y="111"/>
                    <a:pt x="35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2"/>
                    <a:pt x="34" y="112"/>
                    <a:pt x="34" y="112"/>
                  </a:cubicBezTo>
                  <a:cubicBezTo>
                    <a:pt x="32" y="111"/>
                    <a:pt x="31" y="110"/>
                    <a:pt x="30" y="110"/>
                  </a:cubicBezTo>
                  <a:cubicBezTo>
                    <a:pt x="29" y="109"/>
                    <a:pt x="27" y="110"/>
                    <a:pt x="26" y="109"/>
                  </a:cubicBezTo>
                  <a:cubicBezTo>
                    <a:pt x="26" y="109"/>
                    <a:pt x="25" y="108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23" y="109"/>
                    <a:pt x="22" y="108"/>
                    <a:pt x="22" y="109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1" y="110"/>
                    <a:pt x="21" y="109"/>
                    <a:pt x="20" y="109"/>
                  </a:cubicBezTo>
                  <a:cubicBezTo>
                    <a:pt x="20" y="110"/>
                    <a:pt x="22" y="112"/>
                    <a:pt x="22" y="112"/>
                  </a:cubicBezTo>
                  <a:cubicBezTo>
                    <a:pt x="22" y="113"/>
                    <a:pt x="21" y="114"/>
                    <a:pt x="21" y="115"/>
                  </a:cubicBezTo>
                  <a:cubicBezTo>
                    <a:pt x="21" y="115"/>
                    <a:pt x="22" y="115"/>
                    <a:pt x="22" y="115"/>
                  </a:cubicBezTo>
                  <a:cubicBezTo>
                    <a:pt x="22" y="116"/>
                    <a:pt x="23" y="116"/>
                    <a:pt x="23" y="116"/>
                  </a:cubicBezTo>
                  <a:cubicBezTo>
                    <a:pt x="23" y="116"/>
                    <a:pt x="22" y="116"/>
                    <a:pt x="22" y="117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24" y="117"/>
                    <a:pt x="24" y="120"/>
                    <a:pt x="24" y="120"/>
                  </a:cubicBezTo>
                  <a:cubicBezTo>
                    <a:pt x="24" y="123"/>
                    <a:pt x="24" y="122"/>
                    <a:pt x="24" y="123"/>
                  </a:cubicBezTo>
                  <a:cubicBezTo>
                    <a:pt x="25" y="123"/>
                    <a:pt x="25" y="124"/>
                    <a:pt x="25" y="124"/>
                  </a:cubicBezTo>
                  <a:cubicBezTo>
                    <a:pt x="24" y="124"/>
                    <a:pt x="21" y="121"/>
                    <a:pt x="21" y="121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19"/>
                    <a:pt x="19" y="119"/>
                    <a:pt x="19" y="117"/>
                  </a:cubicBezTo>
                  <a:cubicBezTo>
                    <a:pt x="19" y="116"/>
                    <a:pt x="20" y="116"/>
                    <a:pt x="20" y="116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20" y="115"/>
                    <a:pt x="20" y="115"/>
                    <a:pt x="20" y="114"/>
                  </a:cubicBezTo>
                  <a:cubicBezTo>
                    <a:pt x="20" y="113"/>
                    <a:pt x="18" y="112"/>
                    <a:pt x="18" y="114"/>
                  </a:cubicBezTo>
                  <a:cubicBezTo>
                    <a:pt x="17" y="114"/>
                    <a:pt x="17" y="116"/>
                    <a:pt x="17" y="117"/>
                  </a:cubicBezTo>
                  <a:cubicBezTo>
                    <a:pt x="17" y="118"/>
                    <a:pt x="15" y="119"/>
                    <a:pt x="16" y="120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3"/>
                    <a:pt x="17" y="123"/>
                    <a:pt x="17" y="124"/>
                  </a:cubicBezTo>
                  <a:cubicBezTo>
                    <a:pt x="17" y="124"/>
                    <a:pt x="17" y="124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7"/>
                    <a:pt x="16" y="128"/>
                  </a:cubicBezTo>
                  <a:cubicBezTo>
                    <a:pt x="15" y="130"/>
                    <a:pt x="17" y="133"/>
                    <a:pt x="18" y="134"/>
                  </a:cubicBezTo>
                  <a:cubicBezTo>
                    <a:pt x="19" y="135"/>
                    <a:pt x="20" y="136"/>
                    <a:pt x="21" y="137"/>
                  </a:cubicBezTo>
                  <a:cubicBezTo>
                    <a:pt x="21" y="137"/>
                    <a:pt x="21" y="136"/>
                    <a:pt x="22" y="136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23" y="137"/>
                    <a:pt x="23" y="137"/>
                    <a:pt x="24" y="137"/>
                  </a:cubicBezTo>
                  <a:cubicBezTo>
                    <a:pt x="24" y="137"/>
                    <a:pt x="25" y="141"/>
                    <a:pt x="25" y="141"/>
                  </a:cubicBezTo>
                  <a:cubicBezTo>
                    <a:pt x="25" y="141"/>
                    <a:pt x="25" y="143"/>
                    <a:pt x="25" y="143"/>
                  </a:cubicBezTo>
                  <a:cubicBezTo>
                    <a:pt x="25" y="143"/>
                    <a:pt x="26" y="143"/>
                    <a:pt x="25" y="144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3" y="145"/>
                    <a:pt x="23" y="146"/>
                  </a:cubicBezTo>
                  <a:cubicBezTo>
                    <a:pt x="22" y="147"/>
                    <a:pt x="22" y="143"/>
                    <a:pt x="20" y="146"/>
                  </a:cubicBezTo>
                  <a:cubicBezTo>
                    <a:pt x="19" y="146"/>
                    <a:pt x="20" y="146"/>
                    <a:pt x="20" y="147"/>
                  </a:cubicBezTo>
                  <a:cubicBezTo>
                    <a:pt x="20" y="147"/>
                    <a:pt x="20" y="151"/>
                    <a:pt x="20" y="151"/>
                  </a:cubicBezTo>
                  <a:cubicBezTo>
                    <a:pt x="20" y="152"/>
                    <a:pt x="19" y="153"/>
                    <a:pt x="20" y="154"/>
                  </a:cubicBezTo>
                  <a:cubicBezTo>
                    <a:pt x="20" y="155"/>
                    <a:pt x="22" y="156"/>
                    <a:pt x="23" y="158"/>
                  </a:cubicBezTo>
                  <a:cubicBezTo>
                    <a:pt x="24" y="159"/>
                    <a:pt x="23" y="161"/>
                    <a:pt x="24" y="162"/>
                  </a:cubicBezTo>
                  <a:cubicBezTo>
                    <a:pt x="24" y="162"/>
                    <a:pt x="25" y="163"/>
                    <a:pt x="26" y="163"/>
                  </a:cubicBezTo>
                  <a:cubicBezTo>
                    <a:pt x="26" y="163"/>
                    <a:pt x="26" y="164"/>
                    <a:pt x="26" y="164"/>
                  </a:cubicBezTo>
                  <a:cubicBezTo>
                    <a:pt x="26" y="164"/>
                    <a:pt x="26" y="165"/>
                    <a:pt x="26" y="165"/>
                  </a:cubicBezTo>
                  <a:cubicBezTo>
                    <a:pt x="26" y="166"/>
                    <a:pt x="25" y="166"/>
                    <a:pt x="26" y="166"/>
                  </a:cubicBezTo>
                  <a:cubicBezTo>
                    <a:pt x="26" y="168"/>
                    <a:pt x="27" y="169"/>
                    <a:pt x="27" y="170"/>
                  </a:cubicBezTo>
                  <a:cubicBezTo>
                    <a:pt x="28" y="171"/>
                    <a:pt x="27" y="172"/>
                    <a:pt x="27" y="172"/>
                  </a:cubicBezTo>
                  <a:cubicBezTo>
                    <a:pt x="28" y="173"/>
                    <a:pt x="29" y="173"/>
                    <a:pt x="30" y="174"/>
                  </a:cubicBezTo>
                  <a:cubicBezTo>
                    <a:pt x="31" y="175"/>
                    <a:pt x="31" y="178"/>
                    <a:pt x="32" y="179"/>
                  </a:cubicBezTo>
                  <a:cubicBezTo>
                    <a:pt x="32" y="180"/>
                    <a:pt x="34" y="180"/>
                    <a:pt x="35" y="181"/>
                  </a:cubicBezTo>
                  <a:cubicBezTo>
                    <a:pt x="35" y="181"/>
                    <a:pt x="34" y="181"/>
                    <a:pt x="34" y="181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3"/>
                    <a:pt x="35" y="183"/>
                    <a:pt x="35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3" y="183"/>
                    <a:pt x="33" y="185"/>
                    <a:pt x="33" y="186"/>
                  </a:cubicBezTo>
                  <a:cubicBezTo>
                    <a:pt x="34" y="188"/>
                    <a:pt x="36" y="187"/>
                    <a:pt x="37" y="189"/>
                  </a:cubicBezTo>
                  <a:cubicBezTo>
                    <a:pt x="38" y="191"/>
                    <a:pt x="36" y="192"/>
                    <a:pt x="35" y="194"/>
                  </a:cubicBezTo>
                  <a:cubicBezTo>
                    <a:pt x="35" y="195"/>
                    <a:pt x="36" y="196"/>
                    <a:pt x="36" y="196"/>
                  </a:cubicBezTo>
                  <a:cubicBezTo>
                    <a:pt x="36" y="197"/>
                    <a:pt x="35" y="198"/>
                    <a:pt x="35" y="198"/>
                  </a:cubicBezTo>
                  <a:cubicBezTo>
                    <a:pt x="35" y="199"/>
                    <a:pt x="35" y="200"/>
                    <a:pt x="35" y="200"/>
                  </a:cubicBezTo>
                  <a:cubicBezTo>
                    <a:pt x="35" y="201"/>
                    <a:pt x="34" y="201"/>
                    <a:pt x="34" y="203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6" y="204"/>
                    <a:pt x="36" y="205"/>
                  </a:cubicBezTo>
                  <a:cubicBezTo>
                    <a:pt x="36" y="205"/>
                    <a:pt x="36" y="207"/>
                    <a:pt x="36" y="207"/>
                  </a:cubicBezTo>
                  <a:cubicBezTo>
                    <a:pt x="37" y="208"/>
                    <a:pt x="42" y="208"/>
                    <a:pt x="44" y="208"/>
                  </a:cubicBezTo>
                  <a:cubicBezTo>
                    <a:pt x="46" y="208"/>
                    <a:pt x="47" y="210"/>
                    <a:pt x="48" y="211"/>
                  </a:cubicBezTo>
                  <a:cubicBezTo>
                    <a:pt x="51" y="212"/>
                    <a:pt x="54" y="212"/>
                    <a:pt x="55" y="213"/>
                  </a:cubicBezTo>
                  <a:cubicBezTo>
                    <a:pt x="57" y="214"/>
                    <a:pt x="58" y="216"/>
                    <a:pt x="59" y="217"/>
                  </a:cubicBezTo>
                  <a:cubicBezTo>
                    <a:pt x="60" y="217"/>
                    <a:pt x="60" y="217"/>
                    <a:pt x="60" y="217"/>
                  </a:cubicBezTo>
                  <a:cubicBezTo>
                    <a:pt x="61" y="219"/>
                    <a:pt x="60" y="220"/>
                    <a:pt x="62" y="222"/>
                  </a:cubicBezTo>
                  <a:cubicBezTo>
                    <a:pt x="63" y="223"/>
                    <a:pt x="68" y="226"/>
                    <a:pt x="69" y="226"/>
                  </a:cubicBezTo>
                  <a:cubicBezTo>
                    <a:pt x="70" y="226"/>
                    <a:pt x="73" y="226"/>
                    <a:pt x="74" y="227"/>
                  </a:cubicBezTo>
                  <a:cubicBezTo>
                    <a:pt x="75" y="227"/>
                    <a:pt x="76" y="232"/>
                    <a:pt x="76" y="232"/>
                  </a:cubicBezTo>
                  <a:cubicBezTo>
                    <a:pt x="76" y="234"/>
                    <a:pt x="75" y="234"/>
                    <a:pt x="75" y="235"/>
                  </a:cubicBezTo>
                  <a:cubicBezTo>
                    <a:pt x="77" y="235"/>
                    <a:pt x="77" y="235"/>
                    <a:pt x="77" y="235"/>
                  </a:cubicBezTo>
                  <a:cubicBezTo>
                    <a:pt x="77" y="235"/>
                    <a:pt x="77" y="236"/>
                    <a:pt x="78" y="236"/>
                  </a:cubicBezTo>
                  <a:cubicBezTo>
                    <a:pt x="78" y="236"/>
                    <a:pt x="79" y="234"/>
                    <a:pt x="82" y="236"/>
                  </a:cubicBezTo>
                  <a:cubicBezTo>
                    <a:pt x="83" y="237"/>
                    <a:pt x="83" y="239"/>
                    <a:pt x="84" y="240"/>
                  </a:cubicBezTo>
                  <a:cubicBezTo>
                    <a:pt x="85" y="241"/>
                    <a:pt x="86" y="241"/>
                    <a:pt x="86" y="241"/>
                  </a:cubicBezTo>
                  <a:cubicBezTo>
                    <a:pt x="87" y="242"/>
                    <a:pt x="88" y="244"/>
                    <a:pt x="89" y="245"/>
                  </a:cubicBezTo>
                  <a:cubicBezTo>
                    <a:pt x="92" y="249"/>
                    <a:pt x="93" y="250"/>
                    <a:pt x="95" y="256"/>
                  </a:cubicBezTo>
                  <a:cubicBezTo>
                    <a:pt x="95" y="257"/>
                    <a:pt x="96" y="260"/>
                    <a:pt x="95" y="262"/>
                  </a:cubicBezTo>
                  <a:cubicBezTo>
                    <a:pt x="95" y="262"/>
                    <a:pt x="94" y="262"/>
                    <a:pt x="94" y="263"/>
                  </a:cubicBezTo>
                  <a:cubicBezTo>
                    <a:pt x="94" y="263"/>
                    <a:pt x="95" y="264"/>
                    <a:pt x="95" y="265"/>
                  </a:cubicBezTo>
                  <a:cubicBezTo>
                    <a:pt x="95" y="265"/>
                    <a:pt x="93" y="267"/>
                    <a:pt x="94" y="267"/>
                  </a:cubicBezTo>
                  <a:cubicBezTo>
                    <a:pt x="94" y="267"/>
                    <a:pt x="95" y="266"/>
                    <a:pt x="95" y="266"/>
                  </a:cubicBezTo>
                  <a:cubicBezTo>
                    <a:pt x="96" y="266"/>
                    <a:pt x="98" y="269"/>
                    <a:pt x="97" y="269"/>
                  </a:cubicBezTo>
                  <a:cubicBezTo>
                    <a:pt x="96" y="269"/>
                    <a:pt x="95" y="266"/>
                    <a:pt x="95" y="267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96" y="268"/>
                    <a:pt x="96" y="269"/>
                    <a:pt x="96" y="270"/>
                  </a:cubicBezTo>
                  <a:cubicBezTo>
                    <a:pt x="96" y="270"/>
                    <a:pt x="96" y="271"/>
                    <a:pt x="96" y="271"/>
                  </a:cubicBezTo>
                  <a:cubicBezTo>
                    <a:pt x="96" y="271"/>
                    <a:pt x="96" y="271"/>
                    <a:pt x="96" y="271"/>
                  </a:cubicBezTo>
                  <a:cubicBezTo>
                    <a:pt x="109" y="273"/>
                    <a:pt x="122" y="274"/>
                    <a:pt x="134" y="276"/>
                  </a:cubicBezTo>
                  <a:cubicBezTo>
                    <a:pt x="136" y="276"/>
                    <a:pt x="148" y="277"/>
                    <a:pt x="149" y="277"/>
                  </a:cubicBezTo>
                  <a:cubicBezTo>
                    <a:pt x="149" y="277"/>
                    <a:pt x="149" y="277"/>
                    <a:pt x="149" y="277"/>
                  </a:cubicBezTo>
                  <a:cubicBezTo>
                    <a:pt x="150" y="277"/>
                    <a:pt x="150" y="277"/>
                    <a:pt x="150" y="277"/>
                  </a:cubicBezTo>
                  <a:cubicBezTo>
                    <a:pt x="151" y="276"/>
                    <a:pt x="152" y="278"/>
                    <a:pt x="154" y="277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46">
              <a:extLst>
                <a:ext uri="{FF2B5EF4-FFF2-40B4-BE49-F238E27FC236}">
                  <a16:creationId xmlns:a16="http://schemas.microsoft.com/office/drawing/2014/main" id="{098A76B1-DB95-4D1C-8AC4-706B1E4C5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0572" y="1929285"/>
              <a:ext cx="929045" cy="817632"/>
            </a:xfrm>
            <a:custGeom>
              <a:avLst/>
              <a:gdLst>
                <a:gd name="T0" fmla="*/ 124 w 124"/>
                <a:gd name="T1" fmla="*/ 93 h 109"/>
                <a:gd name="T2" fmla="*/ 122 w 124"/>
                <a:gd name="T3" fmla="*/ 90 h 109"/>
                <a:gd name="T4" fmla="*/ 116 w 124"/>
                <a:gd name="T5" fmla="*/ 68 h 109"/>
                <a:gd name="T6" fmla="*/ 115 w 124"/>
                <a:gd name="T7" fmla="*/ 53 h 109"/>
                <a:gd name="T8" fmla="*/ 108 w 124"/>
                <a:gd name="T9" fmla="*/ 34 h 109"/>
                <a:gd name="T10" fmla="*/ 105 w 124"/>
                <a:gd name="T11" fmla="*/ 34 h 109"/>
                <a:gd name="T12" fmla="*/ 104 w 124"/>
                <a:gd name="T13" fmla="*/ 28 h 109"/>
                <a:gd name="T14" fmla="*/ 102 w 124"/>
                <a:gd name="T15" fmla="*/ 24 h 109"/>
                <a:gd name="T16" fmla="*/ 102 w 124"/>
                <a:gd name="T17" fmla="*/ 18 h 109"/>
                <a:gd name="T18" fmla="*/ 101 w 124"/>
                <a:gd name="T19" fmla="*/ 13 h 109"/>
                <a:gd name="T20" fmla="*/ 97 w 124"/>
                <a:gd name="T21" fmla="*/ 5 h 109"/>
                <a:gd name="T22" fmla="*/ 95 w 124"/>
                <a:gd name="T23" fmla="*/ 0 h 109"/>
                <a:gd name="T24" fmla="*/ 72 w 124"/>
                <a:gd name="T25" fmla="*/ 8 h 109"/>
                <a:gd name="T26" fmla="*/ 67 w 124"/>
                <a:gd name="T27" fmla="*/ 10 h 109"/>
                <a:gd name="T28" fmla="*/ 57 w 124"/>
                <a:gd name="T29" fmla="*/ 27 h 109"/>
                <a:gd name="T30" fmla="*/ 49 w 124"/>
                <a:gd name="T31" fmla="*/ 39 h 109"/>
                <a:gd name="T32" fmla="*/ 51 w 124"/>
                <a:gd name="T33" fmla="*/ 41 h 109"/>
                <a:gd name="T34" fmla="*/ 53 w 124"/>
                <a:gd name="T35" fmla="*/ 39 h 109"/>
                <a:gd name="T36" fmla="*/ 53 w 124"/>
                <a:gd name="T37" fmla="*/ 40 h 109"/>
                <a:gd name="T38" fmla="*/ 56 w 124"/>
                <a:gd name="T39" fmla="*/ 40 h 109"/>
                <a:gd name="T40" fmla="*/ 54 w 124"/>
                <a:gd name="T41" fmla="*/ 44 h 109"/>
                <a:gd name="T42" fmla="*/ 53 w 124"/>
                <a:gd name="T43" fmla="*/ 44 h 109"/>
                <a:gd name="T44" fmla="*/ 54 w 124"/>
                <a:gd name="T45" fmla="*/ 46 h 109"/>
                <a:gd name="T46" fmla="*/ 55 w 124"/>
                <a:gd name="T47" fmla="*/ 50 h 109"/>
                <a:gd name="T48" fmla="*/ 56 w 124"/>
                <a:gd name="T49" fmla="*/ 50 h 109"/>
                <a:gd name="T50" fmla="*/ 56 w 124"/>
                <a:gd name="T51" fmla="*/ 52 h 109"/>
                <a:gd name="T52" fmla="*/ 51 w 124"/>
                <a:gd name="T53" fmla="*/ 56 h 109"/>
                <a:gd name="T54" fmla="*/ 49 w 124"/>
                <a:gd name="T55" fmla="*/ 60 h 109"/>
                <a:gd name="T56" fmla="*/ 45 w 124"/>
                <a:gd name="T57" fmla="*/ 62 h 109"/>
                <a:gd name="T58" fmla="*/ 44 w 124"/>
                <a:gd name="T59" fmla="*/ 63 h 109"/>
                <a:gd name="T60" fmla="*/ 35 w 124"/>
                <a:gd name="T61" fmla="*/ 66 h 109"/>
                <a:gd name="T62" fmla="*/ 31 w 124"/>
                <a:gd name="T63" fmla="*/ 65 h 109"/>
                <a:gd name="T64" fmla="*/ 7 w 124"/>
                <a:gd name="T65" fmla="*/ 74 h 109"/>
                <a:gd name="T66" fmla="*/ 7 w 124"/>
                <a:gd name="T67" fmla="*/ 74 h 109"/>
                <a:gd name="T68" fmla="*/ 9 w 124"/>
                <a:gd name="T69" fmla="*/ 79 h 109"/>
                <a:gd name="T70" fmla="*/ 9 w 124"/>
                <a:gd name="T71" fmla="*/ 80 h 109"/>
                <a:gd name="T72" fmla="*/ 12 w 124"/>
                <a:gd name="T73" fmla="*/ 82 h 109"/>
                <a:gd name="T74" fmla="*/ 11 w 124"/>
                <a:gd name="T75" fmla="*/ 89 h 109"/>
                <a:gd name="T76" fmla="*/ 10 w 124"/>
                <a:gd name="T77" fmla="*/ 91 h 109"/>
                <a:gd name="T78" fmla="*/ 0 w 124"/>
                <a:gd name="T79" fmla="*/ 102 h 109"/>
                <a:gd name="T80" fmla="*/ 7 w 124"/>
                <a:gd name="T81" fmla="*/ 108 h 109"/>
                <a:gd name="T82" fmla="*/ 72 w 124"/>
                <a:gd name="T83" fmla="*/ 89 h 109"/>
                <a:gd name="T84" fmla="*/ 87 w 124"/>
                <a:gd name="T85" fmla="*/ 88 h 109"/>
                <a:gd name="T86" fmla="*/ 90 w 124"/>
                <a:gd name="T87" fmla="*/ 89 h 109"/>
                <a:gd name="T88" fmla="*/ 92 w 124"/>
                <a:gd name="T89" fmla="*/ 93 h 109"/>
                <a:gd name="T90" fmla="*/ 96 w 124"/>
                <a:gd name="T91" fmla="*/ 95 h 109"/>
                <a:gd name="T92" fmla="*/ 99 w 124"/>
                <a:gd name="T93" fmla="*/ 96 h 109"/>
                <a:gd name="T94" fmla="*/ 114 w 124"/>
                <a:gd name="T95" fmla="*/ 100 h 109"/>
                <a:gd name="T96" fmla="*/ 117 w 124"/>
                <a:gd name="T97" fmla="*/ 98 h 109"/>
                <a:gd name="T98" fmla="*/ 115 w 124"/>
                <a:gd name="T99" fmla="*/ 95 h 109"/>
                <a:gd name="T100" fmla="*/ 119 w 124"/>
                <a:gd name="T101" fmla="*/ 109 h 109"/>
                <a:gd name="T102" fmla="*/ 122 w 124"/>
                <a:gd name="T103" fmla="*/ 105 h 109"/>
                <a:gd name="T104" fmla="*/ 122 w 124"/>
                <a:gd name="T105" fmla="*/ 104 h 109"/>
                <a:gd name="T106" fmla="*/ 123 w 124"/>
                <a:gd name="T107" fmla="*/ 101 h 109"/>
                <a:gd name="T108" fmla="*/ 121 w 124"/>
                <a:gd name="T109" fmla="*/ 9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09">
                  <a:moveTo>
                    <a:pt x="121" y="97"/>
                  </a:moveTo>
                  <a:cubicBezTo>
                    <a:pt x="121" y="97"/>
                    <a:pt x="124" y="94"/>
                    <a:pt x="124" y="93"/>
                  </a:cubicBezTo>
                  <a:cubicBezTo>
                    <a:pt x="124" y="93"/>
                    <a:pt x="123" y="92"/>
                    <a:pt x="122" y="92"/>
                  </a:cubicBezTo>
                  <a:cubicBezTo>
                    <a:pt x="122" y="91"/>
                    <a:pt x="122" y="91"/>
                    <a:pt x="122" y="90"/>
                  </a:cubicBezTo>
                  <a:cubicBezTo>
                    <a:pt x="120" y="84"/>
                    <a:pt x="119" y="79"/>
                    <a:pt x="117" y="73"/>
                  </a:cubicBezTo>
                  <a:cubicBezTo>
                    <a:pt x="116" y="72"/>
                    <a:pt x="116" y="69"/>
                    <a:pt x="116" y="68"/>
                  </a:cubicBezTo>
                  <a:cubicBezTo>
                    <a:pt x="116" y="63"/>
                    <a:pt x="116" y="59"/>
                    <a:pt x="116" y="54"/>
                  </a:cubicBezTo>
                  <a:cubicBezTo>
                    <a:pt x="116" y="54"/>
                    <a:pt x="115" y="53"/>
                    <a:pt x="115" y="53"/>
                  </a:cubicBezTo>
                  <a:cubicBezTo>
                    <a:pt x="114" y="51"/>
                    <a:pt x="114" y="49"/>
                    <a:pt x="113" y="48"/>
                  </a:cubicBezTo>
                  <a:cubicBezTo>
                    <a:pt x="112" y="44"/>
                    <a:pt x="111" y="36"/>
                    <a:pt x="108" y="34"/>
                  </a:cubicBezTo>
                  <a:cubicBezTo>
                    <a:pt x="106" y="32"/>
                    <a:pt x="107" y="36"/>
                    <a:pt x="105" y="35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3"/>
                  </a:cubicBezTo>
                  <a:cubicBezTo>
                    <a:pt x="105" y="31"/>
                    <a:pt x="105" y="30"/>
                    <a:pt x="104" y="28"/>
                  </a:cubicBezTo>
                  <a:cubicBezTo>
                    <a:pt x="104" y="27"/>
                    <a:pt x="103" y="25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1" y="23"/>
                    <a:pt x="101" y="21"/>
                    <a:pt x="101" y="20"/>
                  </a:cubicBezTo>
                  <a:cubicBezTo>
                    <a:pt x="101" y="19"/>
                    <a:pt x="102" y="19"/>
                    <a:pt x="102" y="18"/>
                  </a:cubicBezTo>
                  <a:cubicBezTo>
                    <a:pt x="102" y="17"/>
                    <a:pt x="101" y="16"/>
                    <a:pt x="101" y="15"/>
                  </a:cubicBezTo>
                  <a:cubicBezTo>
                    <a:pt x="100" y="15"/>
                    <a:pt x="101" y="14"/>
                    <a:pt x="101" y="13"/>
                  </a:cubicBezTo>
                  <a:cubicBezTo>
                    <a:pt x="100" y="12"/>
                    <a:pt x="98" y="11"/>
                    <a:pt x="98" y="10"/>
                  </a:cubicBezTo>
                  <a:cubicBezTo>
                    <a:pt x="97" y="8"/>
                    <a:pt x="98" y="6"/>
                    <a:pt x="97" y="5"/>
                  </a:cubicBezTo>
                  <a:cubicBezTo>
                    <a:pt x="97" y="5"/>
                    <a:pt x="96" y="4"/>
                    <a:pt x="96" y="4"/>
                  </a:cubicBezTo>
                  <a:cubicBezTo>
                    <a:pt x="95" y="3"/>
                    <a:pt x="96" y="2"/>
                    <a:pt x="95" y="0"/>
                  </a:cubicBezTo>
                  <a:cubicBezTo>
                    <a:pt x="91" y="1"/>
                    <a:pt x="87" y="3"/>
                    <a:pt x="83" y="4"/>
                  </a:cubicBezTo>
                  <a:cubicBezTo>
                    <a:pt x="80" y="5"/>
                    <a:pt x="76" y="7"/>
                    <a:pt x="72" y="8"/>
                  </a:cubicBezTo>
                  <a:cubicBezTo>
                    <a:pt x="71" y="8"/>
                    <a:pt x="70" y="8"/>
                    <a:pt x="69" y="8"/>
                  </a:cubicBezTo>
                  <a:cubicBezTo>
                    <a:pt x="68" y="9"/>
                    <a:pt x="67" y="10"/>
                    <a:pt x="67" y="10"/>
                  </a:cubicBezTo>
                  <a:cubicBezTo>
                    <a:pt x="63" y="14"/>
                    <a:pt x="61" y="19"/>
                    <a:pt x="58" y="23"/>
                  </a:cubicBezTo>
                  <a:cubicBezTo>
                    <a:pt x="58" y="24"/>
                    <a:pt x="57" y="26"/>
                    <a:pt x="57" y="27"/>
                  </a:cubicBezTo>
                  <a:cubicBezTo>
                    <a:pt x="58" y="28"/>
                    <a:pt x="52" y="35"/>
                    <a:pt x="51" y="36"/>
                  </a:cubicBezTo>
                  <a:cubicBezTo>
                    <a:pt x="51" y="37"/>
                    <a:pt x="49" y="38"/>
                    <a:pt x="49" y="39"/>
                  </a:cubicBezTo>
                  <a:cubicBezTo>
                    <a:pt x="50" y="40"/>
                    <a:pt x="50" y="39"/>
                    <a:pt x="50" y="40"/>
                  </a:cubicBezTo>
                  <a:cubicBezTo>
                    <a:pt x="51" y="40"/>
                    <a:pt x="51" y="41"/>
                    <a:pt x="51" y="41"/>
                  </a:cubicBezTo>
                  <a:cubicBezTo>
                    <a:pt x="51" y="41"/>
                    <a:pt x="52" y="38"/>
                    <a:pt x="52" y="39"/>
                  </a:cubicBezTo>
                  <a:cubicBezTo>
                    <a:pt x="53" y="39"/>
                    <a:pt x="53" y="38"/>
                    <a:pt x="53" y="39"/>
                  </a:cubicBezTo>
                  <a:cubicBezTo>
                    <a:pt x="54" y="39"/>
                    <a:pt x="53" y="40"/>
                    <a:pt x="53" y="39"/>
                  </a:cubicBezTo>
                  <a:cubicBezTo>
                    <a:pt x="55" y="39"/>
                    <a:pt x="54" y="40"/>
                    <a:pt x="53" y="40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4" y="41"/>
                    <a:pt x="55" y="40"/>
                    <a:pt x="56" y="40"/>
                  </a:cubicBezTo>
                  <a:cubicBezTo>
                    <a:pt x="56" y="40"/>
                    <a:pt x="55" y="42"/>
                    <a:pt x="55" y="42"/>
                  </a:cubicBezTo>
                  <a:cubicBezTo>
                    <a:pt x="54" y="42"/>
                    <a:pt x="55" y="43"/>
                    <a:pt x="54" y="44"/>
                  </a:cubicBezTo>
                  <a:cubicBezTo>
                    <a:pt x="54" y="45"/>
                    <a:pt x="53" y="44"/>
                    <a:pt x="53" y="44"/>
                  </a:cubicBezTo>
                  <a:cubicBezTo>
                    <a:pt x="53" y="43"/>
                    <a:pt x="53" y="44"/>
                    <a:pt x="53" y="44"/>
                  </a:cubicBezTo>
                  <a:cubicBezTo>
                    <a:pt x="53" y="44"/>
                    <a:pt x="52" y="44"/>
                    <a:pt x="52" y="45"/>
                  </a:cubicBezTo>
                  <a:cubicBezTo>
                    <a:pt x="52" y="45"/>
                    <a:pt x="54" y="45"/>
                    <a:pt x="54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8"/>
                    <a:pt x="55" y="49"/>
                    <a:pt x="55" y="50"/>
                  </a:cubicBezTo>
                  <a:cubicBezTo>
                    <a:pt x="56" y="50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7" y="51"/>
                    <a:pt x="56" y="52"/>
                    <a:pt x="56" y="52"/>
                  </a:cubicBezTo>
                  <a:cubicBezTo>
                    <a:pt x="55" y="55"/>
                    <a:pt x="53" y="53"/>
                    <a:pt x="53" y="53"/>
                  </a:cubicBezTo>
                  <a:cubicBezTo>
                    <a:pt x="52" y="54"/>
                    <a:pt x="52" y="55"/>
                    <a:pt x="51" y="56"/>
                  </a:cubicBezTo>
                  <a:cubicBezTo>
                    <a:pt x="50" y="57"/>
                    <a:pt x="49" y="58"/>
                    <a:pt x="49" y="59"/>
                  </a:cubicBezTo>
                  <a:cubicBezTo>
                    <a:pt x="49" y="59"/>
                    <a:pt x="49" y="60"/>
                    <a:pt x="49" y="60"/>
                  </a:cubicBezTo>
                  <a:cubicBezTo>
                    <a:pt x="49" y="60"/>
                    <a:pt x="48" y="60"/>
                    <a:pt x="48" y="60"/>
                  </a:cubicBezTo>
                  <a:cubicBezTo>
                    <a:pt x="47" y="61"/>
                    <a:pt x="46" y="61"/>
                    <a:pt x="45" y="62"/>
                  </a:cubicBezTo>
                  <a:cubicBezTo>
                    <a:pt x="45" y="63"/>
                    <a:pt x="46" y="63"/>
                    <a:pt x="45" y="63"/>
                  </a:cubicBezTo>
                  <a:cubicBezTo>
                    <a:pt x="44" y="64"/>
                    <a:pt x="44" y="63"/>
                    <a:pt x="44" y="63"/>
                  </a:cubicBezTo>
                  <a:cubicBezTo>
                    <a:pt x="43" y="63"/>
                    <a:pt x="42" y="63"/>
                    <a:pt x="41" y="63"/>
                  </a:cubicBezTo>
                  <a:cubicBezTo>
                    <a:pt x="39" y="64"/>
                    <a:pt x="37" y="65"/>
                    <a:pt x="35" y="66"/>
                  </a:cubicBezTo>
                  <a:cubicBezTo>
                    <a:pt x="35" y="66"/>
                    <a:pt x="34" y="67"/>
                    <a:pt x="34" y="67"/>
                  </a:cubicBezTo>
                  <a:cubicBezTo>
                    <a:pt x="33" y="67"/>
                    <a:pt x="31" y="66"/>
                    <a:pt x="31" y="65"/>
                  </a:cubicBezTo>
                  <a:cubicBezTo>
                    <a:pt x="29" y="65"/>
                    <a:pt x="25" y="65"/>
                    <a:pt x="23" y="66"/>
                  </a:cubicBezTo>
                  <a:cubicBezTo>
                    <a:pt x="17" y="67"/>
                    <a:pt x="12" y="70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5"/>
                    <a:pt x="7" y="77"/>
                    <a:pt x="8" y="78"/>
                  </a:cubicBezTo>
                  <a:cubicBezTo>
                    <a:pt x="8" y="78"/>
                    <a:pt x="9" y="79"/>
                    <a:pt x="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1"/>
                    <a:pt x="11" y="81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1"/>
                    <a:pt x="14" y="84"/>
                    <a:pt x="13" y="85"/>
                  </a:cubicBezTo>
                  <a:cubicBezTo>
                    <a:pt x="13" y="87"/>
                    <a:pt x="11" y="87"/>
                    <a:pt x="11" y="89"/>
                  </a:cubicBezTo>
                  <a:cubicBezTo>
                    <a:pt x="11" y="89"/>
                    <a:pt x="10" y="90"/>
                    <a:pt x="10" y="90"/>
                  </a:cubicBezTo>
                  <a:cubicBezTo>
                    <a:pt x="10" y="90"/>
                    <a:pt x="10" y="91"/>
                    <a:pt x="10" y="91"/>
                  </a:cubicBezTo>
                  <a:cubicBezTo>
                    <a:pt x="6" y="94"/>
                    <a:pt x="4" y="98"/>
                    <a:pt x="1" y="102"/>
                  </a:cubicBezTo>
                  <a:cubicBezTo>
                    <a:pt x="1" y="102"/>
                    <a:pt x="1" y="102"/>
                    <a:pt x="0" y="102"/>
                  </a:cubicBezTo>
                  <a:cubicBezTo>
                    <a:pt x="1" y="106"/>
                    <a:pt x="2" y="109"/>
                    <a:pt x="2" y="109"/>
                  </a:cubicBezTo>
                  <a:cubicBezTo>
                    <a:pt x="3" y="109"/>
                    <a:pt x="6" y="108"/>
                    <a:pt x="7" y="108"/>
                  </a:cubicBezTo>
                  <a:cubicBezTo>
                    <a:pt x="11" y="106"/>
                    <a:pt x="15" y="105"/>
                    <a:pt x="20" y="104"/>
                  </a:cubicBezTo>
                  <a:cubicBezTo>
                    <a:pt x="37" y="99"/>
                    <a:pt x="55" y="94"/>
                    <a:pt x="72" y="89"/>
                  </a:cubicBezTo>
                  <a:cubicBezTo>
                    <a:pt x="74" y="88"/>
                    <a:pt x="83" y="85"/>
                    <a:pt x="84" y="85"/>
                  </a:cubicBezTo>
                  <a:cubicBezTo>
                    <a:pt x="85" y="86"/>
                    <a:pt x="86" y="88"/>
                    <a:pt x="87" y="88"/>
                  </a:cubicBezTo>
                  <a:cubicBezTo>
                    <a:pt x="87" y="88"/>
                    <a:pt x="89" y="87"/>
                    <a:pt x="90" y="88"/>
                  </a:cubicBezTo>
                  <a:cubicBezTo>
                    <a:pt x="90" y="88"/>
                    <a:pt x="90" y="89"/>
                    <a:pt x="90" y="89"/>
                  </a:cubicBezTo>
                  <a:cubicBezTo>
                    <a:pt x="90" y="89"/>
                    <a:pt x="91" y="89"/>
                    <a:pt x="91" y="89"/>
                  </a:cubicBezTo>
                  <a:cubicBezTo>
                    <a:pt x="91" y="89"/>
                    <a:pt x="92" y="92"/>
                    <a:pt x="92" y="93"/>
                  </a:cubicBezTo>
                  <a:cubicBezTo>
                    <a:pt x="92" y="94"/>
                    <a:pt x="94" y="96"/>
                    <a:pt x="94" y="96"/>
                  </a:cubicBezTo>
                  <a:cubicBezTo>
                    <a:pt x="94" y="96"/>
                    <a:pt x="96" y="95"/>
                    <a:pt x="96" y="95"/>
                  </a:cubicBezTo>
                  <a:cubicBezTo>
                    <a:pt x="96" y="95"/>
                    <a:pt x="96" y="96"/>
                    <a:pt x="97" y="96"/>
                  </a:cubicBezTo>
                  <a:cubicBezTo>
                    <a:pt x="97" y="96"/>
                    <a:pt x="98" y="96"/>
                    <a:pt x="99" y="96"/>
                  </a:cubicBezTo>
                  <a:cubicBezTo>
                    <a:pt x="100" y="96"/>
                    <a:pt x="101" y="97"/>
                    <a:pt x="101" y="97"/>
                  </a:cubicBezTo>
                  <a:cubicBezTo>
                    <a:pt x="105" y="98"/>
                    <a:pt x="110" y="99"/>
                    <a:pt x="114" y="100"/>
                  </a:cubicBezTo>
                  <a:cubicBezTo>
                    <a:pt x="115" y="101"/>
                    <a:pt x="117" y="101"/>
                    <a:pt x="118" y="101"/>
                  </a:cubicBezTo>
                  <a:cubicBezTo>
                    <a:pt x="118" y="100"/>
                    <a:pt x="118" y="99"/>
                    <a:pt x="117" y="98"/>
                  </a:cubicBezTo>
                  <a:cubicBezTo>
                    <a:pt x="117" y="98"/>
                    <a:pt x="113" y="95"/>
                    <a:pt x="115" y="94"/>
                  </a:cubicBezTo>
                  <a:cubicBezTo>
                    <a:pt x="115" y="93"/>
                    <a:pt x="115" y="95"/>
                    <a:pt x="115" y="95"/>
                  </a:cubicBezTo>
                  <a:cubicBezTo>
                    <a:pt x="116" y="96"/>
                    <a:pt x="117" y="96"/>
                    <a:pt x="118" y="99"/>
                  </a:cubicBezTo>
                  <a:cubicBezTo>
                    <a:pt x="120" y="102"/>
                    <a:pt x="118" y="108"/>
                    <a:pt x="119" y="109"/>
                  </a:cubicBezTo>
                  <a:cubicBezTo>
                    <a:pt x="119" y="109"/>
                    <a:pt x="120" y="106"/>
                    <a:pt x="120" y="106"/>
                  </a:cubicBezTo>
                  <a:cubicBezTo>
                    <a:pt x="120" y="106"/>
                    <a:pt x="122" y="105"/>
                    <a:pt x="122" y="105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1" y="104"/>
                    <a:pt x="122" y="104"/>
                    <a:pt x="122" y="104"/>
                  </a:cubicBezTo>
                  <a:cubicBezTo>
                    <a:pt x="122" y="103"/>
                    <a:pt x="122" y="102"/>
                    <a:pt x="122" y="101"/>
                  </a:cubicBezTo>
                  <a:cubicBezTo>
                    <a:pt x="122" y="101"/>
                    <a:pt x="123" y="101"/>
                    <a:pt x="123" y="101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23" y="99"/>
                    <a:pt x="121" y="98"/>
                    <a:pt x="121" y="97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47">
              <a:extLst>
                <a:ext uri="{FF2B5EF4-FFF2-40B4-BE49-F238E27FC236}">
                  <a16:creationId xmlns:a16="http://schemas.microsoft.com/office/drawing/2014/main" id="{CB6CB6B7-1CE0-458C-A7CB-485BC343A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692" y="2574405"/>
              <a:ext cx="278534" cy="194075"/>
            </a:xfrm>
            <a:custGeom>
              <a:avLst/>
              <a:gdLst>
                <a:gd name="T0" fmla="*/ 29 w 37"/>
                <a:gd name="T1" fmla="*/ 9 h 26"/>
                <a:gd name="T2" fmla="*/ 28 w 37"/>
                <a:gd name="T3" fmla="*/ 10 h 26"/>
                <a:gd name="T4" fmla="*/ 25 w 37"/>
                <a:gd name="T5" fmla="*/ 12 h 26"/>
                <a:gd name="T6" fmla="*/ 22 w 37"/>
                <a:gd name="T7" fmla="*/ 15 h 26"/>
                <a:gd name="T8" fmla="*/ 19 w 37"/>
                <a:gd name="T9" fmla="*/ 16 h 26"/>
                <a:gd name="T10" fmla="*/ 17 w 37"/>
                <a:gd name="T11" fmla="*/ 17 h 26"/>
                <a:gd name="T12" fmla="*/ 15 w 37"/>
                <a:gd name="T13" fmla="*/ 18 h 26"/>
                <a:gd name="T14" fmla="*/ 10 w 37"/>
                <a:gd name="T15" fmla="*/ 21 h 26"/>
                <a:gd name="T16" fmla="*/ 7 w 37"/>
                <a:gd name="T17" fmla="*/ 23 h 26"/>
                <a:gd name="T18" fmla="*/ 8 w 37"/>
                <a:gd name="T19" fmla="*/ 23 h 26"/>
                <a:gd name="T20" fmla="*/ 4 w 37"/>
                <a:gd name="T21" fmla="*/ 26 h 26"/>
                <a:gd name="T22" fmla="*/ 6 w 37"/>
                <a:gd name="T23" fmla="*/ 23 h 26"/>
                <a:gd name="T24" fmla="*/ 4 w 37"/>
                <a:gd name="T25" fmla="*/ 25 h 26"/>
                <a:gd name="T26" fmla="*/ 3 w 37"/>
                <a:gd name="T27" fmla="*/ 20 h 26"/>
                <a:gd name="T28" fmla="*/ 5 w 37"/>
                <a:gd name="T29" fmla="*/ 18 h 26"/>
                <a:gd name="T30" fmla="*/ 5 w 37"/>
                <a:gd name="T31" fmla="*/ 18 h 26"/>
                <a:gd name="T32" fmla="*/ 7 w 37"/>
                <a:gd name="T33" fmla="*/ 15 h 26"/>
                <a:gd name="T34" fmla="*/ 9 w 37"/>
                <a:gd name="T35" fmla="*/ 14 h 26"/>
                <a:gd name="T36" fmla="*/ 11 w 37"/>
                <a:gd name="T37" fmla="*/ 14 h 26"/>
                <a:gd name="T38" fmla="*/ 13 w 37"/>
                <a:gd name="T39" fmla="*/ 13 h 26"/>
                <a:gd name="T40" fmla="*/ 16 w 37"/>
                <a:gd name="T41" fmla="*/ 11 h 26"/>
                <a:gd name="T42" fmla="*/ 21 w 37"/>
                <a:gd name="T43" fmla="*/ 9 h 26"/>
                <a:gd name="T44" fmla="*/ 30 w 37"/>
                <a:gd name="T45" fmla="*/ 0 h 26"/>
                <a:gd name="T46" fmla="*/ 28 w 37"/>
                <a:gd name="T47" fmla="*/ 5 h 26"/>
                <a:gd name="T48" fmla="*/ 28 w 37"/>
                <a:gd name="T49" fmla="*/ 6 h 26"/>
                <a:gd name="T50" fmla="*/ 25 w 37"/>
                <a:gd name="T51" fmla="*/ 8 h 26"/>
                <a:gd name="T52" fmla="*/ 28 w 37"/>
                <a:gd name="T53" fmla="*/ 7 h 26"/>
                <a:gd name="T54" fmla="*/ 29 w 37"/>
                <a:gd name="T55" fmla="*/ 4 h 26"/>
                <a:gd name="T56" fmla="*/ 30 w 37"/>
                <a:gd name="T57" fmla="*/ 3 h 26"/>
                <a:gd name="T58" fmla="*/ 32 w 37"/>
                <a:gd name="T59" fmla="*/ 3 h 26"/>
                <a:gd name="T60" fmla="*/ 36 w 37"/>
                <a:gd name="T61" fmla="*/ 0 h 26"/>
                <a:gd name="T62" fmla="*/ 37 w 37"/>
                <a:gd name="T6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" h="26">
                  <a:moveTo>
                    <a:pt x="37" y="1"/>
                  </a:moveTo>
                  <a:cubicBezTo>
                    <a:pt x="35" y="2"/>
                    <a:pt x="30" y="9"/>
                    <a:pt x="29" y="9"/>
                  </a:cubicBezTo>
                  <a:cubicBezTo>
                    <a:pt x="28" y="9"/>
                    <a:pt x="28" y="7"/>
                    <a:pt x="27" y="9"/>
                  </a:cubicBezTo>
                  <a:cubicBezTo>
                    <a:pt x="27" y="9"/>
                    <a:pt x="28" y="9"/>
                    <a:pt x="28" y="10"/>
                  </a:cubicBezTo>
                  <a:cubicBezTo>
                    <a:pt x="27" y="11"/>
                    <a:pt x="24" y="13"/>
                    <a:pt x="24" y="13"/>
                  </a:cubicBezTo>
                  <a:cubicBezTo>
                    <a:pt x="24" y="13"/>
                    <a:pt x="25" y="12"/>
                    <a:pt x="25" y="12"/>
                  </a:cubicBezTo>
                  <a:cubicBezTo>
                    <a:pt x="24" y="12"/>
                    <a:pt x="22" y="13"/>
                    <a:pt x="22" y="13"/>
                  </a:cubicBezTo>
                  <a:cubicBezTo>
                    <a:pt x="22" y="13"/>
                    <a:pt x="22" y="14"/>
                    <a:pt x="22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19" y="16"/>
                    <a:pt x="19" y="16"/>
                  </a:cubicBezTo>
                  <a:cubicBezTo>
                    <a:pt x="18" y="16"/>
                    <a:pt x="17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4" y="18"/>
                    <a:pt x="14" y="19"/>
                    <a:pt x="13" y="20"/>
                  </a:cubicBezTo>
                  <a:cubicBezTo>
                    <a:pt x="12" y="20"/>
                    <a:pt x="11" y="21"/>
                    <a:pt x="10" y="21"/>
                  </a:cubicBezTo>
                  <a:cubicBezTo>
                    <a:pt x="9" y="22"/>
                    <a:pt x="9" y="23"/>
                    <a:pt x="8" y="23"/>
                  </a:cubicBezTo>
                  <a:cubicBezTo>
                    <a:pt x="8" y="23"/>
                    <a:pt x="8" y="22"/>
                    <a:pt x="7" y="23"/>
                  </a:cubicBezTo>
                  <a:cubicBezTo>
                    <a:pt x="6" y="24"/>
                    <a:pt x="8" y="23"/>
                    <a:pt x="9" y="23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8" y="23"/>
                    <a:pt x="7" y="24"/>
                    <a:pt x="7" y="24"/>
                  </a:cubicBezTo>
                  <a:cubicBezTo>
                    <a:pt x="6" y="24"/>
                    <a:pt x="5" y="26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4" y="25"/>
                    <a:pt x="6" y="24"/>
                    <a:pt x="6" y="23"/>
                  </a:cubicBezTo>
                  <a:cubicBezTo>
                    <a:pt x="5" y="23"/>
                    <a:pt x="3" y="23"/>
                    <a:pt x="3" y="24"/>
                  </a:cubicBezTo>
                  <a:cubicBezTo>
                    <a:pt x="3" y="24"/>
                    <a:pt x="5" y="24"/>
                    <a:pt x="4" y="25"/>
                  </a:cubicBezTo>
                  <a:cubicBezTo>
                    <a:pt x="3" y="26"/>
                    <a:pt x="2" y="26"/>
                    <a:pt x="1" y="25"/>
                  </a:cubicBezTo>
                  <a:cubicBezTo>
                    <a:pt x="0" y="24"/>
                    <a:pt x="2" y="20"/>
                    <a:pt x="3" y="20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19"/>
                    <a:pt x="4" y="18"/>
                    <a:pt x="5" y="18"/>
                  </a:cubicBezTo>
                  <a:cubicBezTo>
                    <a:pt x="5" y="18"/>
                    <a:pt x="6" y="18"/>
                    <a:pt x="6" y="18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4" y="17"/>
                    <a:pt x="6" y="17"/>
                    <a:pt x="6" y="17"/>
                  </a:cubicBezTo>
                  <a:cubicBezTo>
                    <a:pt x="7" y="16"/>
                    <a:pt x="6" y="16"/>
                    <a:pt x="7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8" y="14"/>
                    <a:pt x="9" y="14"/>
                  </a:cubicBezTo>
                  <a:cubicBezTo>
                    <a:pt x="9" y="13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3" y="13"/>
                    <a:pt x="13" y="13"/>
                  </a:cubicBezTo>
                  <a:cubicBezTo>
                    <a:pt x="15" y="12"/>
                    <a:pt x="15" y="10"/>
                    <a:pt x="15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20" y="9"/>
                    <a:pt x="21" y="9"/>
                  </a:cubicBezTo>
                  <a:cubicBezTo>
                    <a:pt x="24" y="7"/>
                    <a:pt x="26" y="5"/>
                    <a:pt x="28" y="3"/>
                  </a:cubicBezTo>
                  <a:cubicBezTo>
                    <a:pt x="28" y="3"/>
                    <a:pt x="29" y="0"/>
                    <a:pt x="30" y="0"/>
                  </a:cubicBezTo>
                  <a:cubicBezTo>
                    <a:pt x="31" y="1"/>
                    <a:pt x="28" y="2"/>
                    <a:pt x="28" y="3"/>
                  </a:cubicBezTo>
                  <a:cubicBezTo>
                    <a:pt x="27" y="4"/>
                    <a:pt x="28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8" y="6"/>
                    <a:pt x="28" y="6"/>
                  </a:cubicBezTo>
                  <a:cubicBezTo>
                    <a:pt x="28" y="6"/>
                    <a:pt x="27" y="5"/>
                    <a:pt x="27" y="5"/>
                  </a:cubicBezTo>
                  <a:cubicBezTo>
                    <a:pt x="27" y="5"/>
                    <a:pt x="25" y="8"/>
                    <a:pt x="25" y="8"/>
                  </a:cubicBezTo>
                  <a:cubicBezTo>
                    <a:pt x="25" y="9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9" y="5"/>
                    <a:pt x="29" y="5"/>
                  </a:cubicBezTo>
                  <a:cubicBezTo>
                    <a:pt x="30" y="5"/>
                    <a:pt x="29" y="4"/>
                    <a:pt x="29" y="4"/>
                  </a:cubicBezTo>
                  <a:cubicBezTo>
                    <a:pt x="30" y="4"/>
                    <a:pt x="30" y="5"/>
                    <a:pt x="31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4"/>
                    <a:pt x="32" y="4"/>
                  </a:cubicBezTo>
                  <a:cubicBezTo>
                    <a:pt x="32" y="4"/>
                    <a:pt x="31" y="3"/>
                    <a:pt x="32" y="3"/>
                  </a:cubicBezTo>
                  <a:cubicBezTo>
                    <a:pt x="33" y="3"/>
                    <a:pt x="33" y="4"/>
                    <a:pt x="34" y="3"/>
                  </a:cubicBezTo>
                  <a:cubicBezTo>
                    <a:pt x="35" y="3"/>
                    <a:pt x="36" y="0"/>
                    <a:pt x="36" y="0"/>
                  </a:cubicBezTo>
                  <a:cubicBezTo>
                    <a:pt x="37" y="0"/>
                    <a:pt x="37" y="0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48">
              <a:extLst>
                <a:ext uri="{FF2B5EF4-FFF2-40B4-BE49-F238E27FC236}">
                  <a16:creationId xmlns:a16="http://schemas.microsoft.com/office/drawing/2014/main" id="{5FBD5BB8-230E-4B1E-A058-8C0D48505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291" y="3877224"/>
              <a:ext cx="1049443" cy="1184218"/>
            </a:xfrm>
            <a:custGeom>
              <a:avLst/>
              <a:gdLst>
                <a:gd name="T0" fmla="*/ 37 w 140"/>
                <a:gd name="T1" fmla="*/ 0 h 158"/>
                <a:gd name="T2" fmla="*/ 37 w 140"/>
                <a:gd name="T3" fmla="*/ 3 h 158"/>
                <a:gd name="T4" fmla="*/ 36 w 140"/>
                <a:gd name="T5" fmla="*/ 8 h 158"/>
                <a:gd name="T6" fmla="*/ 34 w 140"/>
                <a:gd name="T7" fmla="*/ 21 h 158"/>
                <a:gd name="T8" fmla="*/ 32 w 140"/>
                <a:gd name="T9" fmla="*/ 22 h 158"/>
                <a:gd name="T10" fmla="*/ 31 w 140"/>
                <a:gd name="T11" fmla="*/ 24 h 158"/>
                <a:gd name="T12" fmla="*/ 27 w 140"/>
                <a:gd name="T13" fmla="*/ 21 h 158"/>
                <a:gd name="T14" fmla="*/ 26 w 140"/>
                <a:gd name="T15" fmla="*/ 21 h 158"/>
                <a:gd name="T16" fmla="*/ 25 w 140"/>
                <a:gd name="T17" fmla="*/ 21 h 158"/>
                <a:gd name="T18" fmla="*/ 20 w 140"/>
                <a:gd name="T19" fmla="*/ 20 h 158"/>
                <a:gd name="T20" fmla="*/ 19 w 140"/>
                <a:gd name="T21" fmla="*/ 26 h 158"/>
                <a:gd name="T22" fmla="*/ 19 w 140"/>
                <a:gd name="T23" fmla="*/ 26 h 158"/>
                <a:gd name="T24" fmla="*/ 19 w 140"/>
                <a:gd name="T25" fmla="*/ 28 h 158"/>
                <a:gd name="T26" fmla="*/ 18 w 140"/>
                <a:gd name="T27" fmla="*/ 33 h 158"/>
                <a:gd name="T28" fmla="*/ 17 w 140"/>
                <a:gd name="T29" fmla="*/ 36 h 158"/>
                <a:gd name="T30" fmla="*/ 18 w 140"/>
                <a:gd name="T31" fmla="*/ 43 h 158"/>
                <a:gd name="T32" fmla="*/ 16 w 140"/>
                <a:gd name="T33" fmla="*/ 46 h 158"/>
                <a:gd name="T34" fmla="*/ 17 w 140"/>
                <a:gd name="T35" fmla="*/ 46 h 158"/>
                <a:gd name="T36" fmla="*/ 16 w 140"/>
                <a:gd name="T37" fmla="*/ 49 h 158"/>
                <a:gd name="T38" fmla="*/ 16 w 140"/>
                <a:gd name="T39" fmla="*/ 51 h 158"/>
                <a:gd name="T40" fmla="*/ 16 w 140"/>
                <a:gd name="T41" fmla="*/ 53 h 158"/>
                <a:gd name="T42" fmla="*/ 18 w 140"/>
                <a:gd name="T43" fmla="*/ 57 h 158"/>
                <a:gd name="T44" fmla="*/ 19 w 140"/>
                <a:gd name="T45" fmla="*/ 62 h 158"/>
                <a:gd name="T46" fmla="*/ 19 w 140"/>
                <a:gd name="T47" fmla="*/ 63 h 158"/>
                <a:gd name="T48" fmla="*/ 20 w 140"/>
                <a:gd name="T49" fmla="*/ 63 h 158"/>
                <a:gd name="T50" fmla="*/ 24 w 140"/>
                <a:gd name="T51" fmla="*/ 68 h 158"/>
                <a:gd name="T52" fmla="*/ 17 w 140"/>
                <a:gd name="T53" fmla="*/ 71 h 158"/>
                <a:gd name="T54" fmla="*/ 16 w 140"/>
                <a:gd name="T55" fmla="*/ 73 h 158"/>
                <a:gd name="T56" fmla="*/ 13 w 140"/>
                <a:gd name="T57" fmla="*/ 75 h 158"/>
                <a:gd name="T58" fmla="*/ 14 w 140"/>
                <a:gd name="T59" fmla="*/ 77 h 158"/>
                <a:gd name="T60" fmla="*/ 13 w 140"/>
                <a:gd name="T61" fmla="*/ 77 h 158"/>
                <a:gd name="T62" fmla="*/ 13 w 140"/>
                <a:gd name="T63" fmla="*/ 81 h 158"/>
                <a:gd name="T64" fmla="*/ 12 w 140"/>
                <a:gd name="T65" fmla="*/ 82 h 158"/>
                <a:gd name="T66" fmla="*/ 11 w 140"/>
                <a:gd name="T67" fmla="*/ 85 h 158"/>
                <a:gd name="T68" fmla="*/ 10 w 140"/>
                <a:gd name="T69" fmla="*/ 86 h 158"/>
                <a:gd name="T70" fmla="*/ 9 w 140"/>
                <a:gd name="T71" fmla="*/ 88 h 158"/>
                <a:gd name="T72" fmla="*/ 7 w 140"/>
                <a:gd name="T73" fmla="*/ 88 h 158"/>
                <a:gd name="T74" fmla="*/ 7 w 140"/>
                <a:gd name="T75" fmla="*/ 88 h 158"/>
                <a:gd name="T76" fmla="*/ 7 w 140"/>
                <a:gd name="T77" fmla="*/ 89 h 158"/>
                <a:gd name="T78" fmla="*/ 6 w 140"/>
                <a:gd name="T79" fmla="*/ 90 h 158"/>
                <a:gd name="T80" fmla="*/ 7 w 140"/>
                <a:gd name="T81" fmla="*/ 93 h 158"/>
                <a:gd name="T82" fmla="*/ 6 w 140"/>
                <a:gd name="T83" fmla="*/ 96 h 158"/>
                <a:gd name="T84" fmla="*/ 10 w 140"/>
                <a:gd name="T85" fmla="*/ 101 h 158"/>
                <a:gd name="T86" fmla="*/ 10 w 140"/>
                <a:gd name="T87" fmla="*/ 102 h 158"/>
                <a:gd name="T88" fmla="*/ 10 w 140"/>
                <a:gd name="T89" fmla="*/ 102 h 158"/>
                <a:gd name="T90" fmla="*/ 8 w 140"/>
                <a:gd name="T91" fmla="*/ 104 h 158"/>
                <a:gd name="T92" fmla="*/ 8 w 140"/>
                <a:gd name="T93" fmla="*/ 105 h 158"/>
                <a:gd name="T94" fmla="*/ 4 w 140"/>
                <a:gd name="T95" fmla="*/ 105 h 158"/>
                <a:gd name="T96" fmla="*/ 3 w 140"/>
                <a:gd name="T97" fmla="*/ 105 h 158"/>
                <a:gd name="T98" fmla="*/ 0 w 140"/>
                <a:gd name="T99" fmla="*/ 110 h 158"/>
                <a:gd name="T100" fmla="*/ 5 w 140"/>
                <a:gd name="T101" fmla="*/ 113 h 158"/>
                <a:gd name="T102" fmla="*/ 19 w 140"/>
                <a:gd name="T103" fmla="*/ 120 h 158"/>
                <a:gd name="T104" fmla="*/ 59 w 140"/>
                <a:gd name="T105" fmla="*/ 142 h 158"/>
                <a:gd name="T106" fmla="*/ 73 w 140"/>
                <a:gd name="T107" fmla="*/ 150 h 158"/>
                <a:gd name="T108" fmla="*/ 79 w 140"/>
                <a:gd name="T109" fmla="*/ 153 h 158"/>
                <a:gd name="T110" fmla="*/ 94 w 140"/>
                <a:gd name="T111" fmla="*/ 155 h 158"/>
                <a:gd name="T112" fmla="*/ 124 w 140"/>
                <a:gd name="T113" fmla="*/ 158 h 158"/>
                <a:gd name="T114" fmla="*/ 140 w 140"/>
                <a:gd name="T115" fmla="*/ 15 h 158"/>
                <a:gd name="T116" fmla="*/ 37 w 140"/>
                <a:gd name="T1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58">
                  <a:moveTo>
                    <a:pt x="37" y="0"/>
                  </a:moveTo>
                  <a:cubicBezTo>
                    <a:pt x="37" y="0"/>
                    <a:pt x="37" y="2"/>
                    <a:pt x="37" y="3"/>
                  </a:cubicBezTo>
                  <a:cubicBezTo>
                    <a:pt x="37" y="4"/>
                    <a:pt x="36" y="6"/>
                    <a:pt x="36" y="8"/>
                  </a:cubicBezTo>
                  <a:cubicBezTo>
                    <a:pt x="36" y="11"/>
                    <a:pt x="35" y="19"/>
                    <a:pt x="34" y="21"/>
                  </a:cubicBezTo>
                  <a:cubicBezTo>
                    <a:pt x="33" y="21"/>
                    <a:pt x="33" y="21"/>
                    <a:pt x="32" y="22"/>
                  </a:cubicBezTo>
                  <a:cubicBezTo>
                    <a:pt x="32" y="23"/>
                    <a:pt x="32" y="24"/>
                    <a:pt x="31" y="24"/>
                  </a:cubicBezTo>
                  <a:cubicBezTo>
                    <a:pt x="28" y="26"/>
                    <a:pt x="28" y="21"/>
                    <a:pt x="27" y="21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2" y="20"/>
                    <a:pt x="23" y="19"/>
                    <a:pt x="20" y="20"/>
                  </a:cubicBezTo>
                  <a:cubicBezTo>
                    <a:pt x="18" y="21"/>
                    <a:pt x="18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9" y="28"/>
                  </a:cubicBezTo>
                  <a:cubicBezTo>
                    <a:pt x="18" y="30"/>
                    <a:pt x="19" y="31"/>
                    <a:pt x="18" y="33"/>
                  </a:cubicBezTo>
                  <a:cubicBezTo>
                    <a:pt x="18" y="34"/>
                    <a:pt x="17" y="35"/>
                    <a:pt x="17" y="36"/>
                  </a:cubicBezTo>
                  <a:cubicBezTo>
                    <a:pt x="17" y="38"/>
                    <a:pt x="19" y="41"/>
                    <a:pt x="18" y="43"/>
                  </a:cubicBezTo>
                  <a:cubicBezTo>
                    <a:pt x="18" y="44"/>
                    <a:pt x="16" y="45"/>
                    <a:pt x="16" y="46"/>
                  </a:cubicBezTo>
                  <a:cubicBezTo>
                    <a:pt x="16" y="46"/>
                    <a:pt x="17" y="46"/>
                    <a:pt x="17" y="46"/>
                  </a:cubicBezTo>
                  <a:cubicBezTo>
                    <a:pt x="17" y="47"/>
                    <a:pt x="16" y="47"/>
                    <a:pt x="16" y="49"/>
                  </a:cubicBezTo>
                  <a:cubicBezTo>
                    <a:pt x="16" y="49"/>
                    <a:pt x="16" y="51"/>
                    <a:pt x="16" y="51"/>
                  </a:cubicBezTo>
                  <a:cubicBezTo>
                    <a:pt x="16" y="52"/>
                    <a:pt x="17" y="52"/>
                    <a:pt x="16" y="53"/>
                  </a:cubicBezTo>
                  <a:cubicBezTo>
                    <a:pt x="16" y="54"/>
                    <a:pt x="18" y="56"/>
                    <a:pt x="18" y="57"/>
                  </a:cubicBezTo>
                  <a:cubicBezTo>
                    <a:pt x="19" y="58"/>
                    <a:pt x="19" y="62"/>
                    <a:pt x="19" y="62"/>
                  </a:cubicBezTo>
                  <a:cubicBezTo>
                    <a:pt x="19" y="62"/>
                    <a:pt x="19" y="63"/>
                    <a:pt x="19" y="63"/>
                  </a:cubicBezTo>
                  <a:cubicBezTo>
                    <a:pt x="19" y="63"/>
                    <a:pt x="20" y="63"/>
                    <a:pt x="20" y="63"/>
                  </a:cubicBezTo>
                  <a:cubicBezTo>
                    <a:pt x="20" y="63"/>
                    <a:pt x="24" y="68"/>
                    <a:pt x="24" y="68"/>
                  </a:cubicBezTo>
                  <a:cubicBezTo>
                    <a:pt x="23" y="70"/>
                    <a:pt x="18" y="71"/>
                    <a:pt x="17" y="71"/>
                  </a:cubicBezTo>
                  <a:cubicBezTo>
                    <a:pt x="17" y="72"/>
                    <a:pt x="16" y="73"/>
                    <a:pt x="16" y="73"/>
                  </a:cubicBezTo>
                  <a:cubicBezTo>
                    <a:pt x="16" y="74"/>
                    <a:pt x="14" y="74"/>
                    <a:pt x="13" y="75"/>
                  </a:cubicBezTo>
                  <a:cubicBezTo>
                    <a:pt x="13" y="75"/>
                    <a:pt x="14" y="77"/>
                    <a:pt x="14" y="77"/>
                  </a:cubicBezTo>
                  <a:cubicBezTo>
                    <a:pt x="14" y="77"/>
                    <a:pt x="13" y="77"/>
                    <a:pt x="13" y="77"/>
                  </a:cubicBezTo>
                  <a:cubicBezTo>
                    <a:pt x="12" y="78"/>
                    <a:pt x="14" y="80"/>
                    <a:pt x="13" y="81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3"/>
                    <a:pt x="12" y="84"/>
                    <a:pt x="11" y="85"/>
                  </a:cubicBezTo>
                  <a:cubicBezTo>
                    <a:pt x="11" y="85"/>
                    <a:pt x="10" y="85"/>
                    <a:pt x="10" y="86"/>
                  </a:cubicBezTo>
                  <a:cubicBezTo>
                    <a:pt x="10" y="86"/>
                    <a:pt x="9" y="88"/>
                    <a:pt x="9" y="88"/>
                  </a:cubicBezTo>
                  <a:cubicBezTo>
                    <a:pt x="9" y="88"/>
                    <a:pt x="7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6" y="90"/>
                    <a:pt x="6" y="90"/>
                  </a:cubicBezTo>
                  <a:cubicBezTo>
                    <a:pt x="6" y="91"/>
                    <a:pt x="7" y="92"/>
                    <a:pt x="7" y="93"/>
                  </a:cubicBezTo>
                  <a:cubicBezTo>
                    <a:pt x="7" y="94"/>
                    <a:pt x="6" y="95"/>
                    <a:pt x="6" y="96"/>
                  </a:cubicBezTo>
                  <a:cubicBezTo>
                    <a:pt x="6" y="99"/>
                    <a:pt x="10" y="97"/>
                    <a:pt x="10" y="101"/>
                  </a:cubicBezTo>
                  <a:cubicBezTo>
                    <a:pt x="10" y="101"/>
                    <a:pt x="10" y="102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3"/>
                    <a:pt x="8" y="103"/>
                    <a:pt x="8" y="104"/>
                  </a:cubicBezTo>
                  <a:cubicBezTo>
                    <a:pt x="8" y="104"/>
                    <a:pt x="9" y="105"/>
                    <a:pt x="8" y="105"/>
                  </a:cubicBezTo>
                  <a:cubicBezTo>
                    <a:pt x="6" y="106"/>
                    <a:pt x="5" y="104"/>
                    <a:pt x="4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7"/>
                    <a:pt x="0" y="109"/>
                    <a:pt x="0" y="110"/>
                  </a:cubicBezTo>
                  <a:cubicBezTo>
                    <a:pt x="0" y="110"/>
                    <a:pt x="5" y="112"/>
                    <a:pt x="5" y="113"/>
                  </a:cubicBezTo>
                  <a:cubicBezTo>
                    <a:pt x="10" y="115"/>
                    <a:pt x="14" y="118"/>
                    <a:pt x="19" y="120"/>
                  </a:cubicBezTo>
                  <a:cubicBezTo>
                    <a:pt x="32" y="128"/>
                    <a:pt x="46" y="135"/>
                    <a:pt x="59" y="142"/>
                  </a:cubicBezTo>
                  <a:cubicBezTo>
                    <a:pt x="64" y="145"/>
                    <a:pt x="68" y="147"/>
                    <a:pt x="73" y="150"/>
                  </a:cubicBezTo>
                  <a:cubicBezTo>
                    <a:pt x="75" y="151"/>
                    <a:pt x="77" y="152"/>
                    <a:pt x="79" y="153"/>
                  </a:cubicBezTo>
                  <a:cubicBezTo>
                    <a:pt x="84" y="154"/>
                    <a:pt x="89" y="154"/>
                    <a:pt x="94" y="155"/>
                  </a:cubicBezTo>
                  <a:cubicBezTo>
                    <a:pt x="104" y="156"/>
                    <a:pt x="114" y="157"/>
                    <a:pt x="124" y="158"/>
                  </a:cubicBezTo>
                  <a:cubicBezTo>
                    <a:pt x="129" y="111"/>
                    <a:pt x="135" y="63"/>
                    <a:pt x="140" y="15"/>
                  </a:cubicBezTo>
                  <a:cubicBezTo>
                    <a:pt x="106" y="11"/>
                    <a:pt x="72" y="6"/>
                    <a:pt x="37" y="0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49">
              <a:extLst>
                <a:ext uri="{FF2B5EF4-FFF2-40B4-BE49-F238E27FC236}">
                  <a16:creationId xmlns:a16="http://schemas.microsoft.com/office/drawing/2014/main" id="{6ED99430-D4D8-4507-9C0B-165FC84D5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512" y="2775668"/>
              <a:ext cx="666684" cy="742158"/>
            </a:xfrm>
            <a:custGeom>
              <a:avLst/>
              <a:gdLst>
                <a:gd name="T0" fmla="*/ 12 w 89"/>
                <a:gd name="T1" fmla="*/ 91 h 99"/>
                <a:gd name="T2" fmla="*/ 17 w 89"/>
                <a:gd name="T3" fmla="*/ 90 h 99"/>
                <a:gd name="T4" fmla="*/ 21 w 89"/>
                <a:gd name="T5" fmla="*/ 90 h 99"/>
                <a:gd name="T6" fmla="*/ 26 w 89"/>
                <a:gd name="T7" fmla="*/ 95 h 99"/>
                <a:gd name="T8" fmla="*/ 35 w 89"/>
                <a:gd name="T9" fmla="*/ 97 h 99"/>
                <a:gd name="T10" fmla="*/ 41 w 89"/>
                <a:gd name="T11" fmla="*/ 96 h 99"/>
                <a:gd name="T12" fmla="*/ 43 w 89"/>
                <a:gd name="T13" fmla="*/ 96 h 99"/>
                <a:gd name="T14" fmla="*/ 45 w 89"/>
                <a:gd name="T15" fmla="*/ 97 h 99"/>
                <a:gd name="T16" fmla="*/ 48 w 89"/>
                <a:gd name="T17" fmla="*/ 96 h 99"/>
                <a:gd name="T18" fmla="*/ 52 w 89"/>
                <a:gd name="T19" fmla="*/ 91 h 99"/>
                <a:gd name="T20" fmla="*/ 60 w 89"/>
                <a:gd name="T21" fmla="*/ 98 h 99"/>
                <a:gd name="T22" fmla="*/ 65 w 89"/>
                <a:gd name="T23" fmla="*/ 96 h 99"/>
                <a:gd name="T24" fmla="*/ 67 w 89"/>
                <a:gd name="T25" fmla="*/ 92 h 99"/>
                <a:gd name="T26" fmla="*/ 68 w 89"/>
                <a:gd name="T27" fmla="*/ 81 h 99"/>
                <a:gd name="T28" fmla="*/ 71 w 89"/>
                <a:gd name="T29" fmla="*/ 84 h 99"/>
                <a:gd name="T30" fmla="*/ 73 w 89"/>
                <a:gd name="T31" fmla="*/ 82 h 99"/>
                <a:gd name="T32" fmla="*/ 73 w 89"/>
                <a:gd name="T33" fmla="*/ 80 h 99"/>
                <a:gd name="T34" fmla="*/ 73 w 89"/>
                <a:gd name="T35" fmla="*/ 77 h 99"/>
                <a:gd name="T36" fmla="*/ 75 w 89"/>
                <a:gd name="T37" fmla="*/ 72 h 99"/>
                <a:gd name="T38" fmla="*/ 79 w 89"/>
                <a:gd name="T39" fmla="*/ 69 h 99"/>
                <a:gd name="T40" fmla="*/ 87 w 89"/>
                <a:gd name="T41" fmla="*/ 61 h 99"/>
                <a:gd name="T42" fmla="*/ 86 w 89"/>
                <a:gd name="T43" fmla="*/ 57 h 99"/>
                <a:gd name="T44" fmla="*/ 87 w 89"/>
                <a:gd name="T45" fmla="*/ 53 h 99"/>
                <a:gd name="T46" fmla="*/ 87 w 89"/>
                <a:gd name="T47" fmla="*/ 52 h 99"/>
                <a:gd name="T48" fmla="*/ 87 w 89"/>
                <a:gd name="T49" fmla="*/ 48 h 99"/>
                <a:gd name="T50" fmla="*/ 87 w 89"/>
                <a:gd name="T51" fmla="*/ 40 h 99"/>
                <a:gd name="T52" fmla="*/ 85 w 89"/>
                <a:gd name="T53" fmla="*/ 35 h 99"/>
                <a:gd name="T54" fmla="*/ 79 w 89"/>
                <a:gd name="T55" fmla="*/ 0 h 99"/>
                <a:gd name="T56" fmla="*/ 59 w 89"/>
                <a:gd name="T57" fmla="*/ 17 h 99"/>
                <a:gd name="T58" fmla="*/ 46 w 89"/>
                <a:gd name="T59" fmla="*/ 23 h 99"/>
                <a:gd name="T60" fmla="*/ 43 w 89"/>
                <a:gd name="T61" fmla="*/ 22 h 99"/>
                <a:gd name="T62" fmla="*/ 41 w 89"/>
                <a:gd name="T63" fmla="*/ 22 h 99"/>
                <a:gd name="T64" fmla="*/ 39 w 89"/>
                <a:gd name="T65" fmla="*/ 22 h 99"/>
                <a:gd name="T66" fmla="*/ 36 w 89"/>
                <a:gd name="T67" fmla="*/ 24 h 99"/>
                <a:gd name="T68" fmla="*/ 36 w 89"/>
                <a:gd name="T69" fmla="*/ 24 h 99"/>
                <a:gd name="T70" fmla="*/ 36 w 89"/>
                <a:gd name="T71" fmla="*/ 23 h 99"/>
                <a:gd name="T72" fmla="*/ 41 w 89"/>
                <a:gd name="T73" fmla="*/ 20 h 99"/>
                <a:gd name="T74" fmla="*/ 38 w 89"/>
                <a:gd name="T75" fmla="*/ 20 h 99"/>
                <a:gd name="T76" fmla="*/ 36 w 89"/>
                <a:gd name="T77" fmla="*/ 22 h 99"/>
                <a:gd name="T78" fmla="*/ 30 w 89"/>
                <a:gd name="T79" fmla="*/ 20 h 99"/>
                <a:gd name="T80" fmla="*/ 26 w 89"/>
                <a:gd name="T81" fmla="*/ 19 h 99"/>
                <a:gd name="T82" fmla="*/ 25 w 89"/>
                <a:gd name="T83" fmla="*/ 1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9" h="99">
                  <a:moveTo>
                    <a:pt x="0" y="25"/>
                  </a:moveTo>
                  <a:cubicBezTo>
                    <a:pt x="4" y="47"/>
                    <a:pt x="8" y="69"/>
                    <a:pt x="12" y="91"/>
                  </a:cubicBezTo>
                  <a:cubicBezTo>
                    <a:pt x="12" y="91"/>
                    <a:pt x="13" y="89"/>
                    <a:pt x="14" y="89"/>
                  </a:cubicBezTo>
                  <a:cubicBezTo>
                    <a:pt x="15" y="89"/>
                    <a:pt x="16" y="91"/>
                    <a:pt x="17" y="90"/>
                  </a:cubicBezTo>
                  <a:cubicBezTo>
                    <a:pt x="18" y="90"/>
                    <a:pt x="19" y="88"/>
                    <a:pt x="20" y="88"/>
                  </a:cubicBezTo>
                  <a:cubicBezTo>
                    <a:pt x="20" y="88"/>
                    <a:pt x="21" y="90"/>
                    <a:pt x="21" y="90"/>
                  </a:cubicBezTo>
                  <a:cubicBezTo>
                    <a:pt x="21" y="90"/>
                    <a:pt x="23" y="90"/>
                    <a:pt x="23" y="91"/>
                  </a:cubicBezTo>
                  <a:cubicBezTo>
                    <a:pt x="24" y="92"/>
                    <a:pt x="25" y="94"/>
                    <a:pt x="26" y="95"/>
                  </a:cubicBezTo>
                  <a:cubicBezTo>
                    <a:pt x="28" y="96"/>
                    <a:pt x="31" y="94"/>
                    <a:pt x="33" y="95"/>
                  </a:cubicBezTo>
                  <a:cubicBezTo>
                    <a:pt x="34" y="95"/>
                    <a:pt x="35" y="97"/>
                    <a:pt x="35" y="97"/>
                  </a:cubicBezTo>
                  <a:cubicBezTo>
                    <a:pt x="38" y="99"/>
                    <a:pt x="38" y="95"/>
                    <a:pt x="40" y="95"/>
                  </a:cubicBezTo>
                  <a:cubicBezTo>
                    <a:pt x="41" y="95"/>
                    <a:pt x="41" y="96"/>
                    <a:pt x="41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42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4" y="96"/>
                    <a:pt x="44" y="97"/>
                    <a:pt x="45" y="97"/>
                  </a:cubicBezTo>
                  <a:cubicBezTo>
                    <a:pt x="45" y="97"/>
                    <a:pt x="46" y="96"/>
                    <a:pt x="46" y="96"/>
                  </a:cubicBezTo>
                  <a:cubicBezTo>
                    <a:pt x="46" y="96"/>
                    <a:pt x="48" y="96"/>
                    <a:pt x="48" y="96"/>
                  </a:cubicBezTo>
                  <a:cubicBezTo>
                    <a:pt x="48" y="96"/>
                    <a:pt x="48" y="94"/>
                    <a:pt x="48" y="94"/>
                  </a:cubicBezTo>
                  <a:cubicBezTo>
                    <a:pt x="49" y="94"/>
                    <a:pt x="52" y="91"/>
                    <a:pt x="52" y="91"/>
                  </a:cubicBezTo>
                  <a:cubicBezTo>
                    <a:pt x="53" y="92"/>
                    <a:pt x="53" y="95"/>
                    <a:pt x="54" y="95"/>
                  </a:cubicBezTo>
                  <a:cubicBezTo>
                    <a:pt x="56" y="96"/>
                    <a:pt x="58" y="96"/>
                    <a:pt x="60" y="98"/>
                  </a:cubicBezTo>
                  <a:cubicBezTo>
                    <a:pt x="60" y="98"/>
                    <a:pt x="61" y="99"/>
                    <a:pt x="61" y="99"/>
                  </a:cubicBezTo>
                  <a:cubicBezTo>
                    <a:pt x="62" y="99"/>
                    <a:pt x="65" y="97"/>
                    <a:pt x="65" y="96"/>
                  </a:cubicBezTo>
                  <a:cubicBezTo>
                    <a:pt x="66" y="95"/>
                    <a:pt x="65" y="93"/>
                    <a:pt x="66" y="93"/>
                  </a:cubicBezTo>
                  <a:cubicBezTo>
                    <a:pt x="66" y="92"/>
                    <a:pt x="67" y="93"/>
                    <a:pt x="67" y="92"/>
                  </a:cubicBezTo>
                  <a:cubicBezTo>
                    <a:pt x="68" y="91"/>
                    <a:pt x="66" y="89"/>
                    <a:pt x="66" y="88"/>
                  </a:cubicBezTo>
                  <a:cubicBezTo>
                    <a:pt x="66" y="88"/>
                    <a:pt x="68" y="81"/>
                    <a:pt x="68" y="81"/>
                  </a:cubicBezTo>
                  <a:cubicBezTo>
                    <a:pt x="69" y="80"/>
                    <a:pt x="71" y="82"/>
                    <a:pt x="71" y="82"/>
                  </a:cubicBezTo>
                  <a:cubicBezTo>
                    <a:pt x="71" y="83"/>
                    <a:pt x="70" y="84"/>
                    <a:pt x="71" y="84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3" y="83"/>
                    <a:pt x="71" y="81"/>
                    <a:pt x="73" y="82"/>
                  </a:cubicBezTo>
                  <a:cubicBezTo>
                    <a:pt x="74" y="82"/>
                    <a:pt x="73" y="81"/>
                    <a:pt x="73" y="81"/>
                  </a:cubicBezTo>
                  <a:cubicBezTo>
                    <a:pt x="73" y="81"/>
                    <a:pt x="73" y="80"/>
                    <a:pt x="73" y="80"/>
                  </a:cubicBezTo>
                  <a:cubicBezTo>
                    <a:pt x="73" y="79"/>
                    <a:pt x="72" y="79"/>
                    <a:pt x="72" y="79"/>
                  </a:cubicBezTo>
                  <a:cubicBezTo>
                    <a:pt x="72" y="78"/>
                    <a:pt x="73" y="78"/>
                    <a:pt x="73" y="77"/>
                  </a:cubicBezTo>
                  <a:cubicBezTo>
                    <a:pt x="73" y="76"/>
                    <a:pt x="72" y="74"/>
                    <a:pt x="73" y="73"/>
                  </a:cubicBezTo>
                  <a:cubicBezTo>
                    <a:pt x="74" y="73"/>
                    <a:pt x="75" y="73"/>
                    <a:pt x="75" y="72"/>
                  </a:cubicBezTo>
                  <a:cubicBezTo>
                    <a:pt x="76" y="71"/>
                    <a:pt x="76" y="69"/>
                    <a:pt x="77" y="69"/>
                  </a:cubicBezTo>
                  <a:cubicBezTo>
                    <a:pt x="78" y="68"/>
                    <a:pt x="78" y="70"/>
                    <a:pt x="79" y="69"/>
                  </a:cubicBezTo>
                  <a:cubicBezTo>
                    <a:pt x="80" y="69"/>
                    <a:pt x="81" y="68"/>
                    <a:pt x="81" y="68"/>
                  </a:cubicBezTo>
                  <a:cubicBezTo>
                    <a:pt x="84" y="66"/>
                    <a:pt x="84" y="62"/>
                    <a:pt x="87" y="61"/>
                  </a:cubicBezTo>
                  <a:cubicBezTo>
                    <a:pt x="87" y="60"/>
                    <a:pt x="87" y="58"/>
                    <a:pt x="87" y="58"/>
                  </a:cubicBezTo>
                  <a:cubicBezTo>
                    <a:pt x="87" y="58"/>
                    <a:pt x="86" y="57"/>
                    <a:pt x="86" y="57"/>
                  </a:cubicBezTo>
                  <a:cubicBezTo>
                    <a:pt x="86" y="57"/>
                    <a:pt x="87" y="55"/>
                    <a:pt x="87" y="55"/>
                  </a:cubicBezTo>
                  <a:cubicBezTo>
                    <a:pt x="87" y="54"/>
                    <a:pt x="86" y="53"/>
                    <a:pt x="87" y="53"/>
                  </a:cubicBezTo>
                  <a:cubicBezTo>
                    <a:pt x="87" y="52"/>
                    <a:pt x="87" y="53"/>
                    <a:pt x="87" y="52"/>
                  </a:cubicBezTo>
                  <a:cubicBezTo>
                    <a:pt x="88" y="52"/>
                    <a:pt x="87" y="52"/>
                    <a:pt x="87" y="52"/>
                  </a:cubicBezTo>
                  <a:cubicBezTo>
                    <a:pt x="87" y="51"/>
                    <a:pt x="87" y="51"/>
                    <a:pt x="87" y="50"/>
                  </a:cubicBezTo>
                  <a:cubicBezTo>
                    <a:pt x="87" y="50"/>
                    <a:pt x="87" y="49"/>
                    <a:pt x="87" y="48"/>
                  </a:cubicBezTo>
                  <a:cubicBezTo>
                    <a:pt x="87" y="46"/>
                    <a:pt x="89" y="43"/>
                    <a:pt x="88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39"/>
                    <a:pt x="87" y="39"/>
                    <a:pt x="87" y="38"/>
                  </a:cubicBezTo>
                  <a:cubicBezTo>
                    <a:pt x="87" y="37"/>
                    <a:pt x="85" y="36"/>
                    <a:pt x="85" y="35"/>
                  </a:cubicBezTo>
                  <a:cubicBezTo>
                    <a:pt x="85" y="34"/>
                    <a:pt x="87" y="34"/>
                    <a:pt x="88" y="33"/>
                  </a:cubicBezTo>
                  <a:cubicBezTo>
                    <a:pt x="86" y="25"/>
                    <a:pt x="82" y="11"/>
                    <a:pt x="79" y="0"/>
                  </a:cubicBezTo>
                  <a:cubicBezTo>
                    <a:pt x="75" y="2"/>
                    <a:pt x="70" y="5"/>
                    <a:pt x="67" y="9"/>
                  </a:cubicBezTo>
                  <a:cubicBezTo>
                    <a:pt x="64" y="11"/>
                    <a:pt x="62" y="16"/>
                    <a:pt x="59" y="17"/>
                  </a:cubicBezTo>
                  <a:cubicBezTo>
                    <a:pt x="58" y="18"/>
                    <a:pt x="55" y="18"/>
                    <a:pt x="53" y="18"/>
                  </a:cubicBezTo>
                  <a:cubicBezTo>
                    <a:pt x="52" y="19"/>
                    <a:pt x="46" y="23"/>
                    <a:pt x="46" y="23"/>
                  </a:cubicBezTo>
                  <a:cubicBezTo>
                    <a:pt x="44" y="23"/>
                    <a:pt x="43" y="22"/>
                    <a:pt x="41" y="21"/>
                  </a:cubicBezTo>
                  <a:cubicBezTo>
                    <a:pt x="41" y="21"/>
                    <a:pt x="42" y="22"/>
                    <a:pt x="43" y="22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39" y="22"/>
                    <a:pt x="39" y="22"/>
                  </a:cubicBezTo>
                  <a:cubicBezTo>
                    <a:pt x="39" y="22"/>
                    <a:pt x="38" y="24"/>
                    <a:pt x="37" y="24"/>
                  </a:cubicBezTo>
                  <a:cubicBezTo>
                    <a:pt x="37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4"/>
                    <a:pt x="35" y="24"/>
                    <a:pt x="34" y="24"/>
                  </a:cubicBezTo>
                  <a:cubicBezTo>
                    <a:pt x="34" y="24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2"/>
                    <a:pt x="41" y="22"/>
                    <a:pt x="41" y="20"/>
                  </a:cubicBezTo>
                  <a:cubicBezTo>
                    <a:pt x="40" y="20"/>
                    <a:pt x="39" y="21"/>
                    <a:pt x="39" y="21"/>
                  </a:cubicBezTo>
                  <a:cubicBezTo>
                    <a:pt x="38" y="21"/>
                    <a:pt x="39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7" y="22"/>
                    <a:pt x="36" y="22"/>
                  </a:cubicBezTo>
                  <a:cubicBezTo>
                    <a:pt x="35" y="22"/>
                    <a:pt x="34" y="21"/>
                    <a:pt x="33" y="20"/>
                  </a:cubicBezTo>
                  <a:cubicBezTo>
                    <a:pt x="32" y="20"/>
                    <a:pt x="31" y="20"/>
                    <a:pt x="30" y="20"/>
                  </a:cubicBezTo>
                  <a:cubicBezTo>
                    <a:pt x="29" y="19"/>
                    <a:pt x="29" y="19"/>
                    <a:pt x="28" y="19"/>
                  </a:cubicBezTo>
                  <a:cubicBezTo>
                    <a:pt x="28" y="19"/>
                    <a:pt x="27" y="19"/>
                    <a:pt x="26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7" y="21"/>
                    <a:pt x="9" y="23"/>
                    <a:pt x="0" y="25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50">
              <a:extLst>
                <a:ext uri="{FF2B5EF4-FFF2-40B4-BE49-F238E27FC236}">
                  <a16:creationId xmlns:a16="http://schemas.microsoft.com/office/drawing/2014/main" id="{3CD7A225-02A9-4029-ADAD-DAABCA604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6603" y="4245607"/>
              <a:ext cx="645120" cy="966781"/>
            </a:xfrm>
            <a:custGeom>
              <a:avLst/>
              <a:gdLst>
                <a:gd name="T0" fmla="*/ 86 w 86"/>
                <a:gd name="T1" fmla="*/ 98 h 129"/>
                <a:gd name="T2" fmla="*/ 83 w 86"/>
                <a:gd name="T3" fmla="*/ 93 h 129"/>
                <a:gd name="T4" fmla="*/ 82 w 86"/>
                <a:gd name="T5" fmla="*/ 86 h 129"/>
                <a:gd name="T6" fmla="*/ 80 w 86"/>
                <a:gd name="T7" fmla="*/ 81 h 129"/>
                <a:gd name="T8" fmla="*/ 80 w 86"/>
                <a:gd name="T9" fmla="*/ 69 h 129"/>
                <a:gd name="T10" fmla="*/ 80 w 86"/>
                <a:gd name="T11" fmla="*/ 64 h 129"/>
                <a:gd name="T12" fmla="*/ 79 w 86"/>
                <a:gd name="T13" fmla="*/ 60 h 129"/>
                <a:gd name="T14" fmla="*/ 75 w 86"/>
                <a:gd name="T15" fmla="*/ 54 h 129"/>
                <a:gd name="T16" fmla="*/ 59 w 86"/>
                <a:gd name="T17" fmla="*/ 13 h 129"/>
                <a:gd name="T18" fmla="*/ 54 w 86"/>
                <a:gd name="T19" fmla="*/ 1 h 129"/>
                <a:gd name="T20" fmla="*/ 13 w 86"/>
                <a:gd name="T21" fmla="*/ 7 h 129"/>
                <a:gd name="T22" fmla="*/ 0 w 86"/>
                <a:gd name="T23" fmla="*/ 9 h 129"/>
                <a:gd name="T24" fmla="*/ 3 w 86"/>
                <a:gd name="T25" fmla="*/ 21 h 129"/>
                <a:gd name="T26" fmla="*/ 4 w 86"/>
                <a:gd name="T27" fmla="*/ 74 h 129"/>
                <a:gd name="T28" fmla="*/ 7 w 86"/>
                <a:gd name="T29" fmla="*/ 100 h 129"/>
                <a:gd name="T30" fmla="*/ 17 w 86"/>
                <a:gd name="T31" fmla="*/ 125 h 129"/>
                <a:gd name="T32" fmla="*/ 18 w 86"/>
                <a:gd name="T33" fmla="*/ 126 h 129"/>
                <a:gd name="T34" fmla="*/ 18 w 86"/>
                <a:gd name="T35" fmla="*/ 124 h 129"/>
                <a:gd name="T36" fmla="*/ 18 w 86"/>
                <a:gd name="T37" fmla="*/ 120 h 129"/>
                <a:gd name="T38" fmla="*/ 20 w 86"/>
                <a:gd name="T39" fmla="*/ 116 h 129"/>
                <a:gd name="T40" fmla="*/ 20 w 86"/>
                <a:gd name="T41" fmla="*/ 117 h 129"/>
                <a:gd name="T42" fmla="*/ 23 w 86"/>
                <a:gd name="T43" fmla="*/ 120 h 129"/>
                <a:gd name="T44" fmla="*/ 25 w 86"/>
                <a:gd name="T45" fmla="*/ 124 h 129"/>
                <a:gd name="T46" fmla="*/ 25 w 86"/>
                <a:gd name="T47" fmla="*/ 124 h 129"/>
                <a:gd name="T48" fmla="*/ 23 w 86"/>
                <a:gd name="T49" fmla="*/ 127 h 129"/>
                <a:gd name="T50" fmla="*/ 21 w 86"/>
                <a:gd name="T51" fmla="*/ 128 h 129"/>
                <a:gd name="T52" fmla="*/ 28 w 86"/>
                <a:gd name="T53" fmla="*/ 127 h 129"/>
                <a:gd name="T54" fmla="*/ 30 w 86"/>
                <a:gd name="T55" fmla="*/ 124 h 129"/>
                <a:gd name="T56" fmla="*/ 32 w 86"/>
                <a:gd name="T57" fmla="*/ 124 h 129"/>
                <a:gd name="T58" fmla="*/ 32 w 86"/>
                <a:gd name="T59" fmla="*/ 123 h 129"/>
                <a:gd name="T60" fmla="*/ 34 w 86"/>
                <a:gd name="T61" fmla="*/ 122 h 129"/>
                <a:gd name="T62" fmla="*/ 34 w 86"/>
                <a:gd name="T63" fmla="*/ 120 h 129"/>
                <a:gd name="T64" fmla="*/ 33 w 86"/>
                <a:gd name="T65" fmla="*/ 119 h 129"/>
                <a:gd name="T66" fmla="*/ 31 w 86"/>
                <a:gd name="T67" fmla="*/ 114 h 129"/>
                <a:gd name="T68" fmla="*/ 28 w 86"/>
                <a:gd name="T69" fmla="*/ 109 h 129"/>
                <a:gd name="T70" fmla="*/ 45 w 86"/>
                <a:gd name="T71" fmla="*/ 10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129">
                  <a:moveTo>
                    <a:pt x="45" y="105"/>
                  </a:moveTo>
                  <a:cubicBezTo>
                    <a:pt x="58" y="103"/>
                    <a:pt x="72" y="100"/>
                    <a:pt x="86" y="98"/>
                  </a:cubicBezTo>
                  <a:cubicBezTo>
                    <a:pt x="86" y="96"/>
                    <a:pt x="85" y="95"/>
                    <a:pt x="84" y="94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1" y="91"/>
                    <a:pt x="83" y="89"/>
                    <a:pt x="83" y="87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82" y="86"/>
                    <a:pt x="83" y="84"/>
                    <a:pt x="83" y="84"/>
                  </a:cubicBezTo>
                  <a:cubicBezTo>
                    <a:pt x="83" y="83"/>
                    <a:pt x="81" y="82"/>
                    <a:pt x="80" y="81"/>
                  </a:cubicBezTo>
                  <a:cubicBezTo>
                    <a:pt x="80" y="80"/>
                    <a:pt x="79" y="78"/>
                    <a:pt x="79" y="77"/>
                  </a:cubicBezTo>
                  <a:cubicBezTo>
                    <a:pt x="79" y="77"/>
                    <a:pt x="80" y="69"/>
                    <a:pt x="80" y="69"/>
                  </a:cubicBezTo>
                  <a:cubicBezTo>
                    <a:pt x="80" y="68"/>
                    <a:pt x="83" y="67"/>
                    <a:pt x="82" y="66"/>
                  </a:cubicBezTo>
                  <a:cubicBezTo>
                    <a:pt x="82" y="65"/>
                    <a:pt x="80" y="65"/>
                    <a:pt x="80" y="64"/>
                  </a:cubicBezTo>
                  <a:cubicBezTo>
                    <a:pt x="79" y="64"/>
                    <a:pt x="80" y="63"/>
                    <a:pt x="80" y="63"/>
                  </a:cubicBezTo>
                  <a:cubicBezTo>
                    <a:pt x="80" y="63"/>
                    <a:pt x="80" y="61"/>
                    <a:pt x="79" y="60"/>
                  </a:cubicBezTo>
                  <a:cubicBezTo>
                    <a:pt x="78" y="59"/>
                    <a:pt x="78" y="59"/>
                    <a:pt x="77" y="59"/>
                  </a:cubicBezTo>
                  <a:cubicBezTo>
                    <a:pt x="76" y="57"/>
                    <a:pt x="76" y="55"/>
                    <a:pt x="75" y="54"/>
                  </a:cubicBezTo>
                  <a:cubicBezTo>
                    <a:pt x="72" y="49"/>
                    <a:pt x="70" y="44"/>
                    <a:pt x="68" y="38"/>
                  </a:cubicBezTo>
                  <a:cubicBezTo>
                    <a:pt x="65" y="30"/>
                    <a:pt x="62" y="22"/>
                    <a:pt x="59" y="13"/>
                  </a:cubicBezTo>
                  <a:cubicBezTo>
                    <a:pt x="58" y="10"/>
                    <a:pt x="57" y="8"/>
                    <a:pt x="56" y="5"/>
                  </a:cubicBezTo>
                  <a:cubicBezTo>
                    <a:pt x="55" y="3"/>
                    <a:pt x="55" y="2"/>
                    <a:pt x="54" y="1"/>
                  </a:cubicBezTo>
                  <a:cubicBezTo>
                    <a:pt x="54" y="1"/>
                    <a:pt x="54" y="0"/>
                    <a:pt x="54" y="0"/>
                  </a:cubicBezTo>
                  <a:cubicBezTo>
                    <a:pt x="40" y="3"/>
                    <a:pt x="27" y="5"/>
                    <a:pt x="13" y="7"/>
                  </a:cubicBezTo>
                  <a:cubicBezTo>
                    <a:pt x="9" y="8"/>
                    <a:pt x="6" y="8"/>
                    <a:pt x="3" y="9"/>
                  </a:cubicBezTo>
                  <a:cubicBezTo>
                    <a:pt x="2" y="9"/>
                    <a:pt x="0" y="9"/>
                    <a:pt x="0" y="9"/>
                  </a:cubicBezTo>
                  <a:cubicBezTo>
                    <a:pt x="0" y="10"/>
                    <a:pt x="2" y="11"/>
                    <a:pt x="2" y="12"/>
                  </a:cubicBezTo>
                  <a:cubicBezTo>
                    <a:pt x="3" y="13"/>
                    <a:pt x="3" y="19"/>
                    <a:pt x="3" y="21"/>
                  </a:cubicBezTo>
                  <a:cubicBezTo>
                    <a:pt x="3" y="28"/>
                    <a:pt x="3" y="36"/>
                    <a:pt x="3" y="44"/>
                  </a:cubicBezTo>
                  <a:cubicBezTo>
                    <a:pt x="4" y="54"/>
                    <a:pt x="4" y="64"/>
                    <a:pt x="4" y="74"/>
                  </a:cubicBezTo>
                  <a:cubicBezTo>
                    <a:pt x="4" y="78"/>
                    <a:pt x="4" y="83"/>
                    <a:pt x="5" y="88"/>
                  </a:cubicBezTo>
                  <a:cubicBezTo>
                    <a:pt x="5" y="92"/>
                    <a:pt x="6" y="96"/>
                    <a:pt x="7" y="100"/>
                  </a:cubicBezTo>
                  <a:cubicBezTo>
                    <a:pt x="9" y="109"/>
                    <a:pt x="10" y="117"/>
                    <a:pt x="12" y="126"/>
                  </a:cubicBezTo>
                  <a:cubicBezTo>
                    <a:pt x="13" y="125"/>
                    <a:pt x="16" y="125"/>
                    <a:pt x="17" y="125"/>
                  </a:cubicBezTo>
                  <a:cubicBezTo>
                    <a:pt x="17" y="125"/>
                    <a:pt x="17" y="126"/>
                    <a:pt x="17" y="126"/>
                  </a:cubicBezTo>
                  <a:cubicBezTo>
                    <a:pt x="17" y="126"/>
                    <a:pt x="18" y="126"/>
                    <a:pt x="18" y="126"/>
                  </a:cubicBezTo>
                  <a:cubicBezTo>
                    <a:pt x="19" y="126"/>
                    <a:pt x="18" y="126"/>
                    <a:pt x="18" y="126"/>
                  </a:cubicBezTo>
                  <a:cubicBezTo>
                    <a:pt x="19" y="125"/>
                    <a:pt x="18" y="124"/>
                    <a:pt x="18" y="124"/>
                  </a:cubicBezTo>
                  <a:cubicBezTo>
                    <a:pt x="18" y="123"/>
                    <a:pt x="18" y="122"/>
                    <a:pt x="18" y="121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9" y="118"/>
                    <a:pt x="19" y="117"/>
                    <a:pt x="20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1" y="116"/>
                    <a:pt x="19" y="116"/>
                    <a:pt x="20" y="117"/>
                  </a:cubicBezTo>
                  <a:cubicBezTo>
                    <a:pt x="20" y="117"/>
                    <a:pt x="21" y="117"/>
                    <a:pt x="21" y="117"/>
                  </a:cubicBezTo>
                  <a:cubicBezTo>
                    <a:pt x="22" y="117"/>
                    <a:pt x="23" y="119"/>
                    <a:pt x="23" y="120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22"/>
                    <a:pt x="23" y="124"/>
                    <a:pt x="25" y="124"/>
                  </a:cubicBezTo>
                  <a:cubicBezTo>
                    <a:pt x="25" y="124"/>
                    <a:pt x="25" y="123"/>
                    <a:pt x="25" y="123"/>
                  </a:cubicBezTo>
                  <a:cubicBezTo>
                    <a:pt x="25" y="123"/>
                    <a:pt x="25" y="124"/>
                    <a:pt x="25" y="124"/>
                  </a:cubicBezTo>
                  <a:cubicBezTo>
                    <a:pt x="25" y="125"/>
                    <a:pt x="27" y="125"/>
                    <a:pt x="27" y="126"/>
                  </a:cubicBezTo>
                  <a:cubicBezTo>
                    <a:pt x="26" y="128"/>
                    <a:pt x="23" y="127"/>
                    <a:pt x="23" y="127"/>
                  </a:cubicBezTo>
                  <a:cubicBezTo>
                    <a:pt x="23" y="127"/>
                    <a:pt x="23" y="128"/>
                    <a:pt x="22" y="128"/>
                  </a:cubicBezTo>
                  <a:cubicBezTo>
                    <a:pt x="22" y="128"/>
                    <a:pt x="21" y="128"/>
                    <a:pt x="21" y="128"/>
                  </a:cubicBezTo>
                  <a:cubicBezTo>
                    <a:pt x="21" y="129"/>
                    <a:pt x="23" y="128"/>
                    <a:pt x="24" y="128"/>
                  </a:cubicBezTo>
                  <a:cubicBezTo>
                    <a:pt x="25" y="127"/>
                    <a:pt x="27" y="127"/>
                    <a:pt x="28" y="127"/>
                  </a:cubicBezTo>
                  <a:cubicBezTo>
                    <a:pt x="29" y="127"/>
                    <a:pt x="32" y="125"/>
                    <a:pt x="31" y="125"/>
                  </a:cubicBezTo>
                  <a:cubicBezTo>
                    <a:pt x="31" y="125"/>
                    <a:pt x="30" y="125"/>
                    <a:pt x="30" y="124"/>
                  </a:cubicBezTo>
                  <a:cubicBezTo>
                    <a:pt x="30" y="124"/>
                    <a:pt x="30" y="124"/>
                    <a:pt x="30" y="124"/>
                  </a:cubicBezTo>
                  <a:cubicBezTo>
                    <a:pt x="31" y="124"/>
                    <a:pt x="31" y="125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3"/>
                    <a:pt x="32" y="123"/>
                  </a:cubicBezTo>
                  <a:cubicBezTo>
                    <a:pt x="32" y="123"/>
                    <a:pt x="33" y="123"/>
                    <a:pt x="33" y="123"/>
                  </a:cubicBezTo>
                  <a:cubicBezTo>
                    <a:pt x="33" y="123"/>
                    <a:pt x="34" y="122"/>
                    <a:pt x="34" y="122"/>
                  </a:cubicBezTo>
                  <a:cubicBezTo>
                    <a:pt x="34" y="121"/>
                    <a:pt x="35" y="121"/>
                    <a:pt x="35" y="121"/>
                  </a:cubicBezTo>
                  <a:cubicBezTo>
                    <a:pt x="35" y="121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3" y="119"/>
                    <a:pt x="33" y="119"/>
                  </a:cubicBezTo>
                  <a:cubicBezTo>
                    <a:pt x="33" y="118"/>
                    <a:pt x="34" y="116"/>
                    <a:pt x="34" y="116"/>
                  </a:cubicBezTo>
                  <a:cubicBezTo>
                    <a:pt x="34" y="114"/>
                    <a:pt x="31" y="114"/>
                    <a:pt x="31" y="114"/>
                  </a:cubicBezTo>
                  <a:cubicBezTo>
                    <a:pt x="30" y="113"/>
                    <a:pt x="28" y="111"/>
                    <a:pt x="28" y="111"/>
                  </a:cubicBezTo>
                  <a:cubicBezTo>
                    <a:pt x="27" y="110"/>
                    <a:pt x="28" y="109"/>
                    <a:pt x="28" y="109"/>
                  </a:cubicBezTo>
                  <a:cubicBezTo>
                    <a:pt x="28" y="109"/>
                    <a:pt x="28" y="108"/>
                    <a:pt x="28" y="108"/>
                  </a:cubicBezTo>
                  <a:cubicBezTo>
                    <a:pt x="29" y="107"/>
                    <a:pt x="42" y="105"/>
                    <a:pt x="45" y="105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51">
              <a:extLst>
                <a:ext uri="{FF2B5EF4-FFF2-40B4-BE49-F238E27FC236}">
                  <a16:creationId xmlns:a16="http://schemas.microsoft.com/office/drawing/2014/main" id="{ABF06745-3A1D-4DC4-8ABB-38179C6E5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468" y="2881691"/>
              <a:ext cx="636135" cy="1085383"/>
            </a:xfrm>
            <a:custGeom>
              <a:avLst/>
              <a:gdLst>
                <a:gd name="T0" fmla="*/ 83 w 85"/>
                <a:gd name="T1" fmla="*/ 92 h 145"/>
                <a:gd name="T2" fmla="*/ 83 w 85"/>
                <a:gd name="T3" fmla="*/ 90 h 145"/>
                <a:gd name="T4" fmla="*/ 80 w 85"/>
                <a:gd name="T5" fmla="*/ 86 h 145"/>
                <a:gd name="T6" fmla="*/ 80 w 85"/>
                <a:gd name="T7" fmla="*/ 81 h 145"/>
                <a:gd name="T8" fmla="*/ 80 w 85"/>
                <a:gd name="T9" fmla="*/ 70 h 145"/>
                <a:gd name="T10" fmla="*/ 72 w 85"/>
                <a:gd name="T11" fmla="*/ 19 h 145"/>
                <a:gd name="T12" fmla="*/ 67 w 85"/>
                <a:gd name="T13" fmla="*/ 10 h 145"/>
                <a:gd name="T14" fmla="*/ 64 w 85"/>
                <a:gd name="T15" fmla="*/ 1 h 145"/>
                <a:gd name="T16" fmla="*/ 64 w 85"/>
                <a:gd name="T17" fmla="*/ 0 h 145"/>
                <a:gd name="T18" fmla="*/ 14 w 85"/>
                <a:gd name="T19" fmla="*/ 10 h 145"/>
                <a:gd name="T20" fmla="*/ 21 w 85"/>
                <a:gd name="T21" fmla="*/ 19 h 145"/>
                <a:gd name="T22" fmla="*/ 19 w 85"/>
                <a:gd name="T23" fmla="*/ 26 h 145"/>
                <a:gd name="T24" fmla="*/ 15 w 85"/>
                <a:gd name="T25" fmla="*/ 32 h 145"/>
                <a:gd name="T26" fmla="*/ 6 w 85"/>
                <a:gd name="T27" fmla="*/ 36 h 145"/>
                <a:gd name="T28" fmla="*/ 7 w 85"/>
                <a:gd name="T29" fmla="*/ 51 h 145"/>
                <a:gd name="T30" fmla="*/ 1 w 85"/>
                <a:gd name="T31" fmla="*/ 58 h 145"/>
                <a:gd name="T32" fmla="*/ 0 w 85"/>
                <a:gd name="T33" fmla="*/ 64 h 145"/>
                <a:gd name="T34" fmla="*/ 1 w 85"/>
                <a:gd name="T35" fmla="*/ 73 h 145"/>
                <a:gd name="T36" fmla="*/ 2 w 85"/>
                <a:gd name="T37" fmla="*/ 76 h 145"/>
                <a:gd name="T38" fmla="*/ 4 w 85"/>
                <a:gd name="T39" fmla="*/ 80 h 145"/>
                <a:gd name="T40" fmla="*/ 12 w 85"/>
                <a:gd name="T41" fmla="*/ 86 h 145"/>
                <a:gd name="T42" fmla="*/ 18 w 85"/>
                <a:gd name="T43" fmla="*/ 93 h 145"/>
                <a:gd name="T44" fmla="*/ 22 w 85"/>
                <a:gd name="T45" fmla="*/ 100 h 145"/>
                <a:gd name="T46" fmla="*/ 31 w 85"/>
                <a:gd name="T47" fmla="*/ 100 h 145"/>
                <a:gd name="T48" fmla="*/ 31 w 85"/>
                <a:gd name="T49" fmla="*/ 105 h 145"/>
                <a:gd name="T50" fmla="*/ 32 w 85"/>
                <a:gd name="T51" fmla="*/ 119 h 145"/>
                <a:gd name="T52" fmla="*/ 34 w 85"/>
                <a:gd name="T53" fmla="*/ 120 h 145"/>
                <a:gd name="T54" fmla="*/ 38 w 85"/>
                <a:gd name="T55" fmla="*/ 123 h 145"/>
                <a:gd name="T56" fmla="*/ 41 w 85"/>
                <a:gd name="T57" fmla="*/ 123 h 145"/>
                <a:gd name="T58" fmla="*/ 44 w 85"/>
                <a:gd name="T59" fmla="*/ 126 h 145"/>
                <a:gd name="T60" fmla="*/ 48 w 85"/>
                <a:gd name="T61" fmla="*/ 131 h 145"/>
                <a:gd name="T62" fmla="*/ 49 w 85"/>
                <a:gd name="T63" fmla="*/ 138 h 145"/>
                <a:gd name="T64" fmla="*/ 50 w 85"/>
                <a:gd name="T65" fmla="*/ 139 h 145"/>
                <a:gd name="T66" fmla="*/ 52 w 85"/>
                <a:gd name="T67" fmla="*/ 143 h 145"/>
                <a:gd name="T68" fmla="*/ 54 w 85"/>
                <a:gd name="T69" fmla="*/ 142 h 145"/>
                <a:gd name="T70" fmla="*/ 58 w 85"/>
                <a:gd name="T71" fmla="*/ 144 h 145"/>
                <a:gd name="T72" fmla="*/ 57 w 85"/>
                <a:gd name="T73" fmla="*/ 142 h 145"/>
                <a:gd name="T74" fmla="*/ 71 w 85"/>
                <a:gd name="T75" fmla="*/ 140 h 145"/>
                <a:gd name="T76" fmla="*/ 70 w 85"/>
                <a:gd name="T77" fmla="*/ 132 h 145"/>
                <a:gd name="T78" fmla="*/ 73 w 85"/>
                <a:gd name="T79" fmla="*/ 130 h 145"/>
                <a:gd name="T80" fmla="*/ 78 w 85"/>
                <a:gd name="T81" fmla="*/ 128 h 145"/>
                <a:gd name="T82" fmla="*/ 77 w 85"/>
                <a:gd name="T83" fmla="*/ 120 h 145"/>
                <a:gd name="T84" fmla="*/ 77 w 85"/>
                <a:gd name="T85" fmla="*/ 118 h 145"/>
                <a:gd name="T86" fmla="*/ 77 w 85"/>
                <a:gd name="T87" fmla="*/ 113 h 145"/>
                <a:gd name="T88" fmla="*/ 78 w 85"/>
                <a:gd name="T89" fmla="*/ 111 h 145"/>
                <a:gd name="T90" fmla="*/ 77 w 85"/>
                <a:gd name="T91" fmla="*/ 108 h 145"/>
                <a:gd name="T92" fmla="*/ 78 w 85"/>
                <a:gd name="T93" fmla="*/ 107 h 145"/>
                <a:gd name="T94" fmla="*/ 79 w 85"/>
                <a:gd name="T95" fmla="*/ 107 h 145"/>
                <a:gd name="T96" fmla="*/ 81 w 85"/>
                <a:gd name="T97" fmla="*/ 105 h 145"/>
                <a:gd name="T98" fmla="*/ 82 w 85"/>
                <a:gd name="T99" fmla="*/ 101 h 145"/>
                <a:gd name="T100" fmla="*/ 83 w 85"/>
                <a:gd name="T101" fmla="*/ 99 h 145"/>
                <a:gd name="T102" fmla="*/ 84 w 85"/>
                <a:gd name="T103" fmla="*/ 9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5" h="145">
                  <a:moveTo>
                    <a:pt x="84" y="93"/>
                  </a:moveTo>
                  <a:cubicBezTo>
                    <a:pt x="84" y="93"/>
                    <a:pt x="83" y="92"/>
                    <a:pt x="83" y="92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0"/>
                    <a:pt x="83" y="90"/>
                  </a:cubicBezTo>
                  <a:cubicBezTo>
                    <a:pt x="83" y="90"/>
                    <a:pt x="83" y="90"/>
                    <a:pt x="83" y="89"/>
                  </a:cubicBezTo>
                  <a:cubicBezTo>
                    <a:pt x="83" y="88"/>
                    <a:pt x="80" y="87"/>
                    <a:pt x="80" y="86"/>
                  </a:cubicBezTo>
                  <a:cubicBezTo>
                    <a:pt x="79" y="84"/>
                    <a:pt x="81" y="84"/>
                    <a:pt x="81" y="83"/>
                  </a:cubicBezTo>
                  <a:cubicBezTo>
                    <a:pt x="81" y="83"/>
                    <a:pt x="80" y="82"/>
                    <a:pt x="80" y="81"/>
                  </a:cubicBezTo>
                  <a:cubicBezTo>
                    <a:pt x="80" y="80"/>
                    <a:pt x="81" y="80"/>
                    <a:pt x="81" y="79"/>
                  </a:cubicBezTo>
                  <a:cubicBezTo>
                    <a:pt x="82" y="78"/>
                    <a:pt x="80" y="71"/>
                    <a:pt x="80" y="70"/>
                  </a:cubicBezTo>
                  <a:cubicBezTo>
                    <a:pt x="77" y="53"/>
                    <a:pt x="75" y="36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0" y="17"/>
                    <a:pt x="70" y="13"/>
                    <a:pt x="68" y="11"/>
                  </a:cubicBezTo>
                  <a:cubicBezTo>
                    <a:pt x="68" y="10"/>
                    <a:pt x="67" y="10"/>
                    <a:pt x="67" y="10"/>
                  </a:cubicBezTo>
                  <a:cubicBezTo>
                    <a:pt x="66" y="9"/>
                    <a:pt x="64" y="7"/>
                    <a:pt x="64" y="5"/>
                  </a:cubicBezTo>
                  <a:cubicBezTo>
                    <a:pt x="64" y="4"/>
                    <a:pt x="64" y="2"/>
                    <a:pt x="64" y="1"/>
                  </a:cubicBezTo>
                  <a:cubicBezTo>
                    <a:pt x="64" y="1"/>
                    <a:pt x="64" y="1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6" y="3"/>
                    <a:pt x="28" y="5"/>
                    <a:pt x="10" y="7"/>
                  </a:cubicBezTo>
                  <a:cubicBezTo>
                    <a:pt x="10" y="8"/>
                    <a:pt x="13" y="10"/>
                    <a:pt x="14" y="10"/>
                  </a:cubicBezTo>
                  <a:cubicBezTo>
                    <a:pt x="15" y="11"/>
                    <a:pt x="15" y="12"/>
                    <a:pt x="16" y="13"/>
                  </a:cubicBezTo>
                  <a:cubicBezTo>
                    <a:pt x="18" y="15"/>
                    <a:pt x="21" y="15"/>
                    <a:pt x="21" y="19"/>
                  </a:cubicBezTo>
                  <a:cubicBezTo>
                    <a:pt x="21" y="20"/>
                    <a:pt x="21" y="23"/>
                    <a:pt x="21" y="24"/>
                  </a:cubicBezTo>
                  <a:cubicBezTo>
                    <a:pt x="20" y="24"/>
                    <a:pt x="19" y="25"/>
                    <a:pt x="19" y="26"/>
                  </a:cubicBezTo>
                  <a:cubicBezTo>
                    <a:pt x="18" y="27"/>
                    <a:pt x="19" y="29"/>
                    <a:pt x="19" y="30"/>
                  </a:cubicBezTo>
                  <a:cubicBezTo>
                    <a:pt x="18" y="31"/>
                    <a:pt x="16" y="32"/>
                    <a:pt x="15" y="32"/>
                  </a:cubicBezTo>
                  <a:cubicBezTo>
                    <a:pt x="14" y="33"/>
                    <a:pt x="13" y="34"/>
                    <a:pt x="13" y="34"/>
                  </a:cubicBezTo>
                  <a:cubicBezTo>
                    <a:pt x="12" y="35"/>
                    <a:pt x="6" y="35"/>
                    <a:pt x="6" y="36"/>
                  </a:cubicBezTo>
                  <a:cubicBezTo>
                    <a:pt x="3" y="43"/>
                    <a:pt x="10" y="43"/>
                    <a:pt x="9" y="47"/>
                  </a:cubicBezTo>
                  <a:cubicBezTo>
                    <a:pt x="9" y="48"/>
                    <a:pt x="7" y="50"/>
                    <a:pt x="7" y="51"/>
                  </a:cubicBezTo>
                  <a:cubicBezTo>
                    <a:pt x="6" y="52"/>
                    <a:pt x="6" y="54"/>
                    <a:pt x="6" y="55"/>
                  </a:cubicBezTo>
                  <a:cubicBezTo>
                    <a:pt x="6" y="56"/>
                    <a:pt x="1" y="57"/>
                    <a:pt x="1" y="58"/>
                  </a:cubicBezTo>
                  <a:cubicBezTo>
                    <a:pt x="1" y="59"/>
                    <a:pt x="4" y="63"/>
                    <a:pt x="1" y="63"/>
                  </a:cubicBezTo>
                  <a:cubicBezTo>
                    <a:pt x="1" y="63"/>
                    <a:pt x="0" y="63"/>
                    <a:pt x="0" y="64"/>
                  </a:cubicBezTo>
                  <a:cubicBezTo>
                    <a:pt x="0" y="65"/>
                    <a:pt x="0" y="67"/>
                    <a:pt x="0" y="68"/>
                  </a:cubicBezTo>
                  <a:cubicBezTo>
                    <a:pt x="0" y="70"/>
                    <a:pt x="0" y="71"/>
                    <a:pt x="1" y="73"/>
                  </a:cubicBezTo>
                  <a:cubicBezTo>
                    <a:pt x="1" y="74"/>
                    <a:pt x="2" y="74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7"/>
                    <a:pt x="3" y="77"/>
                    <a:pt x="3" y="78"/>
                  </a:cubicBezTo>
                  <a:cubicBezTo>
                    <a:pt x="4" y="79"/>
                    <a:pt x="3" y="79"/>
                    <a:pt x="4" y="80"/>
                  </a:cubicBezTo>
                  <a:cubicBezTo>
                    <a:pt x="5" y="82"/>
                    <a:pt x="8" y="83"/>
                    <a:pt x="10" y="84"/>
                  </a:cubicBezTo>
                  <a:cubicBezTo>
                    <a:pt x="11" y="85"/>
                    <a:pt x="11" y="86"/>
                    <a:pt x="12" y="86"/>
                  </a:cubicBezTo>
                  <a:cubicBezTo>
                    <a:pt x="13" y="88"/>
                    <a:pt x="17" y="88"/>
                    <a:pt x="18" y="91"/>
                  </a:cubicBezTo>
                  <a:cubicBezTo>
                    <a:pt x="18" y="91"/>
                    <a:pt x="18" y="93"/>
                    <a:pt x="18" y="93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20" y="96"/>
                    <a:pt x="19" y="99"/>
                    <a:pt x="22" y="100"/>
                  </a:cubicBezTo>
                  <a:cubicBezTo>
                    <a:pt x="23" y="100"/>
                    <a:pt x="24" y="98"/>
                    <a:pt x="25" y="97"/>
                  </a:cubicBezTo>
                  <a:cubicBezTo>
                    <a:pt x="26" y="97"/>
                    <a:pt x="31" y="99"/>
                    <a:pt x="31" y="100"/>
                  </a:cubicBezTo>
                  <a:cubicBezTo>
                    <a:pt x="32" y="101"/>
                    <a:pt x="30" y="102"/>
                    <a:pt x="30" y="103"/>
                  </a:cubicBezTo>
                  <a:cubicBezTo>
                    <a:pt x="30" y="103"/>
                    <a:pt x="31" y="104"/>
                    <a:pt x="31" y="105"/>
                  </a:cubicBezTo>
                  <a:cubicBezTo>
                    <a:pt x="31" y="108"/>
                    <a:pt x="26" y="112"/>
                    <a:pt x="29" y="116"/>
                  </a:cubicBezTo>
                  <a:cubicBezTo>
                    <a:pt x="29" y="116"/>
                    <a:pt x="31" y="118"/>
                    <a:pt x="32" y="119"/>
                  </a:cubicBezTo>
                  <a:cubicBezTo>
                    <a:pt x="32" y="119"/>
                    <a:pt x="33" y="119"/>
                    <a:pt x="33" y="11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7" y="121"/>
                    <a:pt x="38" y="122"/>
                  </a:cubicBezTo>
                  <a:cubicBezTo>
                    <a:pt x="38" y="122"/>
                    <a:pt x="37" y="123"/>
                    <a:pt x="38" y="123"/>
                  </a:cubicBezTo>
                  <a:cubicBezTo>
                    <a:pt x="39" y="124"/>
                    <a:pt x="39" y="123"/>
                    <a:pt x="40" y="123"/>
                  </a:cubicBezTo>
                  <a:cubicBezTo>
                    <a:pt x="40" y="123"/>
                    <a:pt x="41" y="123"/>
                    <a:pt x="41" y="123"/>
                  </a:cubicBezTo>
                  <a:cubicBezTo>
                    <a:pt x="41" y="124"/>
                    <a:pt x="42" y="124"/>
                    <a:pt x="43" y="124"/>
                  </a:cubicBezTo>
                  <a:cubicBezTo>
                    <a:pt x="43" y="125"/>
                    <a:pt x="44" y="126"/>
                    <a:pt x="44" y="126"/>
                  </a:cubicBezTo>
                  <a:cubicBezTo>
                    <a:pt x="45" y="127"/>
                    <a:pt x="47" y="127"/>
                    <a:pt x="47" y="127"/>
                  </a:cubicBezTo>
                  <a:cubicBezTo>
                    <a:pt x="48" y="128"/>
                    <a:pt x="47" y="130"/>
                    <a:pt x="48" y="131"/>
                  </a:cubicBezTo>
                  <a:cubicBezTo>
                    <a:pt x="48" y="132"/>
                    <a:pt x="50" y="133"/>
                    <a:pt x="50" y="134"/>
                  </a:cubicBezTo>
                  <a:cubicBezTo>
                    <a:pt x="51" y="136"/>
                    <a:pt x="49" y="136"/>
                    <a:pt x="49" y="138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40"/>
                    <a:pt x="52" y="141"/>
                    <a:pt x="52" y="142"/>
                  </a:cubicBezTo>
                  <a:cubicBezTo>
                    <a:pt x="52" y="142"/>
                    <a:pt x="52" y="143"/>
                    <a:pt x="52" y="143"/>
                  </a:cubicBezTo>
                  <a:cubicBezTo>
                    <a:pt x="53" y="143"/>
                    <a:pt x="54" y="144"/>
                    <a:pt x="55" y="144"/>
                  </a:cubicBezTo>
                  <a:cubicBezTo>
                    <a:pt x="56" y="144"/>
                    <a:pt x="53" y="143"/>
                    <a:pt x="54" y="142"/>
                  </a:cubicBezTo>
                  <a:cubicBezTo>
                    <a:pt x="55" y="141"/>
                    <a:pt x="56" y="144"/>
                    <a:pt x="56" y="144"/>
                  </a:cubicBezTo>
                  <a:cubicBezTo>
                    <a:pt x="57" y="145"/>
                    <a:pt x="57" y="144"/>
                    <a:pt x="58" y="144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57" y="143"/>
                    <a:pt x="57" y="143"/>
                    <a:pt x="57" y="142"/>
                  </a:cubicBezTo>
                  <a:cubicBezTo>
                    <a:pt x="57" y="142"/>
                    <a:pt x="59" y="138"/>
                    <a:pt x="59" y="138"/>
                  </a:cubicBezTo>
                  <a:cubicBezTo>
                    <a:pt x="62" y="136"/>
                    <a:pt x="68" y="141"/>
                    <a:pt x="71" y="140"/>
                  </a:cubicBezTo>
                  <a:cubicBezTo>
                    <a:pt x="71" y="140"/>
                    <a:pt x="71" y="140"/>
                    <a:pt x="71" y="139"/>
                  </a:cubicBezTo>
                  <a:cubicBezTo>
                    <a:pt x="73" y="135"/>
                    <a:pt x="68" y="136"/>
                    <a:pt x="70" y="132"/>
                  </a:cubicBezTo>
                  <a:cubicBezTo>
                    <a:pt x="70" y="131"/>
                    <a:pt x="71" y="132"/>
                    <a:pt x="72" y="131"/>
                  </a:cubicBezTo>
                  <a:cubicBezTo>
                    <a:pt x="72" y="131"/>
                    <a:pt x="73" y="130"/>
                    <a:pt x="73" y="130"/>
                  </a:cubicBezTo>
                  <a:cubicBezTo>
                    <a:pt x="74" y="129"/>
                    <a:pt x="76" y="129"/>
                    <a:pt x="77" y="129"/>
                  </a:cubicBezTo>
                  <a:cubicBezTo>
                    <a:pt x="77" y="129"/>
                    <a:pt x="78" y="129"/>
                    <a:pt x="78" y="128"/>
                  </a:cubicBezTo>
                  <a:cubicBezTo>
                    <a:pt x="78" y="126"/>
                    <a:pt x="75" y="126"/>
                    <a:pt x="75" y="125"/>
                  </a:cubicBezTo>
                  <a:cubicBezTo>
                    <a:pt x="75" y="123"/>
                    <a:pt x="77" y="122"/>
                    <a:pt x="77" y="120"/>
                  </a:cubicBezTo>
                  <a:cubicBezTo>
                    <a:pt x="77" y="120"/>
                    <a:pt x="76" y="119"/>
                    <a:pt x="76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18"/>
                    <a:pt x="76" y="114"/>
                    <a:pt x="76" y="114"/>
                  </a:cubicBezTo>
                  <a:cubicBezTo>
                    <a:pt x="76" y="113"/>
                    <a:pt x="77" y="114"/>
                    <a:pt x="77" y="113"/>
                  </a:cubicBezTo>
                  <a:cubicBezTo>
                    <a:pt x="77" y="112"/>
                    <a:pt x="76" y="114"/>
                    <a:pt x="77" y="112"/>
                  </a:cubicBezTo>
                  <a:cubicBezTo>
                    <a:pt x="77" y="112"/>
                    <a:pt x="78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09"/>
                    <a:pt x="77" y="109"/>
                    <a:pt x="77" y="108"/>
                  </a:cubicBezTo>
                  <a:cubicBezTo>
                    <a:pt x="78" y="106"/>
                    <a:pt x="78" y="108"/>
                    <a:pt x="78" y="107"/>
                  </a:cubicBezTo>
                  <a:cubicBezTo>
                    <a:pt x="79" y="107"/>
                    <a:pt x="78" y="107"/>
                    <a:pt x="78" y="107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5"/>
                    <a:pt x="80" y="105"/>
                    <a:pt x="81" y="105"/>
                  </a:cubicBezTo>
                  <a:cubicBezTo>
                    <a:pt x="81" y="104"/>
                    <a:pt x="80" y="103"/>
                    <a:pt x="81" y="103"/>
                  </a:cubicBezTo>
                  <a:cubicBezTo>
                    <a:pt x="81" y="102"/>
                    <a:pt x="82" y="102"/>
                    <a:pt x="82" y="101"/>
                  </a:cubicBezTo>
                  <a:cubicBezTo>
                    <a:pt x="83" y="101"/>
                    <a:pt x="82" y="100"/>
                    <a:pt x="82" y="100"/>
                  </a:cubicBezTo>
                  <a:cubicBezTo>
                    <a:pt x="82" y="99"/>
                    <a:pt x="83" y="99"/>
                    <a:pt x="83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3" y="96"/>
                    <a:pt x="85" y="96"/>
                    <a:pt x="84" y="93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52">
              <a:extLst>
                <a:ext uri="{FF2B5EF4-FFF2-40B4-BE49-F238E27FC236}">
                  <a16:creationId xmlns:a16="http://schemas.microsoft.com/office/drawing/2014/main" id="{A9B9EDC7-1642-4E5B-8731-11A20BAA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679" y="1742398"/>
              <a:ext cx="1004519" cy="607383"/>
            </a:xfrm>
            <a:custGeom>
              <a:avLst/>
              <a:gdLst>
                <a:gd name="T0" fmla="*/ 0 w 134"/>
                <a:gd name="T1" fmla="*/ 79 h 81"/>
                <a:gd name="T2" fmla="*/ 89 w 134"/>
                <a:gd name="T3" fmla="*/ 81 h 81"/>
                <a:gd name="T4" fmla="*/ 119 w 134"/>
                <a:gd name="T5" fmla="*/ 80 h 81"/>
                <a:gd name="T6" fmla="*/ 129 w 134"/>
                <a:gd name="T7" fmla="*/ 80 h 81"/>
                <a:gd name="T8" fmla="*/ 134 w 134"/>
                <a:gd name="T9" fmla="*/ 80 h 81"/>
                <a:gd name="T10" fmla="*/ 134 w 134"/>
                <a:gd name="T11" fmla="*/ 75 h 81"/>
                <a:gd name="T12" fmla="*/ 133 w 134"/>
                <a:gd name="T13" fmla="*/ 72 h 81"/>
                <a:gd name="T14" fmla="*/ 133 w 134"/>
                <a:gd name="T15" fmla="*/ 70 h 81"/>
                <a:gd name="T16" fmla="*/ 131 w 134"/>
                <a:gd name="T17" fmla="*/ 67 h 81"/>
                <a:gd name="T18" fmla="*/ 130 w 134"/>
                <a:gd name="T19" fmla="*/ 63 h 81"/>
                <a:gd name="T20" fmla="*/ 129 w 134"/>
                <a:gd name="T21" fmla="*/ 61 h 81"/>
                <a:gd name="T22" fmla="*/ 129 w 134"/>
                <a:gd name="T23" fmla="*/ 54 h 81"/>
                <a:gd name="T24" fmla="*/ 128 w 134"/>
                <a:gd name="T25" fmla="*/ 52 h 81"/>
                <a:gd name="T26" fmla="*/ 128 w 134"/>
                <a:gd name="T27" fmla="*/ 42 h 81"/>
                <a:gd name="T28" fmla="*/ 127 w 134"/>
                <a:gd name="T29" fmla="*/ 42 h 81"/>
                <a:gd name="T30" fmla="*/ 127 w 134"/>
                <a:gd name="T31" fmla="*/ 37 h 81"/>
                <a:gd name="T32" fmla="*/ 125 w 134"/>
                <a:gd name="T33" fmla="*/ 32 h 81"/>
                <a:gd name="T34" fmla="*/ 124 w 134"/>
                <a:gd name="T35" fmla="*/ 29 h 81"/>
                <a:gd name="T36" fmla="*/ 123 w 134"/>
                <a:gd name="T37" fmla="*/ 28 h 81"/>
                <a:gd name="T38" fmla="*/ 122 w 134"/>
                <a:gd name="T39" fmla="*/ 23 h 81"/>
                <a:gd name="T40" fmla="*/ 122 w 134"/>
                <a:gd name="T41" fmla="*/ 19 h 81"/>
                <a:gd name="T42" fmla="*/ 121 w 134"/>
                <a:gd name="T43" fmla="*/ 17 h 81"/>
                <a:gd name="T44" fmla="*/ 122 w 134"/>
                <a:gd name="T45" fmla="*/ 15 h 81"/>
                <a:gd name="T46" fmla="*/ 121 w 134"/>
                <a:gd name="T47" fmla="*/ 13 h 81"/>
                <a:gd name="T48" fmla="*/ 122 w 134"/>
                <a:gd name="T49" fmla="*/ 10 h 81"/>
                <a:gd name="T50" fmla="*/ 120 w 134"/>
                <a:gd name="T51" fmla="*/ 4 h 81"/>
                <a:gd name="T52" fmla="*/ 119 w 134"/>
                <a:gd name="T53" fmla="*/ 1 h 81"/>
                <a:gd name="T54" fmla="*/ 120 w 134"/>
                <a:gd name="T55" fmla="*/ 1 h 81"/>
                <a:gd name="T56" fmla="*/ 120 w 134"/>
                <a:gd name="T57" fmla="*/ 1 h 81"/>
                <a:gd name="T58" fmla="*/ 37 w 134"/>
                <a:gd name="T59" fmla="*/ 1 h 81"/>
                <a:gd name="T60" fmla="*/ 4 w 134"/>
                <a:gd name="T61" fmla="*/ 0 h 81"/>
                <a:gd name="T62" fmla="*/ 4 w 134"/>
                <a:gd name="T63" fmla="*/ 0 h 81"/>
                <a:gd name="T64" fmla="*/ 0 w 134"/>
                <a:gd name="T65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" h="81">
                  <a:moveTo>
                    <a:pt x="0" y="79"/>
                  </a:moveTo>
                  <a:cubicBezTo>
                    <a:pt x="30" y="81"/>
                    <a:pt x="59" y="81"/>
                    <a:pt x="89" y="81"/>
                  </a:cubicBezTo>
                  <a:cubicBezTo>
                    <a:pt x="99" y="81"/>
                    <a:pt x="109" y="80"/>
                    <a:pt x="119" y="80"/>
                  </a:cubicBezTo>
                  <a:cubicBezTo>
                    <a:pt x="122" y="80"/>
                    <a:pt x="125" y="80"/>
                    <a:pt x="129" y="80"/>
                  </a:cubicBezTo>
                  <a:cubicBezTo>
                    <a:pt x="131" y="80"/>
                    <a:pt x="134" y="80"/>
                    <a:pt x="134" y="80"/>
                  </a:cubicBezTo>
                  <a:cubicBezTo>
                    <a:pt x="134" y="77"/>
                    <a:pt x="134" y="77"/>
                    <a:pt x="134" y="75"/>
                  </a:cubicBezTo>
                  <a:cubicBezTo>
                    <a:pt x="134" y="74"/>
                    <a:pt x="133" y="73"/>
                    <a:pt x="133" y="72"/>
                  </a:cubicBezTo>
                  <a:cubicBezTo>
                    <a:pt x="133" y="72"/>
                    <a:pt x="133" y="70"/>
                    <a:pt x="133" y="70"/>
                  </a:cubicBezTo>
                  <a:cubicBezTo>
                    <a:pt x="132" y="69"/>
                    <a:pt x="131" y="68"/>
                    <a:pt x="131" y="67"/>
                  </a:cubicBezTo>
                  <a:cubicBezTo>
                    <a:pt x="130" y="66"/>
                    <a:pt x="130" y="64"/>
                    <a:pt x="130" y="63"/>
                  </a:cubicBezTo>
                  <a:cubicBezTo>
                    <a:pt x="130" y="62"/>
                    <a:pt x="129" y="62"/>
                    <a:pt x="129" y="61"/>
                  </a:cubicBezTo>
                  <a:cubicBezTo>
                    <a:pt x="129" y="60"/>
                    <a:pt x="130" y="55"/>
                    <a:pt x="129" y="54"/>
                  </a:cubicBezTo>
                  <a:cubicBezTo>
                    <a:pt x="129" y="54"/>
                    <a:pt x="128" y="53"/>
                    <a:pt x="128" y="52"/>
                  </a:cubicBezTo>
                  <a:cubicBezTo>
                    <a:pt x="127" y="49"/>
                    <a:pt x="128" y="45"/>
                    <a:pt x="128" y="42"/>
                  </a:cubicBezTo>
                  <a:cubicBezTo>
                    <a:pt x="128" y="42"/>
                    <a:pt x="127" y="42"/>
                    <a:pt x="127" y="42"/>
                  </a:cubicBezTo>
                  <a:cubicBezTo>
                    <a:pt x="127" y="40"/>
                    <a:pt x="127" y="38"/>
                    <a:pt x="127" y="37"/>
                  </a:cubicBezTo>
                  <a:cubicBezTo>
                    <a:pt x="127" y="35"/>
                    <a:pt x="125" y="33"/>
                    <a:pt x="125" y="32"/>
                  </a:cubicBezTo>
                  <a:cubicBezTo>
                    <a:pt x="124" y="31"/>
                    <a:pt x="124" y="29"/>
                    <a:pt x="124" y="29"/>
                  </a:cubicBezTo>
                  <a:cubicBezTo>
                    <a:pt x="124" y="28"/>
                    <a:pt x="123" y="28"/>
                    <a:pt x="123" y="28"/>
                  </a:cubicBezTo>
                  <a:cubicBezTo>
                    <a:pt x="123" y="28"/>
                    <a:pt x="122" y="23"/>
                    <a:pt x="122" y="23"/>
                  </a:cubicBezTo>
                  <a:cubicBezTo>
                    <a:pt x="121" y="22"/>
                    <a:pt x="122" y="20"/>
                    <a:pt x="122" y="19"/>
                  </a:cubicBezTo>
                  <a:cubicBezTo>
                    <a:pt x="122" y="19"/>
                    <a:pt x="121" y="18"/>
                    <a:pt x="121" y="17"/>
                  </a:cubicBezTo>
                  <a:cubicBezTo>
                    <a:pt x="121" y="17"/>
                    <a:pt x="122" y="16"/>
                    <a:pt x="122" y="15"/>
                  </a:cubicBezTo>
                  <a:cubicBezTo>
                    <a:pt x="122" y="15"/>
                    <a:pt x="121" y="13"/>
                    <a:pt x="121" y="13"/>
                  </a:cubicBezTo>
                  <a:cubicBezTo>
                    <a:pt x="121" y="12"/>
                    <a:pt x="122" y="11"/>
                    <a:pt x="122" y="10"/>
                  </a:cubicBezTo>
                  <a:cubicBezTo>
                    <a:pt x="122" y="8"/>
                    <a:pt x="120" y="6"/>
                    <a:pt x="120" y="4"/>
                  </a:cubicBezTo>
                  <a:cubicBezTo>
                    <a:pt x="120" y="3"/>
                    <a:pt x="119" y="2"/>
                    <a:pt x="119" y="1"/>
                  </a:cubicBezTo>
                  <a:cubicBezTo>
                    <a:pt x="119" y="1"/>
                    <a:pt x="120" y="1"/>
                    <a:pt x="120" y="1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92" y="2"/>
                    <a:pt x="65" y="2"/>
                    <a:pt x="37" y="1"/>
                  </a:cubicBezTo>
                  <a:cubicBezTo>
                    <a:pt x="26" y="1"/>
                    <a:pt x="1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6"/>
                    <a:pt x="1" y="53"/>
                    <a:pt x="0" y="79"/>
                  </a:cubicBezTo>
                </a:path>
              </a:pathLst>
            </a:custGeom>
            <a:gradFill>
              <a:gsLst>
                <a:gs pos="100000">
                  <a:srgbClr val="003D68"/>
                </a:gs>
                <a:gs pos="0">
                  <a:srgbClr val="007DC4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53">
              <a:extLst>
                <a:ext uri="{FF2B5EF4-FFF2-40B4-BE49-F238E27FC236}">
                  <a16:creationId xmlns:a16="http://schemas.microsoft.com/office/drawing/2014/main" id="{75CE81E9-3246-434F-977C-B93C71360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9965" y="4042547"/>
              <a:ext cx="1378293" cy="652308"/>
            </a:xfrm>
            <a:custGeom>
              <a:avLst/>
              <a:gdLst>
                <a:gd name="T0" fmla="*/ 62 w 184"/>
                <a:gd name="T1" fmla="*/ 17 h 87"/>
                <a:gd name="T2" fmla="*/ 63 w 184"/>
                <a:gd name="T3" fmla="*/ 17 h 87"/>
                <a:gd name="T4" fmla="*/ 63 w 184"/>
                <a:gd name="T5" fmla="*/ 19 h 87"/>
                <a:gd name="T6" fmla="*/ 63 w 184"/>
                <a:gd name="T7" fmla="*/ 56 h 87"/>
                <a:gd name="T8" fmla="*/ 63 w 184"/>
                <a:gd name="T9" fmla="*/ 65 h 87"/>
                <a:gd name="T10" fmla="*/ 66 w 184"/>
                <a:gd name="T11" fmla="*/ 66 h 87"/>
                <a:gd name="T12" fmla="*/ 73 w 184"/>
                <a:gd name="T13" fmla="*/ 70 h 87"/>
                <a:gd name="T14" fmla="*/ 77 w 184"/>
                <a:gd name="T15" fmla="*/ 68 h 87"/>
                <a:gd name="T16" fmla="*/ 80 w 184"/>
                <a:gd name="T17" fmla="*/ 72 h 87"/>
                <a:gd name="T18" fmla="*/ 86 w 184"/>
                <a:gd name="T19" fmla="*/ 75 h 87"/>
                <a:gd name="T20" fmla="*/ 94 w 184"/>
                <a:gd name="T21" fmla="*/ 76 h 87"/>
                <a:gd name="T22" fmla="*/ 99 w 184"/>
                <a:gd name="T23" fmla="*/ 77 h 87"/>
                <a:gd name="T24" fmla="*/ 105 w 184"/>
                <a:gd name="T25" fmla="*/ 79 h 87"/>
                <a:gd name="T26" fmla="*/ 108 w 184"/>
                <a:gd name="T27" fmla="*/ 83 h 87"/>
                <a:gd name="T28" fmla="*/ 116 w 184"/>
                <a:gd name="T29" fmla="*/ 82 h 87"/>
                <a:gd name="T30" fmla="*/ 118 w 184"/>
                <a:gd name="T31" fmla="*/ 82 h 87"/>
                <a:gd name="T32" fmla="*/ 119 w 184"/>
                <a:gd name="T33" fmla="*/ 84 h 87"/>
                <a:gd name="T34" fmla="*/ 123 w 184"/>
                <a:gd name="T35" fmla="*/ 83 h 87"/>
                <a:gd name="T36" fmla="*/ 125 w 184"/>
                <a:gd name="T37" fmla="*/ 86 h 87"/>
                <a:gd name="T38" fmla="*/ 128 w 184"/>
                <a:gd name="T39" fmla="*/ 84 h 87"/>
                <a:gd name="T40" fmla="*/ 128 w 184"/>
                <a:gd name="T41" fmla="*/ 83 h 87"/>
                <a:gd name="T42" fmla="*/ 132 w 184"/>
                <a:gd name="T43" fmla="*/ 82 h 87"/>
                <a:gd name="T44" fmla="*/ 137 w 184"/>
                <a:gd name="T45" fmla="*/ 81 h 87"/>
                <a:gd name="T46" fmla="*/ 139 w 184"/>
                <a:gd name="T47" fmla="*/ 83 h 87"/>
                <a:gd name="T48" fmla="*/ 141 w 184"/>
                <a:gd name="T49" fmla="*/ 84 h 87"/>
                <a:gd name="T50" fmla="*/ 144 w 184"/>
                <a:gd name="T51" fmla="*/ 86 h 87"/>
                <a:gd name="T52" fmla="*/ 146 w 184"/>
                <a:gd name="T53" fmla="*/ 84 h 87"/>
                <a:gd name="T54" fmla="*/ 150 w 184"/>
                <a:gd name="T55" fmla="*/ 82 h 87"/>
                <a:gd name="T56" fmla="*/ 155 w 184"/>
                <a:gd name="T57" fmla="*/ 82 h 87"/>
                <a:gd name="T58" fmla="*/ 156 w 184"/>
                <a:gd name="T59" fmla="*/ 80 h 87"/>
                <a:gd name="T60" fmla="*/ 161 w 184"/>
                <a:gd name="T61" fmla="*/ 81 h 87"/>
                <a:gd name="T62" fmla="*/ 166 w 184"/>
                <a:gd name="T63" fmla="*/ 80 h 87"/>
                <a:gd name="T64" fmla="*/ 166 w 184"/>
                <a:gd name="T65" fmla="*/ 80 h 87"/>
                <a:gd name="T66" fmla="*/ 169 w 184"/>
                <a:gd name="T67" fmla="*/ 79 h 87"/>
                <a:gd name="T68" fmla="*/ 171 w 184"/>
                <a:gd name="T69" fmla="*/ 80 h 87"/>
                <a:gd name="T70" fmla="*/ 173 w 184"/>
                <a:gd name="T71" fmla="*/ 82 h 87"/>
                <a:gd name="T72" fmla="*/ 175 w 184"/>
                <a:gd name="T73" fmla="*/ 83 h 87"/>
                <a:gd name="T74" fmla="*/ 181 w 184"/>
                <a:gd name="T75" fmla="*/ 85 h 87"/>
                <a:gd name="T76" fmla="*/ 184 w 184"/>
                <a:gd name="T77" fmla="*/ 85 h 87"/>
                <a:gd name="T78" fmla="*/ 181 w 184"/>
                <a:gd name="T79" fmla="*/ 37 h 87"/>
                <a:gd name="T80" fmla="*/ 177 w 184"/>
                <a:gd name="T81" fmla="*/ 16 h 87"/>
                <a:gd name="T82" fmla="*/ 175 w 184"/>
                <a:gd name="T83" fmla="*/ 0 h 87"/>
                <a:gd name="T84" fmla="*/ 158 w 184"/>
                <a:gd name="T85" fmla="*/ 1 h 87"/>
                <a:gd name="T86" fmla="*/ 22 w 184"/>
                <a:gd name="T87" fmla="*/ 3 h 87"/>
                <a:gd name="T88" fmla="*/ 0 w 184"/>
                <a:gd name="T89" fmla="*/ 16 h 87"/>
                <a:gd name="T90" fmla="*/ 59 w 184"/>
                <a:gd name="T91" fmla="*/ 1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4" h="87">
                  <a:moveTo>
                    <a:pt x="59" y="17"/>
                  </a:moveTo>
                  <a:cubicBezTo>
                    <a:pt x="60" y="17"/>
                    <a:pt x="61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8"/>
                    <a:pt x="63" y="19"/>
                    <a:pt x="63" y="19"/>
                  </a:cubicBezTo>
                  <a:cubicBezTo>
                    <a:pt x="63" y="22"/>
                    <a:pt x="63" y="25"/>
                    <a:pt x="63" y="28"/>
                  </a:cubicBezTo>
                  <a:cubicBezTo>
                    <a:pt x="63" y="38"/>
                    <a:pt x="63" y="47"/>
                    <a:pt x="63" y="56"/>
                  </a:cubicBezTo>
                  <a:cubicBezTo>
                    <a:pt x="63" y="59"/>
                    <a:pt x="63" y="62"/>
                    <a:pt x="63" y="64"/>
                  </a:cubicBezTo>
                  <a:cubicBezTo>
                    <a:pt x="63" y="64"/>
                    <a:pt x="63" y="65"/>
                    <a:pt x="63" y="65"/>
                  </a:cubicBezTo>
                  <a:cubicBezTo>
                    <a:pt x="63" y="65"/>
                    <a:pt x="63" y="65"/>
                    <a:pt x="63" y="66"/>
                  </a:cubicBezTo>
                  <a:cubicBezTo>
                    <a:pt x="63" y="66"/>
                    <a:pt x="65" y="66"/>
                    <a:pt x="66" y="66"/>
                  </a:cubicBezTo>
                  <a:cubicBezTo>
                    <a:pt x="67" y="67"/>
                    <a:pt x="70" y="72"/>
                    <a:pt x="72" y="71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4" y="70"/>
                    <a:pt x="75" y="71"/>
                    <a:pt x="75" y="71"/>
                  </a:cubicBezTo>
                  <a:cubicBezTo>
                    <a:pt x="76" y="71"/>
                    <a:pt x="77" y="68"/>
                    <a:pt x="77" y="68"/>
                  </a:cubicBezTo>
                  <a:cubicBezTo>
                    <a:pt x="78" y="69"/>
                    <a:pt x="77" y="69"/>
                    <a:pt x="78" y="70"/>
                  </a:cubicBezTo>
                  <a:cubicBezTo>
                    <a:pt x="78" y="70"/>
                    <a:pt x="80" y="71"/>
                    <a:pt x="80" y="72"/>
                  </a:cubicBezTo>
                  <a:cubicBezTo>
                    <a:pt x="81" y="72"/>
                    <a:pt x="80" y="74"/>
                    <a:pt x="81" y="75"/>
                  </a:cubicBezTo>
                  <a:cubicBezTo>
                    <a:pt x="82" y="76"/>
                    <a:pt x="84" y="75"/>
                    <a:pt x="86" y="75"/>
                  </a:cubicBezTo>
                  <a:cubicBezTo>
                    <a:pt x="87" y="75"/>
                    <a:pt x="89" y="77"/>
                    <a:pt x="91" y="77"/>
                  </a:cubicBezTo>
                  <a:cubicBezTo>
                    <a:pt x="92" y="77"/>
                    <a:pt x="93" y="76"/>
                    <a:pt x="94" y="76"/>
                  </a:cubicBezTo>
                  <a:cubicBezTo>
                    <a:pt x="94" y="77"/>
                    <a:pt x="95" y="79"/>
                    <a:pt x="97" y="78"/>
                  </a:cubicBezTo>
                  <a:cubicBezTo>
                    <a:pt x="98" y="78"/>
                    <a:pt x="98" y="77"/>
                    <a:pt x="99" y="77"/>
                  </a:cubicBezTo>
                  <a:cubicBezTo>
                    <a:pt x="99" y="77"/>
                    <a:pt x="104" y="76"/>
                    <a:pt x="104" y="76"/>
                  </a:cubicBezTo>
                  <a:cubicBezTo>
                    <a:pt x="105" y="77"/>
                    <a:pt x="104" y="79"/>
                    <a:pt x="105" y="79"/>
                  </a:cubicBezTo>
                  <a:cubicBezTo>
                    <a:pt x="105" y="80"/>
                    <a:pt x="107" y="80"/>
                    <a:pt x="108" y="80"/>
                  </a:cubicBezTo>
                  <a:cubicBezTo>
                    <a:pt x="108" y="81"/>
                    <a:pt x="107" y="82"/>
                    <a:pt x="108" y="83"/>
                  </a:cubicBezTo>
                  <a:cubicBezTo>
                    <a:pt x="111" y="85"/>
                    <a:pt x="113" y="80"/>
                    <a:pt x="114" y="80"/>
                  </a:cubicBezTo>
                  <a:cubicBezTo>
                    <a:pt x="118" y="81"/>
                    <a:pt x="115" y="81"/>
                    <a:pt x="116" y="82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7" y="82"/>
                    <a:pt x="117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9" y="82"/>
                    <a:pt x="118" y="84"/>
                    <a:pt x="119" y="84"/>
                  </a:cubicBezTo>
                  <a:cubicBezTo>
                    <a:pt x="121" y="85"/>
                    <a:pt x="121" y="83"/>
                    <a:pt x="122" y="82"/>
                  </a:cubicBezTo>
                  <a:cubicBezTo>
                    <a:pt x="122" y="82"/>
                    <a:pt x="122" y="83"/>
                    <a:pt x="123" y="83"/>
                  </a:cubicBezTo>
                  <a:cubicBezTo>
                    <a:pt x="123" y="83"/>
                    <a:pt x="123" y="82"/>
                    <a:pt x="124" y="82"/>
                  </a:cubicBezTo>
                  <a:cubicBezTo>
                    <a:pt x="125" y="82"/>
                    <a:pt x="124" y="85"/>
                    <a:pt x="125" y="86"/>
                  </a:cubicBezTo>
                  <a:cubicBezTo>
                    <a:pt x="125" y="86"/>
                    <a:pt x="126" y="87"/>
                    <a:pt x="126" y="86"/>
                  </a:cubicBezTo>
                  <a:cubicBezTo>
                    <a:pt x="126" y="86"/>
                    <a:pt x="128" y="84"/>
                    <a:pt x="128" y="84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27" y="83"/>
                    <a:pt x="128" y="83"/>
                    <a:pt x="128" y="83"/>
                  </a:cubicBezTo>
                  <a:cubicBezTo>
                    <a:pt x="129" y="82"/>
                    <a:pt x="128" y="80"/>
                    <a:pt x="130" y="80"/>
                  </a:cubicBezTo>
                  <a:cubicBezTo>
                    <a:pt x="132" y="80"/>
                    <a:pt x="131" y="82"/>
                    <a:pt x="132" y="82"/>
                  </a:cubicBezTo>
                  <a:cubicBezTo>
                    <a:pt x="132" y="83"/>
                    <a:pt x="135" y="83"/>
                    <a:pt x="136" y="83"/>
                  </a:cubicBezTo>
                  <a:cubicBezTo>
                    <a:pt x="136" y="82"/>
                    <a:pt x="136" y="80"/>
                    <a:pt x="137" y="81"/>
                  </a:cubicBezTo>
                  <a:cubicBezTo>
                    <a:pt x="138" y="81"/>
                    <a:pt x="137" y="82"/>
                    <a:pt x="137" y="83"/>
                  </a:cubicBezTo>
                  <a:cubicBezTo>
                    <a:pt x="138" y="83"/>
                    <a:pt x="139" y="83"/>
                    <a:pt x="139" y="83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40" y="84"/>
                    <a:pt x="141" y="84"/>
                    <a:pt x="141" y="84"/>
                  </a:cubicBezTo>
                  <a:cubicBezTo>
                    <a:pt x="141" y="84"/>
                    <a:pt x="142" y="84"/>
                    <a:pt x="142" y="84"/>
                  </a:cubicBezTo>
                  <a:cubicBezTo>
                    <a:pt x="142" y="84"/>
                    <a:pt x="143" y="87"/>
                    <a:pt x="144" y="86"/>
                  </a:cubicBezTo>
                  <a:cubicBezTo>
                    <a:pt x="144" y="86"/>
                    <a:pt x="144" y="85"/>
                    <a:pt x="144" y="84"/>
                  </a:cubicBezTo>
                  <a:cubicBezTo>
                    <a:pt x="145" y="84"/>
                    <a:pt x="146" y="85"/>
                    <a:pt x="146" y="84"/>
                  </a:cubicBezTo>
                  <a:cubicBezTo>
                    <a:pt x="147" y="84"/>
                    <a:pt x="147" y="83"/>
                    <a:pt x="147" y="83"/>
                  </a:cubicBezTo>
                  <a:cubicBezTo>
                    <a:pt x="148" y="82"/>
                    <a:pt x="149" y="82"/>
                    <a:pt x="150" y="82"/>
                  </a:cubicBezTo>
                  <a:cubicBezTo>
                    <a:pt x="151" y="82"/>
                    <a:pt x="152" y="81"/>
                    <a:pt x="152" y="81"/>
                  </a:cubicBezTo>
                  <a:cubicBezTo>
                    <a:pt x="152" y="81"/>
                    <a:pt x="155" y="82"/>
                    <a:pt x="155" y="82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7" y="80"/>
                    <a:pt x="159" y="79"/>
                    <a:pt x="159" y="79"/>
                  </a:cubicBezTo>
                  <a:cubicBezTo>
                    <a:pt x="160" y="79"/>
                    <a:pt x="161" y="81"/>
                    <a:pt x="161" y="81"/>
                  </a:cubicBezTo>
                  <a:cubicBezTo>
                    <a:pt x="162" y="81"/>
                    <a:pt x="164" y="81"/>
                    <a:pt x="165" y="81"/>
                  </a:cubicBezTo>
                  <a:cubicBezTo>
                    <a:pt x="165" y="81"/>
                    <a:pt x="166" y="80"/>
                    <a:pt x="166" y="80"/>
                  </a:cubicBezTo>
                  <a:cubicBezTo>
                    <a:pt x="166" y="80"/>
                    <a:pt x="166" y="79"/>
                    <a:pt x="166" y="79"/>
                  </a:cubicBezTo>
                  <a:cubicBezTo>
                    <a:pt x="166" y="79"/>
                    <a:pt x="166" y="80"/>
                    <a:pt x="166" y="80"/>
                  </a:cubicBezTo>
                  <a:cubicBezTo>
                    <a:pt x="167" y="80"/>
                    <a:pt x="166" y="78"/>
                    <a:pt x="167" y="78"/>
                  </a:cubicBezTo>
                  <a:cubicBezTo>
                    <a:pt x="168" y="78"/>
                    <a:pt x="169" y="79"/>
                    <a:pt x="169" y="79"/>
                  </a:cubicBezTo>
                  <a:cubicBezTo>
                    <a:pt x="169" y="79"/>
                    <a:pt x="170" y="79"/>
                    <a:pt x="170" y="79"/>
                  </a:cubicBezTo>
                  <a:cubicBezTo>
                    <a:pt x="171" y="79"/>
                    <a:pt x="171" y="80"/>
                    <a:pt x="171" y="80"/>
                  </a:cubicBezTo>
                  <a:cubicBezTo>
                    <a:pt x="172" y="81"/>
                    <a:pt x="172" y="80"/>
                    <a:pt x="173" y="80"/>
                  </a:cubicBezTo>
                  <a:cubicBezTo>
                    <a:pt x="173" y="80"/>
                    <a:pt x="173" y="81"/>
                    <a:pt x="173" y="82"/>
                  </a:cubicBezTo>
                  <a:cubicBezTo>
                    <a:pt x="174" y="82"/>
                    <a:pt x="174" y="81"/>
                    <a:pt x="174" y="82"/>
                  </a:cubicBezTo>
                  <a:cubicBezTo>
                    <a:pt x="175" y="82"/>
                    <a:pt x="175" y="83"/>
                    <a:pt x="175" y="83"/>
                  </a:cubicBezTo>
                  <a:cubicBezTo>
                    <a:pt x="176" y="84"/>
                    <a:pt x="177" y="83"/>
                    <a:pt x="179" y="84"/>
                  </a:cubicBezTo>
                  <a:cubicBezTo>
                    <a:pt x="179" y="84"/>
                    <a:pt x="180" y="85"/>
                    <a:pt x="181" y="85"/>
                  </a:cubicBezTo>
                  <a:cubicBezTo>
                    <a:pt x="181" y="85"/>
                    <a:pt x="181" y="84"/>
                    <a:pt x="182" y="84"/>
                  </a:cubicBezTo>
                  <a:cubicBezTo>
                    <a:pt x="182" y="85"/>
                    <a:pt x="184" y="85"/>
                    <a:pt x="184" y="85"/>
                  </a:cubicBezTo>
                  <a:cubicBezTo>
                    <a:pt x="183" y="75"/>
                    <a:pt x="183" y="65"/>
                    <a:pt x="182" y="55"/>
                  </a:cubicBezTo>
                  <a:cubicBezTo>
                    <a:pt x="182" y="49"/>
                    <a:pt x="182" y="43"/>
                    <a:pt x="181" y="37"/>
                  </a:cubicBezTo>
                  <a:cubicBezTo>
                    <a:pt x="180" y="32"/>
                    <a:pt x="179" y="26"/>
                    <a:pt x="178" y="21"/>
                  </a:cubicBezTo>
                  <a:cubicBezTo>
                    <a:pt x="177" y="19"/>
                    <a:pt x="177" y="18"/>
                    <a:pt x="177" y="16"/>
                  </a:cubicBezTo>
                  <a:cubicBezTo>
                    <a:pt x="176" y="15"/>
                    <a:pt x="176" y="13"/>
                    <a:pt x="176" y="13"/>
                  </a:cubicBezTo>
                  <a:cubicBezTo>
                    <a:pt x="176" y="9"/>
                    <a:pt x="175" y="4"/>
                    <a:pt x="175" y="0"/>
                  </a:cubicBezTo>
                  <a:cubicBezTo>
                    <a:pt x="175" y="0"/>
                    <a:pt x="171" y="0"/>
                    <a:pt x="169" y="1"/>
                  </a:cubicBezTo>
                  <a:cubicBezTo>
                    <a:pt x="166" y="1"/>
                    <a:pt x="162" y="1"/>
                    <a:pt x="158" y="1"/>
                  </a:cubicBezTo>
                  <a:cubicBezTo>
                    <a:pt x="147" y="2"/>
                    <a:pt x="135" y="2"/>
                    <a:pt x="124" y="3"/>
                  </a:cubicBezTo>
                  <a:cubicBezTo>
                    <a:pt x="90" y="4"/>
                    <a:pt x="56" y="4"/>
                    <a:pt x="22" y="3"/>
                  </a:cubicBezTo>
                  <a:cubicBezTo>
                    <a:pt x="15" y="3"/>
                    <a:pt x="8" y="3"/>
                    <a:pt x="1" y="3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15" y="16"/>
                    <a:pt x="31" y="16"/>
                    <a:pt x="46" y="17"/>
                  </a:cubicBezTo>
                  <a:cubicBezTo>
                    <a:pt x="50" y="17"/>
                    <a:pt x="54" y="17"/>
                    <a:pt x="59" y="17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54">
              <a:extLst>
                <a:ext uri="{FF2B5EF4-FFF2-40B4-BE49-F238E27FC236}">
                  <a16:creationId xmlns:a16="http://schemas.microsoft.com/office/drawing/2014/main" id="{5EC26004-E01A-488B-A4D7-CE1C2796F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5895" y="3009277"/>
              <a:ext cx="711608" cy="328850"/>
            </a:xfrm>
            <a:custGeom>
              <a:avLst/>
              <a:gdLst>
                <a:gd name="T0" fmla="*/ 9 w 95"/>
                <a:gd name="T1" fmla="*/ 26 h 44"/>
                <a:gd name="T2" fmla="*/ 14 w 95"/>
                <a:gd name="T3" fmla="*/ 20 h 44"/>
                <a:gd name="T4" fmla="*/ 22 w 95"/>
                <a:gd name="T5" fmla="*/ 19 h 44"/>
                <a:gd name="T6" fmla="*/ 23 w 95"/>
                <a:gd name="T7" fmla="*/ 16 h 44"/>
                <a:gd name="T8" fmla="*/ 33 w 95"/>
                <a:gd name="T9" fmla="*/ 14 h 44"/>
                <a:gd name="T10" fmla="*/ 33 w 95"/>
                <a:gd name="T11" fmla="*/ 17 h 44"/>
                <a:gd name="T12" fmla="*/ 37 w 95"/>
                <a:gd name="T13" fmla="*/ 21 h 44"/>
                <a:gd name="T14" fmla="*/ 49 w 95"/>
                <a:gd name="T15" fmla="*/ 26 h 44"/>
                <a:gd name="T16" fmla="*/ 53 w 95"/>
                <a:gd name="T17" fmla="*/ 25 h 44"/>
                <a:gd name="T18" fmla="*/ 54 w 95"/>
                <a:gd name="T19" fmla="*/ 33 h 44"/>
                <a:gd name="T20" fmla="*/ 52 w 95"/>
                <a:gd name="T21" fmla="*/ 37 h 44"/>
                <a:gd name="T22" fmla="*/ 57 w 95"/>
                <a:gd name="T23" fmla="*/ 39 h 44"/>
                <a:gd name="T24" fmla="*/ 61 w 95"/>
                <a:gd name="T25" fmla="*/ 42 h 44"/>
                <a:gd name="T26" fmla="*/ 69 w 95"/>
                <a:gd name="T27" fmla="*/ 43 h 44"/>
                <a:gd name="T28" fmla="*/ 73 w 95"/>
                <a:gd name="T29" fmla="*/ 44 h 44"/>
                <a:gd name="T30" fmla="*/ 68 w 95"/>
                <a:gd name="T31" fmla="*/ 38 h 44"/>
                <a:gd name="T32" fmla="*/ 64 w 95"/>
                <a:gd name="T33" fmla="*/ 35 h 44"/>
                <a:gd name="T34" fmla="*/ 64 w 95"/>
                <a:gd name="T35" fmla="*/ 28 h 44"/>
                <a:gd name="T36" fmla="*/ 64 w 95"/>
                <a:gd name="T37" fmla="*/ 24 h 44"/>
                <a:gd name="T38" fmla="*/ 65 w 95"/>
                <a:gd name="T39" fmla="*/ 21 h 44"/>
                <a:gd name="T40" fmla="*/ 62 w 95"/>
                <a:gd name="T41" fmla="*/ 18 h 44"/>
                <a:gd name="T42" fmla="*/ 59 w 95"/>
                <a:gd name="T43" fmla="*/ 16 h 44"/>
                <a:gd name="T44" fmla="*/ 63 w 95"/>
                <a:gd name="T45" fmla="*/ 15 h 44"/>
                <a:gd name="T46" fmla="*/ 64 w 95"/>
                <a:gd name="T47" fmla="*/ 13 h 44"/>
                <a:gd name="T48" fmla="*/ 64 w 95"/>
                <a:gd name="T49" fmla="*/ 9 h 44"/>
                <a:gd name="T50" fmla="*/ 67 w 95"/>
                <a:gd name="T51" fmla="*/ 5 h 44"/>
                <a:gd name="T52" fmla="*/ 69 w 95"/>
                <a:gd name="T53" fmla="*/ 7 h 44"/>
                <a:gd name="T54" fmla="*/ 72 w 95"/>
                <a:gd name="T55" fmla="*/ 6 h 44"/>
                <a:gd name="T56" fmla="*/ 67 w 95"/>
                <a:gd name="T57" fmla="*/ 10 h 44"/>
                <a:gd name="T58" fmla="*/ 67 w 95"/>
                <a:gd name="T59" fmla="*/ 17 h 44"/>
                <a:gd name="T60" fmla="*/ 70 w 95"/>
                <a:gd name="T61" fmla="*/ 16 h 44"/>
                <a:gd name="T62" fmla="*/ 67 w 95"/>
                <a:gd name="T63" fmla="*/ 24 h 44"/>
                <a:gd name="T64" fmla="*/ 68 w 95"/>
                <a:gd name="T65" fmla="*/ 21 h 44"/>
                <a:gd name="T66" fmla="*/ 72 w 95"/>
                <a:gd name="T67" fmla="*/ 23 h 44"/>
                <a:gd name="T68" fmla="*/ 68 w 95"/>
                <a:gd name="T69" fmla="*/ 29 h 44"/>
                <a:gd name="T70" fmla="*/ 71 w 95"/>
                <a:gd name="T71" fmla="*/ 28 h 44"/>
                <a:gd name="T72" fmla="*/ 72 w 95"/>
                <a:gd name="T73" fmla="*/ 28 h 44"/>
                <a:gd name="T74" fmla="*/ 76 w 95"/>
                <a:gd name="T75" fmla="*/ 29 h 44"/>
                <a:gd name="T76" fmla="*/ 70 w 95"/>
                <a:gd name="T77" fmla="*/ 30 h 44"/>
                <a:gd name="T78" fmla="*/ 72 w 95"/>
                <a:gd name="T79" fmla="*/ 30 h 44"/>
                <a:gd name="T80" fmla="*/ 73 w 95"/>
                <a:gd name="T81" fmla="*/ 36 h 44"/>
                <a:gd name="T82" fmla="*/ 78 w 95"/>
                <a:gd name="T83" fmla="*/ 34 h 44"/>
                <a:gd name="T84" fmla="*/ 80 w 95"/>
                <a:gd name="T85" fmla="*/ 36 h 44"/>
                <a:gd name="T86" fmla="*/ 82 w 95"/>
                <a:gd name="T87" fmla="*/ 39 h 44"/>
                <a:gd name="T88" fmla="*/ 83 w 95"/>
                <a:gd name="T89" fmla="*/ 43 h 44"/>
                <a:gd name="T90" fmla="*/ 87 w 95"/>
                <a:gd name="T91" fmla="*/ 42 h 44"/>
                <a:gd name="T92" fmla="*/ 94 w 95"/>
                <a:gd name="T93" fmla="*/ 32 h 44"/>
                <a:gd name="T94" fmla="*/ 94 w 95"/>
                <a:gd name="T95" fmla="*/ 28 h 44"/>
                <a:gd name="T96" fmla="*/ 95 w 95"/>
                <a:gd name="T97" fmla="*/ 27 h 44"/>
                <a:gd name="T98" fmla="*/ 80 w 95"/>
                <a:gd name="T99" fmla="*/ 26 h 44"/>
                <a:gd name="T100" fmla="*/ 71 w 95"/>
                <a:gd name="T10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44">
                  <a:moveTo>
                    <a:pt x="6" y="30"/>
                  </a:moveTo>
                  <a:cubicBezTo>
                    <a:pt x="6" y="30"/>
                    <a:pt x="7" y="30"/>
                    <a:pt x="7" y="30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1" y="24"/>
                    <a:pt x="12" y="25"/>
                    <a:pt x="12" y="24"/>
                  </a:cubicBezTo>
                  <a:cubicBezTo>
                    <a:pt x="13" y="24"/>
                    <a:pt x="13" y="22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6" y="19"/>
                    <a:pt x="14" y="19"/>
                    <a:pt x="15" y="20"/>
                  </a:cubicBezTo>
                  <a:cubicBezTo>
                    <a:pt x="16" y="21"/>
                    <a:pt x="22" y="20"/>
                    <a:pt x="22" y="19"/>
                  </a:cubicBezTo>
                  <a:cubicBezTo>
                    <a:pt x="22" y="18"/>
                    <a:pt x="21" y="19"/>
                    <a:pt x="21" y="18"/>
                  </a:cubicBezTo>
                  <a:cubicBezTo>
                    <a:pt x="21" y="18"/>
                    <a:pt x="22" y="18"/>
                    <a:pt x="22" y="18"/>
                  </a:cubicBezTo>
                  <a:cubicBezTo>
                    <a:pt x="22" y="17"/>
                    <a:pt x="21" y="18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6"/>
                    <a:pt x="24" y="16"/>
                    <a:pt x="24" y="16"/>
                  </a:cubicBezTo>
                  <a:cubicBezTo>
                    <a:pt x="25" y="16"/>
                    <a:pt x="25" y="14"/>
                    <a:pt x="25" y="14"/>
                  </a:cubicBezTo>
                  <a:cubicBezTo>
                    <a:pt x="27" y="13"/>
                    <a:pt x="28" y="15"/>
                    <a:pt x="30" y="15"/>
                  </a:cubicBezTo>
                  <a:cubicBezTo>
                    <a:pt x="30" y="15"/>
                    <a:pt x="33" y="14"/>
                    <a:pt x="33" y="14"/>
                  </a:cubicBezTo>
                  <a:cubicBezTo>
                    <a:pt x="33" y="16"/>
                    <a:pt x="32" y="15"/>
                    <a:pt x="32" y="16"/>
                  </a:cubicBezTo>
                  <a:cubicBezTo>
                    <a:pt x="32" y="17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4" y="17"/>
                    <a:pt x="34" y="16"/>
                    <a:pt x="35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7" y="19"/>
                    <a:pt x="36" y="20"/>
                    <a:pt x="37" y="21"/>
                  </a:cubicBezTo>
                  <a:cubicBezTo>
                    <a:pt x="38" y="21"/>
                    <a:pt x="42" y="20"/>
                    <a:pt x="43" y="21"/>
                  </a:cubicBezTo>
                  <a:cubicBezTo>
                    <a:pt x="43" y="22"/>
                    <a:pt x="40" y="25"/>
                    <a:pt x="44" y="26"/>
                  </a:cubicBezTo>
                  <a:cubicBezTo>
                    <a:pt x="45" y="26"/>
                    <a:pt x="46" y="24"/>
                    <a:pt x="48" y="25"/>
                  </a:cubicBezTo>
                  <a:cubicBezTo>
                    <a:pt x="48" y="25"/>
                    <a:pt x="49" y="26"/>
                    <a:pt x="49" y="26"/>
                  </a:cubicBezTo>
                  <a:cubicBezTo>
                    <a:pt x="49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6"/>
                    <a:pt x="51" y="27"/>
                    <a:pt x="51" y="27"/>
                  </a:cubicBezTo>
                  <a:cubicBezTo>
                    <a:pt x="51" y="27"/>
                    <a:pt x="52" y="25"/>
                    <a:pt x="53" y="25"/>
                  </a:cubicBezTo>
                  <a:cubicBezTo>
                    <a:pt x="53" y="25"/>
                    <a:pt x="56" y="26"/>
                    <a:pt x="56" y="27"/>
                  </a:cubicBezTo>
                  <a:cubicBezTo>
                    <a:pt x="56" y="27"/>
                    <a:pt x="55" y="29"/>
                    <a:pt x="55" y="30"/>
                  </a:cubicBezTo>
                  <a:cubicBezTo>
                    <a:pt x="55" y="31"/>
                    <a:pt x="55" y="32"/>
                    <a:pt x="55" y="32"/>
                  </a:cubicBezTo>
                  <a:cubicBezTo>
                    <a:pt x="55" y="33"/>
                    <a:pt x="54" y="33"/>
                    <a:pt x="54" y="33"/>
                  </a:cubicBezTo>
                  <a:cubicBezTo>
                    <a:pt x="53" y="33"/>
                    <a:pt x="54" y="34"/>
                    <a:pt x="54" y="35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7"/>
                    <a:pt x="53" y="36"/>
                    <a:pt x="53" y="36"/>
                  </a:cubicBezTo>
                  <a:cubicBezTo>
                    <a:pt x="53" y="36"/>
                    <a:pt x="52" y="37"/>
                    <a:pt x="52" y="37"/>
                  </a:cubicBezTo>
                  <a:cubicBezTo>
                    <a:pt x="51" y="38"/>
                    <a:pt x="52" y="40"/>
                    <a:pt x="53" y="41"/>
                  </a:cubicBezTo>
                  <a:cubicBezTo>
                    <a:pt x="53" y="42"/>
                    <a:pt x="55" y="41"/>
                    <a:pt x="55" y="4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8"/>
                    <a:pt x="56" y="40"/>
                    <a:pt x="57" y="39"/>
                  </a:cubicBezTo>
                  <a:cubicBezTo>
                    <a:pt x="57" y="39"/>
                    <a:pt x="57" y="38"/>
                    <a:pt x="57" y="38"/>
                  </a:cubicBezTo>
                  <a:cubicBezTo>
                    <a:pt x="57" y="38"/>
                    <a:pt x="56" y="37"/>
                    <a:pt x="57" y="37"/>
                  </a:cubicBezTo>
                  <a:cubicBezTo>
                    <a:pt x="57" y="37"/>
                    <a:pt x="57" y="38"/>
                    <a:pt x="57" y="38"/>
                  </a:cubicBezTo>
                  <a:cubicBezTo>
                    <a:pt x="58" y="39"/>
                    <a:pt x="59" y="42"/>
                    <a:pt x="61" y="42"/>
                  </a:cubicBezTo>
                  <a:cubicBezTo>
                    <a:pt x="63" y="42"/>
                    <a:pt x="60" y="39"/>
                    <a:pt x="61" y="39"/>
                  </a:cubicBezTo>
                  <a:cubicBezTo>
                    <a:pt x="62" y="39"/>
                    <a:pt x="62" y="41"/>
                    <a:pt x="63" y="42"/>
                  </a:cubicBezTo>
                  <a:cubicBezTo>
                    <a:pt x="64" y="43"/>
                    <a:pt x="65" y="41"/>
                    <a:pt x="66" y="41"/>
                  </a:cubicBezTo>
                  <a:cubicBezTo>
                    <a:pt x="67" y="41"/>
                    <a:pt x="69" y="43"/>
                    <a:pt x="69" y="43"/>
                  </a:cubicBezTo>
                  <a:cubicBezTo>
                    <a:pt x="69" y="43"/>
                    <a:pt x="68" y="42"/>
                    <a:pt x="69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1"/>
                    <a:pt x="70" y="41"/>
                  </a:cubicBezTo>
                  <a:cubicBezTo>
                    <a:pt x="71" y="42"/>
                    <a:pt x="71" y="44"/>
                    <a:pt x="73" y="44"/>
                  </a:cubicBezTo>
                  <a:cubicBezTo>
                    <a:pt x="73" y="44"/>
                    <a:pt x="73" y="43"/>
                    <a:pt x="73" y="43"/>
                  </a:cubicBezTo>
                  <a:cubicBezTo>
                    <a:pt x="73" y="41"/>
                    <a:pt x="71" y="40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0" y="38"/>
                    <a:pt x="69" y="39"/>
                    <a:pt x="68" y="38"/>
                  </a:cubicBezTo>
                  <a:cubicBezTo>
                    <a:pt x="68" y="38"/>
                    <a:pt x="68" y="38"/>
                    <a:pt x="68" y="37"/>
                  </a:cubicBezTo>
                  <a:cubicBezTo>
                    <a:pt x="67" y="37"/>
                    <a:pt x="66" y="37"/>
                    <a:pt x="66" y="37"/>
                  </a:cubicBezTo>
                  <a:cubicBezTo>
                    <a:pt x="64" y="36"/>
                    <a:pt x="62" y="34"/>
                    <a:pt x="62" y="33"/>
                  </a:cubicBezTo>
                  <a:cubicBezTo>
                    <a:pt x="62" y="32"/>
                    <a:pt x="64" y="35"/>
                    <a:pt x="64" y="35"/>
                  </a:cubicBezTo>
                  <a:cubicBezTo>
                    <a:pt x="64" y="36"/>
                    <a:pt x="69" y="38"/>
                    <a:pt x="69" y="38"/>
                  </a:cubicBezTo>
                  <a:cubicBezTo>
                    <a:pt x="72" y="36"/>
                    <a:pt x="67" y="34"/>
                    <a:pt x="66" y="33"/>
                  </a:cubicBezTo>
                  <a:cubicBezTo>
                    <a:pt x="65" y="32"/>
                    <a:pt x="66" y="30"/>
                    <a:pt x="65" y="29"/>
                  </a:cubicBezTo>
                  <a:cubicBezTo>
                    <a:pt x="64" y="28"/>
                    <a:pt x="63" y="29"/>
                    <a:pt x="64" y="28"/>
                  </a:cubicBezTo>
                  <a:cubicBezTo>
                    <a:pt x="64" y="28"/>
                    <a:pt x="65" y="25"/>
                    <a:pt x="64" y="25"/>
                  </a:cubicBezTo>
                  <a:cubicBezTo>
                    <a:pt x="64" y="25"/>
                    <a:pt x="63" y="27"/>
                    <a:pt x="63" y="26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4" y="25"/>
                    <a:pt x="64" y="24"/>
                  </a:cubicBezTo>
                  <a:cubicBezTo>
                    <a:pt x="64" y="24"/>
                    <a:pt x="61" y="23"/>
                    <a:pt x="63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2" y="22"/>
                    <a:pt x="63" y="22"/>
                  </a:cubicBezTo>
                  <a:cubicBezTo>
                    <a:pt x="64" y="21"/>
                    <a:pt x="64" y="22"/>
                    <a:pt x="65" y="21"/>
                  </a:cubicBezTo>
                  <a:cubicBezTo>
                    <a:pt x="66" y="20"/>
                    <a:pt x="61" y="20"/>
                    <a:pt x="62" y="19"/>
                  </a:cubicBezTo>
                  <a:cubicBezTo>
                    <a:pt x="62" y="19"/>
                    <a:pt x="64" y="20"/>
                    <a:pt x="64" y="20"/>
                  </a:cubicBezTo>
                  <a:cubicBezTo>
                    <a:pt x="64" y="19"/>
                    <a:pt x="63" y="17"/>
                    <a:pt x="63" y="17"/>
                  </a:cubicBezTo>
                  <a:cubicBezTo>
                    <a:pt x="62" y="17"/>
                    <a:pt x="62" y="18"/>
                    <a:pt x="62" y="18"/>
                  </a:cubicBezTo>
                  <a:cubicBezTo>
                    <a:pt x="62" y="18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59" y="17"/>
                    <a:pt x="59" y="16"/>
                  </a:cubicBezTo>
                  <a:cubicBezTo>
                    <a:pt x="59" y="15"/>
                    <a:pt x="62" y="17"/>
                    <a:pt x="63" y="1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1" y="15"/>
                    <a:pt x="61" y="15"/>
                  </a:cubicBezTo>
                  <a:cubicBezTo>
                    <a:pt x="62" y="14"/>
                    <a:pt x="63" y="16"/>
                    <a:pt x="63" y="15"/>
                  </a:cubicBezTo>
                  <a:cubicBezTo>
                    <a:pt x="63" y="14"/>
                    <a:pt x="61" y="13"/>
                    <a:pt x="62" y="13"/>
                  </a:cubicBezTo>
                  <a:cubicBezTo>
                    <a:pt x="63" y="13"/>
                    <a:pt x="63" y="14"/>
                    <a:pt x="63" y="14"/>
                  </a:cubicBezTo>
                  <a:cubicBezTo>
                    <a:pt x="63" y="14"/>
                    <a:pt x="63" y="13"/>
                    <a:pt x="63" y="13"/>
                  </a:cubicBezTo>
                  <a:cubicBezTo>
                    <a:pt x="63" y="13"/>
                    <a:pt x="63" y="13"/>
                    <a:pt x="64" y="13"/>
                  </a:cubicBezTo>
                  <a:cubicBezTo>
                    <a:pt x="64" y="12"/>
                    <a:pt x="61" y="12"/>
                    <a:pt x="6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4" y="11"/>
                    <a:pt x="64" y="12"/>
                    <a:pt x="65" y="12"/>
                  </a:cubicBezTo>
                  <a:cubicBezTo>
                    <a:pt x="65" y="12"/>
                    <a:pt x="64" y="10"/>
                    <a:pt x="64" y="9"/>
                  </a:cubicBezTo>
                  <a:cubicBezTo>
                    <a:pt x="64" y="9"/>
                    <a:pt x="65" y="8"/>
                    <a:pt x="65" y="9"/>
                  </a:cubicBezTo>
                  <a:cubicBezTo>
                    <a:pt x="65" y="9"/>
                    <a:pt x="65" y="12"/>
                    <a:pt x="66" y="11"/>
                  </a:cubicBezTo>
                  <a:cubicBezTo>
                    <a:pt x="66" y="11"/>
                    <a:pt x="68" y="8"/>
                    <a:pt x="68" y="8"/>
                  </a:cubicBezTo>
                  <a:cubicBezTo>
                    <a:pt x="68" y="8"/>
                    <a:pt x="66" y="7"/>
                    <a:pt x="67" y="5"/>
                  </a:cubicBezTo>
                  <a:cubicBezTo>
                    <a:pt x="67" y="5"/>
                    <a:pt x="68" y="5"/>
                    <a:pt x="69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7"/>
                    <a:pt x="71" y="4"/>
                    <a:pt x="71" y="4"/>
                  </a:cubicBezTo>
                  <a:cubicBezTo>
                    <a:pt x="71" y="3"/>
                    <a:pt x="71" y="4"/>
                    <a:pt x="71" y="4"/>
                  </a:cubicBezTo>
                  <a:cubicBezTo>
                    <a:pt x="71" y="5"/>
                    <a:pt x="71" y="6"/>
                    <a:pt x="71" y="6"/>
                  </a:cubicBezTo>
                  <a:cubicBezTo>
                    <a:pt x="71" y="6"/>
                    <a:pt x="72" y="6"/>
                    <a:pt x="72" y="6"/>
                  </a:cubicBezTo>
                  <a:cubicBezTo>
                    <a:pt x="72" y="6"/>
                    <a:pt x="68" y="8"/>
                    <a:pt x="70" y="9"/>
                  </a:cubicBezTo>
                  <a:cubicBezTo>
                    <a:pt x="71" y="9"/>
                    <a:pt x="72" y="9"/>
                    <a:pt x="72" y="9"/>
                  </a:cubicBezTo>
                  <a:cubicBezTo>
                    <a:pt x="73" y="9"/>
                    <a:pt x="71" y="9"/>
                    <a:pt x="71" y="9"/>
                  </a:cubicBezTo>
                  <a:cubicBezTo>
                    <a:pt x="70" y="10"/>
                    <a:pt x="68" y="10"/>
                    <a:pt x="67" y="10"/>
                  </a:cubicBezTo>
                  <a:cubicBezTo>
                    <a:pt x="67" y="11"/>
                    <a:pt x="68" y="11"/>
                    <a:pt x="68" y="11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3"/>
                    <a:pt x="66" y="16"/>
                    <a:pt x="66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8"/>
                    <a:pt x="67" y="19"/>
                    <a:pt x="68" y="19"/>
                  </a:cubicBezTo>
                  <a:cubicBezTo>
                    <a:pt x="69" y="20"/>
                    <a:pt x="68" y="17"/>
                    <a:pt x="68" y="17"/>
                  </a:cubicBezTo>
                  <a:cubicBezTo>
                    <a:pt x="68" y="16"/>
                    <a:pt x="68" y="17"/>
                    <a:pt x="69" y="17"/>
                  </a:cubicBezTo>
                  <a:cubicBezTo>
                    <a:pt x="69" y="17"/>
                    <a:pt x="70" y="16"/>
                    <a:pt x="70" y="16"/>
                  </a:cubicBezTo>
                  <a:cubicBezTo>
                    <a:pt x="70" y="17"/>
                    <a:pt x="69" y="18"/>
                    <a:pt x="69" y="18"/>
                  </a:cubicBezTo>
                  <a:cubicBezTo>
                    <a:pt x="69" y="18"/>
                    <a:pt x="70" y="19"/>
                    <a:pt x="69" y="20"/>
                  </a:cubicBezTo>
                  <a:cubicBezTo>
                    <a:pt x="68" y="21"/>
                    <a:pt x="67" y="20"/>
                    <a:pt x="66" y="20"/>
                  </a:cubicBezTo>
                  <a:cubicBezTo>
                    <a:pt x="66" y="21"/>
                    <a:pt x="66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2"/>
                    <a:pt x="68" y="23"/>
                    <a:pt x="68" y="22"/>
                  </a:cubicBezTo>
                  <a:cubicBezTo>
                    <a:pt x="68" y="22"/>
                    <a:pt x="68" y="21"/>
                    <a:pt x="68" y="21"/>
                  </a:cubicBezTo>
                  <a:cubicBezTo>
                    <a:pt x="70" y="21"/>
                    <a:pt x="69" y="23"/>
                    <a:pt x="70" y="23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3"/>
                    <a:pt x="72" y="22"/>
                    <a:pt x="72" y="23"/>
                  </a:cubicBezTo>
                  <a:cubicBezTo>
                    <a:pt x="72" y="23"/>
                    <a:pt x="70" y="23"/>
                    <a:pt x="70" y="25"/>
                  </a:cubicBezTo>
                  <a:cubicBezTo>
                    <a:pt x="71" y="26"/>
                    <a:pt x="72" y="24"/>
                    <a:pt x="71" y="25"/>
                  </a:cubicBezTo>
                  <a:cubicBezTo>
                    <a:pt x="70" y="26"/>
                    <a:pt x="70" y="24"/>
                    <a:pt x="69" y="24"/>
                  </a:cubicBezTo>
                  <a:cubicBezTo>
                    <a:pt x="68" y="25"/>
                    <a:pt x="68" y="28"/>
                    <a:pt x="68" y="29"/>
                  </a:cubicBezTo>
                  <a:cubicBezTo>
                    <a:pt x="69" y="29"/>
                    <a:pt x="69" y="26"/>
                    <a:pt x="69" y="26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70" y="25"/>
                    <a:pt x="71" y="26"/>
                  </a:cubicBezTo>
                  <a:cubicBezTo>
                    <a:pt x="71" y="26"/>
                    <a:pt x="70" y="28"/>
                    <a:pt x="71" y="28"/>
                  </a:cubicBezTo>
                  <a:cubicBezTo>
                    <a:pt x="72" y="28"/>
                    <a:pt x="71" y="27"/>
                    <a:pt x="71" y="27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8"/>
                    <a:pt x="73" y="27"/>
                    <a:pt x="73" y="27"/>
                  </a:cubicBezTo>
                  <a:cubicBezTo>
                    <a:pt x="73" y="27"/>
                    <a:pt x="72" y="28"/>
                    <a:pt x="72" y="28"/>
                  </a:cubicBezTo>
                  <a:cubicBezTo>
                    <a:pt x="72" y="29"/>
                    <a:pt x="73" y="28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3" y="29"/>
                    <a:pt x="74" y="29"/>
                    <a:pt x="74" y="29"/>
                  </a:cubicBezTo>
                  <a:cubicBezTo>
                    <a:pt x="75" y="29"/>
                    <a:pt x="77" y="27"/>
                    <a:pt x="76" y="29"/>
                  </a:cubicBezTo>
                  <a:cubicBezTo>
                    <a:pt x="76" y="30"/>
                    <a:pt x="73" y="30"/>
                    <a:pt x="72" y="30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29"/>
                    <a:pt x="71" y="30"/>
                  </a:cubicBezTo>
                  <a:cubicBezTo>
                    <a:pt x="71" y="30"/>
                    <a:pt x="70" y="29"/>
                    <a:pt x="70" y="30"/>
                  </a:cubicBezTo>
                  <a:cubicBezTo>
                    <a:pt x="70" y="31"/>
                    <a:pt x="70" y="31"/>
                    <a:pt x="71" y="30"/>
                  </a:cubicBezTo>
                  <a:cubicBezTo>
                    <a:pt x="71" y="29"/>
                    <a:pt x="71" y="30"/>
                    <a:pt x="71" y="30"/>
                  </a:cubicBezTo>
                  <a:cubicBezTo>
                    <a:pt x="71" y="30"/>
                    <a:pt x="71" y="30"/>
                    <a:pt x="70" y="31"/>
                  </a:cubicBezTo>
                  <a:cubicBezTo>
                    <a:pt x="70" y="32"/>
                    <a:pt x="72" y="30"/>
                    <a:pt x="72" y="30"/>
                  </a:cubicBezTo>
                  <a:cubicBezTo>
                    <a:pt x="72" y="30"/>
                    <a:pt x="72" y="30"/>
                    <a:pt x="73" y="30"/>
                  </a:cubicBezTo>
                  <a:cubicBezTo>
                    <a:pt x="73" y="31"/>
                    <a:pt x="72" y="33"/>
                    <a:pt x="72" y="33"/>
                  </a:cubicBezTo>
                  <a:cubicBezTo>
                    <a:pt x="71" y="33"/>
                    <a:pt x="70" y="33"/>
                    <a:pt x="70" y="33"/>
                  </a:cubicBezTo>
                  <a:cubicBezTo>
                    <a:pt x="70" y="34"/>
                    <a:pt x="73" y="36"/>
                    <a:pt x="73" y="36"/>
                  </a:cubicBezTo>
                  <a:cubicBezTo>
                    <a:pt x="75" y="36"/>
                    <a:pt x="71" y="35"/>
                    <a:pt x="74" y="36"/>
                  </a:cubicBezTo>
                  <a:cubicBezTo>
                    <a:pt x="75" y="36"/>
                    <a:pt x="77" y="38"/>
                    <a:pt x="78" y="37"/>
                  </a:cubicBezTo>
                  <a:cubicBezTo>
                    <a:pt x="78" y="36"/>
                    <a:pt x="77" y="36"/>
                    <a:pt x="77" y="36"/>
                  </a:cubicBezTo>
                  <a:cubicBezTo>
                    <a:pt x="77" y="36"/>
                    <a:pt x="78" y="34"/>
                    <a:pt x="78" y="34"/>
                  </a:cubicBezTo>
                  <a:cubicBezTo>
                    <a:pt x="79" y="35"/>
                    <a:pt x="77" y="36"/>
                    <a:pt x="79" y="36"/>
                  </a:cubicBezTo>
                  <a:cubicBezTo>
                    <a:pt x="80" y="37"/>
                    <a:pt x="79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4"/>
                    <a:pt x="80" y="35"/>
                    <a:pt x="80" y="36"/>
                  </a:cubicBezTo>
                  <a:cubicBezTo>
                    <a:pt x="80" y="37"/>
                    <a:pt x="82" y="36"/>
                    <a:pt x="82" y="37"/>
                  </a:cubicBezTo>
                  <a:cubicBezTo>
                    <a:pt x="82" y="37"/>
                    <a:pt x="82" y="37"/>
                    <a:pt x="81" y="37"/>
                  </a:cubicBezTo>
                  <a:cubicBezTo>
                    <a:pt x="80" y="38"/>
                    <a:pt x="79" y="38"/>
                    <a:pt x="80" y="40"/>
                  </a:cubicBezTo>
                  <a:cubicBezTo>
                    <a:pt x="81" y="40"/>
                    <a:pt x="81" y="39"/>
                    <a:pt x="82" y="39"/>
                  </a:cubicBezTo>
                  <a:cubicBezTo>
                    <a:pt x="84" y="39"/>
                    <a:pt x="82" y="40"/>
                    <a:pt x="82" y="40"/>
                  </a:cubicBezTo>
                  <a:cubicBezTo>
                    <a:pt x="83" y="41"/>
                    <a:pt x="84" y="39"/>
                    <a:pt x="84" y="40"/>
                  </a:cubicBezTo>
                  <a:cubicBezTo>
                    <a:pt x="84" y="41"/>
                    <a:pt x="82" y="42"/>
                    <a:pt x="82" y="43"/>
                  </a:cubicBezTo>
                  <a:cubicBezTo>
                    <a:pt x="83" y="43"/>
                    <a:pt x="83" y="42"/>
                    <a:pt x="83" y="43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4" y="43"/>
                    <a:pt x="84" y="43"/>
                  </a:cubicBezTo>
                  <a:cubicBezTo>
                    <a:pt x="84" y="43"/>
                    <a:pt x="86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8" y="40"/>
                    <a:pt x="91" y="40"/>
                    <a:pt x="92" y="39"/>
                  </a:cubicBezTo>
                  <a:cubicBezTo>
                    <a:pt x="93" y="37"/>
                    <a:pt x="91" y="38"/>
                    <a:pt x="93" y="36"/>
                  </a:cubicBezTo>
                  <a:cubicBezTo>
                    <a:pt x="94" y="35"/>
                    <a:pt x="92" y="32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4" y="33"/>
                    <a:pt x="94" y="33"/>
                  </a:cubicBezTo>
                  <a:cubicBezTo>
                    <a:pt x="95" y="33"/>
                    <a:pt x="95" y="29"/>
                    <a:pt x="95" y="29"/>
                  </a:cubicBezTo>
                  <a:cubicBezTo>
                    <a:pt x="93" y="29"/>
                    <a:pt x="95" y="29"/>
                    <a:pt x="94" y="28"/>
                  </a:cubicBezTo>
                  <a:cubicBezTo>
                    <a:pt x="94" y="28"/>
                    <a:pt x="93" y="28"/>
                    <a:pt x="93" y="28"/>
                  </a:cubicBezTo>
                  <a:cubicBezTo>
                    <a:pt x="93" y="27"/>
                    <a:pt x="94" y="28"/>
                    <a:pt x="95" y="28"/>
                  </a:cubicBezTo>
                  <a:cubicBezTo>
                    <a:pt x="95" y="28"/>
                    <a:pt x="94" y="28"/>
                    <a:pt x="94" y="28"/>
                  </a:cubicBezTo>
                  <a:cubicBezTo>
                    <a:pt x="94" y="27"/>
                    <a:pt x="94" y="28"/>
                    <a:pt x="95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2" y="28"/>
                    <a:pt x="89" y="29"/>
                    <a:pt x="86" y="30"/>
                  </a:cubicBezTo>
                  <a:cubicBezTo>
                    <a:pt x="85" y="30"/>
                    <a:pt x="83" y="31"/>
                    <a:pt x="82" y="31"/>
                  </a:cubicBezTo>
                  <a:cubicBezTo>
                    <a:pt x="82" y="31"/>
                    <a:pt x="81" y="26"/>
                    <a:pt x="80" y="26"/>
                  </a:cubicBezTo>
                  <a:cubicBezTo>
                    <a:pt x="79" y="21"/>
                    <a:pt x="77" y="16"/>
                    <a:pt x="75" y="11"/>
                  </a:cubicBezTo>
                  <a:cubicBezTo>
                    <a:pt x="74" y="8"/>
                    <a:pt x="73" y="6"/>
                    <a:pt x="73" y="4"/>
                  </a:cubicBezTo>
                  <a:cubicBezTo>
                    <a:pt x="72" y="3"/>
                    <a:pt x="72" y="2"/>
                    <a:pt x="71" y="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48" y="7"/>
                    <a:pt x="24" y="14"/>
                    <a:pt x="0" y="20"/>
                  </a:cubicBezTo>
                  <a:cubicBezTo>
                    <a:pt x="1" y="22"/>
                    <a:pt x="3" y="32"/>
                    <a:pt x="3" y="32"/>
                  </a:cubicBezTo>
                  <a:cubicBezTo>
                    <a:pt x="4" y="33"/>
                    <a:pt x="5" y="30"/>
                    <a:pt x="6" y="30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55">
              <a:extLst>
                <a:ext uri="{FF2B5EF4-FFF2-40B4-BE49-F238E27FC236}">
                  <a16:creationId xmlns:a16="http://schemas.microsoft.com/office/drawing/2014/main" id="{089449F0-0C15-4F58-AE9E-F095327BF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316" y="2198834"/>
              <a:ext cx="524721" cy="278534"/>
            </a:xfrm>
            <a:custGeom>
              <a:avLst/>
              <a:gdLst>
                <a:gd name="T0" fmla="*/ 62 w 70"/>
                <a:gd name="T1" fmla="*/ 14 h 37"/>
                <a:gd name="T2" fmla="*/ 61 w 70"/>
                <a:gd name="T3" fmla="*/ 16 h 37"/>
                <a:gd name="T4" fmla="*/ 62 w 70"/>
                <a:gd name="T5" fmla="*/ 15 h 37"/>
                <a:gd name="T6" fmla="*/ 63 w 70"/>
                <a:gd name="T7" fmla="*/ 15 h 37"/>
                <a:gd name="T8" fmla="*/ 67 w 70"/>
                <a:gd name="T9" fmla="*/ 19 h 37"/>
                <a:gd name="T10" fmla="*/ 57 w 70"/>
                <a:gd name="T11" fmla="*/ 20 h 37"/>
                <a:gd name="T12" fmla="*/ 51 w 70"/>
                <a:gd name="T13" fmla="*/ 14 h 37"/>
                <a:gd name="T14" fmla="*/ 44 w 70"/>
                <a:gd name="T15" fmla="*/ 11 h 37"/>
                <a:gd name="T16" fmla="*/ 46 w 70"/>
                <a:gd name="T17" fmla="*/ 7 h 37"/>
                <a:gd name="T18" fmla="*/ 48 w 70"/>
                <a:gd name="T19" fmla="*/ 4 h 37"/>
                <a:gd name="T20" fmla="*/ 46 w 70"/>
                <a:gd name="T21" fmla="*/ 4 h 37"/>
                <a:gd name="T22" fmla="*/ 42 w 70"/>
                <a:gd name="T23" fmla="*/ 0 h 37"/>
                <a:gd name="T24" fmla="*/ 36 w 70"/>
                <a:gd name="T25" fmla="*/ 4 h 37"/>
                <a:gd name="T26" fmla="*/ 36 w 70"/>
                <a:gd name="T27" fmla="*/ 5 h 37"/>
                <a:gd name="T28" fmla="*/ 14 w 70"/>
                <a:gd name="T29" fmla="*/ 14 h 37"/>
                <a:gd name="T30" fmla="*/ 0 w 70"/>
                <a:gd name="T31" fmla="*/ 32 h 37"/>
                <a:gd name="T32" fmla="*/ 14 w 70"/>
                <a:gd name="T33" fmla="*/ 33 h 37"/>
                <a:gd name="T34" fmla="*/ 15 w 70"/>
                <a:gd name="T35" fmla="*/ 33 h 37"/>
                <a:gd name="T36" fmla="*/ 27 w 70"/>
                <a:gd name="T37" fmla="*/ 28 h 37"/>
                <a:gd name="T38" fmla="*/ 32 w 70"/>
                <a:gd name="T39" fmla="*/ 27 h 37"/>
                <a:gd name="T40" fmla="*/ 40 w 70"/>
                <a:gd name="T41" fmla="*/ 25 h 37"/>
                <a:gd name="T42" fmla="*/ 43 w 70"/>
                <a:gd name="T43" fmla="*/ 29 h 37"/>
                <a:gd name="T44" fmla="*/ 44 w 70"/>
                <a:gd name="T45" fmla="*/ 30 h 37"/>
                <a:gd name="T46" fmla="*/ 46 w 70"/>
                <a:gd name="T47" fmla="*/ 30 h 37"/>
                <a:gd name="T48" fmla="*/ 46 w 70"/>
                <a:gd name="T49" fmla="*/ 29 h 37"/>
                <a:gd name="T50" fmla="*/ 46 w 70"/>
                <a:gd name="T51" fmla="*/ 31 h 37"/>
                <a:gd name="T52" fmla="*/ 49 w 70"/>
                <a:gd name="T53" fmla="*/ 34 h 37"/>
                <a:gd name="T54" fmla="*/ 49 w 70"/>
                <a:gd name="T55" fmla="*/ 34 h 37"/>
                <a:gd name="T56" fmla="*/ 49 w 70"/>
                <a:gd name="T57" fmla="*/ 34 h 37"/>
                <a:gd name="T58" fmla="*/ 50 w 70"/>
                <a:gd name="T59" fmla="*/ 34 h 37"/>
                <a:gd name="T60" fmla="*/ 50 w 70"/>
                <a:gd name="T61" fmla="*/ 33 h 37"/>
                <a:gd name="T62" fmla="*/ 52 w 70"/>
                <a:gd name="T63" fmla="*/ 32 h 37"/>
                <a:gd name="T64" fmla="*/ 54 w 70"/>
                <a:gd name="T65" fmla="*/ 30 h 37"/>
                <a:gd name="T66" fmla="*/ 56 w 70"/>
                <a:gd name="T67" fmla="*/ 32 h 37"/>
                <a:gd name="T68" fmla="*/ 60 w 70"/>
                <a:gd name="T69" fmla="*/ 28 h 37"/>
                <a:gd name="T70" fmla="*/ 69 w 70"/>
                <a:gd name="T7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0" h="37">
                  <a:moveTo>
                    <a:pt x="69" y="21"/>
                  </a:moveTo>
                  <a:cubicBezTo>
                    <a:pt x="68" y="18"/>
                    <a:pt x="65" y="14"/>
                    <a:pt x="62" y="14"/>
                  </a:cubicBezTo>
                  <a:cubicBezTo>
                    <a:pt x="62" y="14"/>
                    <a:pt x="61" y="15"/>
                    <a:pt x="61" y="15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5"/>
                    <a:pt x="61" y="16"/>
                    <a:pt x="61" y="15"/>
                  </a:cubicBezTo>
                  <a:cubicBezTo>
                    <a:pt x="61" y="15"/>
                    <a:pt x="63" y="15"/>
                    <a:pt x="63" y="15"/>
                  </a:cubicBezTo>
                  <a:cubicBezTo>
                    <a:pt x="63" y="15"/>
                    <a:pt x="63" y="16"/>
                    <a:pt x="64" y="17"/>
                  </a:cubicBezTo>
                  <a:cubicBezTo>
                    <a:pt x="65" y="17"/>
                    <a:pt x="67" y="18"/>
                    <a:pt x="67" y="19"/>
                  </a:cubicBezTo>
                  <a:cubicBezTo>
                    <a:pt x="67" y="21"/>
                    <a:pt x="62" y="24"/>
                    <a:pt x="61" y="24"/>
                  </a:cubicBezTo>
                  <a:cubicBezTo>
                    <a:pt x="56" y="25"/>
                    <a:pt x="58" y="22"/>
                    <a:pt x="57" y="20"/>
                  </a:cubicBezTo>
                  <a:cubicBezTo>
                    <a:pt x="56" y="20"/>
                    <a:pt x="54" y="21"/>
                    <a:pt x="54" y="20"/>
                  </a:cubicBezTo>
                  <a:cubicBezTo>
                    <a:pt x="53" y="20"/>
                    <a:pt x="54" y="15"/>
                    <a:pt x="51" y="14"/>
                  </a:cubicBezTo>
                  <a:cubicBezTo>
                    <a:pt x="48" y="14"/>
                    <a:pt x="49" y="16"/>
                    <a:pt x="46" y="13"/>
                  </a:cubicBezTo>
                  <a:cubicBezTo>
                    <a:pt x="45" y="13"/>
                    <a:pt x="44" y="12"/>
                    <a:pt x="44" y="11"/>
                  </a:cubicBezTo>
                  <a:cubicBezTo>
                    <a:pt x="45" y="10"/>
                    <a:pt x="46" y="10"/>
                    <a:pt x="46" y="9"/>
                  </a:cubicBezTo>
                  <a:cubicBezTo>
                    <a:pt x="46" y="8"/>
                    <a:pt x="46" y="7"/>
                    <a:pt x="46" y="7"/>
                  </a:cubicBezTo>
                  <a:cubicBezTo>
                    <a:pt x="47" y="6"/>
                    <a:pt x="50" y="5"/>
                    <a:pt x="50" y="4"/>
                  </a:cubicBezTo>
                  <a:cubicBezTo>
                    <a:pt x="50" y="4"/>
                    <a:pt x="48" y="4"/>
                    <a:pt x="48" y="4"/>
                  </a:cubicBezTo>
                  <a:cubicBezTo>
                    <a:pt x="47" y="4"/>
                    <a:pt x="48" y="3"/>
                    <a:pt x="47" y="3"/>
                  </a:cubicBezTo>
                  <a:cubicBezTo>
                    <a:pt x="46" y="3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4" y="4"/>
                    <a:pt x="42" y="1"/>
                    <a:pt x="42" y="0"/>
                  </a:cubicBezTo>
                  <a:cubicBezTo>
                    <a:pt x="39" y="0"/>
                    <a:pt x="40" y="1"/>
                    <a:pt x="38" y="3"/>
                  </a:cubicBezTo>
                  <a:cubicBezTo>
                    <a:pt x="37" y="3"/>
                    <a:pt x="37" y="3"/>
                    <a:pt x="36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5" y="6"/>
                    <a:pt x="36" y="6"/>
                    <a:pt x="35" y="7"/>
                  </a:cubicBezTo>
                  <a:cubicBezTo>
                    <a:pt x="34" y="8"/>
                    <a:pt x="17" y="13"/>
                    <a:pt x="14" y="14"/>
                  </a:cubicBezTo>
                  <a:cubicBezTo>
                    <a:pt x="9" y="15"/>
                    <a:pt x="5" y="17"/>
                    <a:pt x="0" y="18"/>
                  </a:cubicBezTo>
                  <a:cubicBezTo>
                    <a:pt x="0" y="23"/>
                    <a:pt x="0" y="27"/>
                    <a:pt x="0" y="32"/>
                  </a:cubicBezTo>
                  <a:cubicBezTo>
                    <a:pt x="0" y="33"/>
                    <a:pt x="0" y="36"/>
                    <a:pt x="1" y="37"/>
                  </a:cubicBezTo>
                  <a:cubicBezTo>
                    <a:pt x="3" y="36"/>
                    <a:pt x="12" y="33"/>
                    <a:pt x="14" y="33"/>
                  </a:cubicBezTo>
                  <a:cubicBezTo>
                    <a:pt x="14" y="33"/>
                    <a:pt x="14" y="34"/>
                    <a:pt x="14" y="34"/>
                  </a:cubicBezTo>
                  <a:cubicBezTo>
                    <a:pt x="15" y="33"/>
                    <a:pt x="14" y="33"/>
                    <a:pt x="15" y="33"/>
                  </a:cubicBezTo>
                  <a:cubicBezTo>
                    <a:pt x="15" y="32"/>
                    <a:pt x="18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8"/>
                    <a:pt x="31" y="26"/>
                    <a:pt x="32" y="26"/>
                  </a:cubicBezTo>
                  <a:cubicBezTo>
                    <a:pt x="32" y="26"/>
                    <a:pt x="32" y="27"/>
                    <a:pt x="32" y="27"/>
                  </a:cubicBezTo>
                  <a:cubicBezTo>
                    <a:pt x="33" y="26"/>
                    <a:pt x="40" y="24"/>
                    <a:pt x="40" y="24"/>
                  </a:cubicBezTo>
                  <a:cubicBezTo>
                    <a:pt x="40" y="24"/>
                    <a:pt x="40" y="25"/>
                    <a:pt x="40" y="25"/>
                  </a:cubicBezTo>
                  <a:cubicBezTo>
                    <a:pt x="41" y="28"/>
                    <a:pt x="41" y="26"/>
                    <a:pt x="42" y="27"/>
                  </a:cubicBezTo>
                  <a:cubicBezTo>
                    <a:pt x="42" y="27"/>
                    <a:pt x="42" y="29"/>
                    <a:pt x="43" y="29"/>
                  </a:cubicBezTo>
                  <a:cubicBezTo>
                    <a:pt x="43" y="30"/>
                    <a:pt x="43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5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29"/>
                    <a:pt x="46" y="29"/>
                  </a:cubicBezTo>
                  <a:cubicBezTo>
                    <a:pt x="46" y="29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2"/>
                    <a:pt x="49" y="33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3"/>
                  </a:cubicBezTo>
                  <a:cubicBezTo>
                    <a:pt x="49" y="33"/>
                    <a:pt x="50" y="34"/>
                    <a:pt x="50" y="3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3"/>
                    <a:pt x="52" y="33"/>
                    <a:pt x="52" y="32"/>
                  </a:cubicBezTo>
                  <a:cubicBezTo>
                    <a:pt x="53" y="32"/>
                    <a:pt x="53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7" y="32"/>
                    <a:pt x="54" y="34"/>
                    <a:pt x="54" y="36"/>
                  </a:cubicBezTo>
                  <a:cubicBezTo>
                    <a:pt x="54" y="37"/>
                    <a:pt x="55" y="34"/>
                    <a:pt x="56" y="32"/>
                  </a:cubicBezTo>
                  <a:cubicBezTo>
                    <a:pt x="57" y="31"/>
                    <a:pt x="60" y="30"/>
                    <a:pt x="60" y="30"/>
                  </a:cubicBezTo>
                  <a:cubicBezTo>
                    <a:pt x="60" y="30"/>
                    <a:pt x="60" y="28"/>
                    <a:pt x="60" y="28"/>
                  </a:cubicBezTo>
                  <a:cubicBezTo>
                    <a:pt x="61" y="28"/>
                    <a:pt x="68" y="23"/>
                    <a:pt x="68" y="23"/>
                  </a:cubicBezTo>
                  <a:cubicBezTo>
                    <a:pt x="70" y="23"/>
                    <a:pt x="69" y="25"/>
                    <a:pt x="69" y="25"/>
                  </a:cubicBezTo>
                  <a:cubicBezTo>
                    <a:pt x="70" y="25"/>
                    <a:pt x="69" y="21"/>
                    <a:pt x="69" y="21"/>
                  </a:cubicBezTo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56">
              <a:extLst>
                <a:ext uri="{FF2B5EF4-FFF2-40B4-BE49-F238E27FC236}">
                  <a16:creationId xmlns:a16="http://schemas.microsoft.com/office/drawing/2014/main" id="{5A2C3F7D-6B28-4F25-9AEC-A1E6733E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1676" y="2423457"/>
              <a:ext cx="44925" cy="30549"/>
            </a:xfrm>
            <a:custGeom>
              <a:avLst/>
              <a:gdLst>
                <a:gd name="T0" fmla="*/ 3 w 6"/>
                <a:gd name="T1" fmla="*/ 0 h 4"/>
                <a:gd name="T2" fmla="*/ 5 w 6"/>
                <a:gd name="T3" fmla="*/ 2 h 4"/>
                <a:gd name="T4" fmla="*/ 0 w 6"/>
                <a:gd name="T5" fmla="*/ 4 h 4"/>
                <a:gd name="T6" fmla="*/ 3 w 6"/>
                <a:gd name="T7" fmla="*/ 2 h 4"/>
                <a:gd name="T8" fmla="*/ 3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6" y="3"/>
                    <a:pt x="0" y="4"/>
                    <a:pt x="0" y="4"/>
                  </a:cubicBezTo>
                  <a:cubicBezTo>
                    <a:pt x="0" y="3"/>
                    <a:pt x="3" y="2"/>
                    <a:pt x="3" y="2"/>
                  </a:cubicBezTo>
                  <a:cubicBezTo>
                    <a:pt x="4" y="2"/>
                    <a:pt x="3" y="0"/>
                    <a:pt x="3" y="0"/>
                  </a:cubicBezTo>
                  <a:close/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57">
              <a:extLst>
                <a:ext uri="{FF2B5EF4-FFF2-40B4-BE49-F238E27FC236}">
                  <a16:creationId xmlns:a16="http://schemas.microsoft.com/office/drawing/2014/main" id="{DA8DBA80-08B4-4EDE-A0A7-B42DE2CAC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1826" y="2439631"/>
              <a:ext cx="52113" cy="44925"/>
            </a:xfrm>
            <a:custGeom>
              <a:avLst/>
              <a:gdLst>
                <a:gd name="T0" fmla="*/ 5 w 7"/>
                <a:gd name="T1" fmla="*/ 0 h 6"/>
                <a:gd name="T2" fmla="*/ 7 w 7"/>
                <a:gd name="T3" fmla="*/ 3 h 6"/>
                <a:gd name="T4" fmla="*/ 5 w 7"/>
                <a:gd name="T5" fmla="*/ 4 h 6"/>
                <a:gd name="T6" fmla="*/ 3 w 7"/>
                <a:gd name="T7" fmla="*/ 6 h 6"/>
                <a:gd name="T8" fmla="*/ 1 w 7"/>
                <a:gd name="T9" fmla="*/ 4 h 6"/>
                <a:gd name="T10" fmla="*/ 4 w 7"/>
                <a:gd name="T11" fmla="*/ 0 h 6"/>
                <a:gd name="T12" fmla="*/ 4 w 7"/>
                <a:gd name="T13" fmla="*/ 0 h 6"/>
                <a:gd name="T14" fmla="*/ 5 w 7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5" y="2"/>
                    <a:pt x="7" y="2"/>
                    <a:pt x="7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4"/>
                    <a:pt x="3" y="6"/>
                    <a:pt x="3" y="6"/>
                  </a:cubicBezTo>
                  <a:cubicBezTo>
                    <a:pt x="2" y="6"/>
                    <a:pt x="0" y="5"/>
                    <a:pt x="1" y="4"/>
                  </a:cubicBezTo>
                  <a:cubicBezTo>
                    <a:pt x="3" y="4"/>
                    <a:pt x="2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58">
              <a:extLst>
                <a:ext uri="{FF2B5EF4-FFF2-40B4-BE49-F238E27FC236}">
                  <a16:creationId xmlns:a16="http://schemas.microsoft.com/office/drawing/2014/main" id="{AB229E24-08EE-4B4A-A9D7-5EFB22962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7849" y="1780135"/>
              <a:ext cx="35940" cy="44925"/>
            </a:xfrm>
            <a:custGeom>
              <a:avLst/>
              <a:gdLst>
                <a:gd name="T0" fmla="*/ 3 w 5"/>
                <a:gd name="T1" fmla="*/ 0 h 6"/>
                <a:gd name="T2" fmla="*/ 5 w 5"/>
                <a:gd name="T3" fmla="*/ 2 h 6"/>
                <a:gd name="T4" fmla="*/ 3 w 5"/>
                <a:gd name="T5" fmla="*/ 4 h 6"/>
                <a:gd name="T6" fmla="*/ 3 w 5"/>
                <a:gd name="T7" fmla="*/ 6 h 6"/>
                <a:gd name="T8" fmla="*/ 1 w 5"/>
                <a:gd name="T9" fmla="*/ 0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3" y="1"/>
                    <a:pt x="5" y="1"/>
                    <a:pt x="5" y="2"/>
                  </a:cubicBezTo>
                  <a:cubicBezTo>
                    <a:pt x="5" y="3"/>
                    <a:pt x="3" y="3"/>
                    <a:pt x="3" y="4"/>
                  </a:cubicBezTo>
                  <a:cubicBezTo>
                    <a:pt x="3" y="4"/>
                    <a:pt x="5" y="5"/>
                    <a:pt x="3" y="6"/>
                  </a:cubicBezTo>
                  <a:cubicBezTo>
                    <a:pt x="0" y="6"/>
                    <a:pt x="0" y="2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59">
              <a:extLst>
                <a:ext uri="{FF2B5EF4-FFF2-40B4-BE49-F238E27FC236}">
                  <a16:creationId xmlns:a16="http://schemas.microsoft.com/office/drawing/2014/main" id="{634A62F9-EEDB-4AA7-8C6C-4A2ED1FC1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279" y="1929285"/>
              <a:ext cx="113211" cy="106023"/>
            </a:xfrm>
            <a:custGeom>
              <a:avLst/>
              <a:gdLst>
                <a:gd name="T0" fmla="*/ 11 w 15"/>
                <a:gd name="T1" fmla="*/ 4 h 14"/>
                <a:gd name="T2" fmla="*/ 6 w 15"/>
                <a:gd name="T3" fmla="*/ 11 h 14"/>
                <a:gd name="T4" fmla="*/ 5 w 15"/>
                <a:gd name="T5" fmla="*/ 14 h 14"/>
                <a:gd name="T6" fmla="*/ 3 w 15"/>
                <a:gd name="T7" fmla="*/ 12 h 14"/>
                <a:gd name="T8" fmla="*/ 4 w 15"/>
                <a:gd name="T9" fmla="*/ 9 h 14"/>
                <a:gd name="T10" fmla="*/ 4 w 15"/>
                <a:gd name="T11" fmla="*/ 9 h 14"/>
                <a:gd name="T12" fmla="*/ 4 w 15"/>
                <a:gd name="T13" fmla="*/ 11 h 14"/>
                <a:gd name="T14" fmla="*/ 3 w 15"/>
                <a:gd name="T15" fmla="*/ 11 h 14"/>
                <a:gd name="T16" fmla="*/ 3 w 15"/>
                <a:gd name="T17" fmla="*/ 10 h 14"/>
                <a:gd name="T18" fmla="*/ 0 w 15"/>
                <a:gd name="T19" fmla="*/ 10 h 14"/>
                <a:gd name="T20" fmla="*/ 3 w 15"/>
                <a:gd name="T21" fmla="*/ 4 h 14"/>
                <a:gd name="T22" fmla="*/ 6 w 15"/>
                <a:gd name="T23" fmla="*/ 2 h 14"/>
                <a:gd name="T24" fmla="*/ 7 w 15"/>
                <a:gd name="T25" fmla="*/ 1 h 14"/>
                <a:gd name="T26" fmla="*/ 9 w 15"/>
                <a:gd name="T27" fmla="*/ 0 h 14"/>
                <a:gd name="T28" fmla="*/ 10 w 15"/>
                <a:gd name="T29" fmla="*/ 0 h 14"/>
                <a:gd name="T30" fmla="*/ 11 w 15"/>
                <a:gd name="T31" fmla="*/ 0 h 14"/>
                <a:gd name="T32" fmla="*/ 12 w 15"/>
                <a:gd name="T33" fmla="*/ 0 h 14"/>
                <a:gd name="T34" fmla="*/ 13 w 15"/>
                <a:gd name="T35" fmla="*/ 0 h 14"/>
                <a:gd name="T36" fmla="*/ 15 w 15"/>
                <a:gd name="T37" fmla="*/ 1 h 14"/>
                <a:gd name="T38" fmla="*/ 10 w 15"/>
                <a:gd name="T39" fmla="*/ 3 h 14"/>
                <a:gd name="T40" fmla="*/ 11 w 15"/>
                <a:gd name="T4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4">
                  <a:moveTo>
                    <a:pt x="11" y="4"/>
                  </a:moveTo>
                  <a:cubicBezTo>
                    <a:pt x="8" y="6"/>
                    <a:pt x="7" y="9"/>
                    <a:pt x="6" y="11"/>
                  </a:cubicBezTo>
                  <a:cubicBezTo>
                    <a:pt x="6" y="11"/>
                    <a:pt x="5" y="14"/>
                    <a:pt x="5" y="14"/>
                  </a:cubicBezTo>
                  <a:cubicBezTo>
                    <a:pt x="4" y="14"/>
                    <a:pt x="3" y="12"/>
                    <a:pt x="3" y="12"/>
                  </a:cubicBezTo>
                  <a:cubicBezTo>
                    <a:pt x="3" y="11"/>
                    <a:pt x="5" y="11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5" y="10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2" y="10"/>
                    <a:pt x="1" y="11"/>
                    <a:pt x="0" y="10"/>
                  </a:cubicBezTo>
                  <a:cubicBezTo>
                    <a:pt x="0" y="9"/>
                    <a:pt x="2" y="5"/>
                    <a:pt x="3" y="4"/>
                  </a:cubicBezTo>
                  <a:cubicBezTo>
                    <a:pt x="3" y="3"/>
                    <a:pt x="5" y="3"/>
                    <a:pt x="6" y="2"/>
                  </a:cubicBezTo>
                  <a:cubicBezTo>
                    <a:pt x="6" y="2"/>
                    <a:pt x="6" y="1"/>
                    <a:pt x="7" y="1"/>
                  </a:cubicBezTo>
                  <a:cubicBezTo>
                    <a:pt x="7" y="1"/>
                    <a:pt x="9" y="1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2"/>
                    <a:pt x="10" y="2"/>
                    <a:pt x="10" y="3"/>
                  </a:cubicBezTo>
                  <a:cubicBezTo>
                    <a:pt x="10" y="4"/>
                    <a:pt x="12" y="2"/>
                    <a:pt x="11" y="4"/>
                  </a:cubicBezTo>
                  <a:close/>
                </a:path>
              </a:pathLst>
            </a:custGeom>
            <a:gradFill>
              <a:gsLst>
                <a:gs pos="100000">
                  <a:srgbClr val="AFC5D1"/>
                </a:gs>
                <a:gs pos="0">
                  <a:srgbClr val="EEF3F5"/>
                </a:gs>
              </a:gsLst>
            </a:gradFill>
            <a:ln w="3175">
              <a:solidFill>
                <a:srgbClr val="647882"/>
              </a:solidFill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7978843" y="4480004"/>
            <a:ext cx="822070" cy="35389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2524125" y="4399867"/>
            <a:ext cx="195517" cy="360301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H="1">
            <a:off x="9299778" y="2263915"/>
            <a:ext cx="309219" cy="335795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7875646" y="2560507"/>
            <a:ext cx="59192" cy="743151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>
            <a:off x="5938425" y="4652339"/>
            <a:ext cx="241923" cy="710528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 flipV="1">
            <a:off x="5321047" y="5374975"/>
            <a:ext cx="595815" cy="328956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1422" y="1282100"/>
            <a:ext cx="563709" cy="52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Straight Arrow Connector 77"/>
          <p:cNvCxnSpPr/>
          <p:nvPr/>
        </p:nvCxnSpPr>
        <p:spPr bwMode="auto">
          <a:xfrm>
            <a:off x="5510571" y="1875907"/>
            <a:ext cx="323545" cy="226519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8" name="Picture 67" descr="purdu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7012" y="2780163"/>
            <a:ext cx="765538" cy="297709"/>
          </a:xfrm>
          <a:prstGeom prst="rect">
            <a:avLst/>
          </a:prstGeom>
        </p:spPr>
      </p:pic>
      <p:pic>
        <p:nvPicPr>
          <p:cNvPr id="74" name="Picture 73" descr="michigan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7796" y="1678607"/>
            <a:ext cx="663814" cy="394600"/>
          </a:xfrm>
          <a:prstGeom prst="rect">
            <a:avLst/>
          </a:prstGeom>
        </p:spPr>
      </p:pic>
      <p:pic>
        <p:nvPicPr>
          <p:cNvPr id="86" name="Picture 85" descr="Texas_A&amp;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9490" y="4197427"/>
            <a:ext cx="533400" cy="399242"/>
          </a:xfrm>
          <a:prstGeom prst="rect">
            <a:avLst/>
          </a:prstGeom>
        </p:spPr>
      </p:pic>
      <p:cxnSp>
        <p:nvCxnSpPr>
          <p:cNvPr id="125" name="Straight Arrow Connector 124"/>
          <p:cNvCxnSpPr/>
          <p:nvPr/>
        </p:nvCxnSpPr>
        <p:spPr bwMode="auto">
          <a:xfrm>
            <a:off x="6823600" y="3044103"/>
            <a:ext cx="583266" cy="259554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 bwMode="auto">
          <a:xfrm>
            <a:off x="7104052" y="2102425"/>
            <a:ext cx="600537" cy="829656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0" name="Picture 139" descr="Ohio-State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57360" y="1934430"/>
            <a:ext cx="554957" cy="537281"/>
          </a:xfrm>
          <a:prstGeom prst="rect">
            <a:avLst/>
          </a:prstGeom>
        </p:spPr>
      </p:pic>
      <p:pic>
        <p:nvPicPr>
          <p:cNvPr id="144" name="Picture 143" descr="georgia-institute-of-technology-revised-gold-blu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57387" y="4677781"/>
            <a:ext cx="1423626" cy="339365"/>
          </a:xfrm>
          <a:prstGeom prst="rect">
            <a:avLst/>
          </a:prstGeom>
        </p:spPr>
      </p:pic>
      <p:pic>
        <p:nvPicPr>
          <p:cNvPr id="162" name="Picture 161" descr="ucirvine.gif"/>
          <p:cNvPicPr>
            <a:picLocks noChangeAspect="1"/>
          </p:cNvPicPr>
          <p:nvPr/>
        </p:nvPicPr>
        <p:blipFill>
          <a:blip r:embed="rId8" cstate="print"/>
          <a:srcRect l="2583" r="16333" b="41919"/>
          <a:stretch>
            <a:fillRect/>
          </a:stretch>
        </p:blipFill>
        <p:spPr>
          <a:xfrm>
            <a:off x="1818720" y="4798819"/>
            <a:ext cx="1047458" cy="247601"/>
          </a:xfrm>
          <a:prstGeom prst="rect">
            <a:avLst/>
          </a:prstGeom>
        </p:spPr>
      </p:pic>
      <p:cxnSp>
        <p:nvCxnSpPr>
          <p:cNvPr id="171" name="Straight Arrow Connector 170"/>
          <p:cNvCxnSpPr>
            <a:stCxn id="75" idx="1"/>
          </p:cNvCxnSpPr>
          <p:nvPr/>
        </p:nvCxnSpPr>
        <p:spPr bwMode="auto">
          <a:xfrm flipH="1" flipV="1">
            <a:off x="8328838" y="3191346"/>
            <a:ext cx="965687" cy="204331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5" name="Picture 147" descr="Pitt logo"/>
          <p:cNvPicPr>
            <a:picLocks noChangeAspect="1" noChangeArrowheads="1"/>
          </p:cNvPicPr>
          <p:nvPr/>
        </p:nvPicPr>
        <p:blipFill>
          <a:blip r:embed="rId9" cstate="print"/>
          <a:srcRect t="12946" b="12946"/>
          <a:stretch>
            <a:fillRect/>
          </a:stretch>
        </p:blipFill>
        <p:spPr bwMode="auto">
          <a:xfrm>
            <a:off x="9294525" y="3249862"/>
            <a:ext cx="525217" cy="291630"/>
          </a:xfrm>
          <a:prstGeom prst="rect">
            <a:avLst/>
          </a:prstGeom>
          <a:noFill/>
        </p:spPr>
      </p:pic>
      <p:pic>
        <p:nvPicPr>
          <p:cNvPr id="84" name="Picture 50" descr="UConn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44435" y="2027091"/>
            <a:ext cx="851429" cy="258299"/>
          </a:xfrm>
          <a:prstGeom prst="rect">
            <a:avLst/>
          </a:prstGeom>
          <a:noFill/>
        </p:spPr>
      </p:pic>
      <p:pic>
        <p:nvPicPr>
          <p:cNvPr id="64" name="Picture 63" descr="C:\Users\moorekm\AppData\Local\Temp\1\XPgrpwise\vt-logo_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388" y="3911140"/>
            <a:ext cx="1102880" cy="19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Arrow Connector 65"/>
          <p:cNvCxnSpPr/>
          <p:nvPr/>
        </p:nvCxnSpPr>
        <p:spPr bwMode="auto">
          <a:xfrm flipH="1" flipV="1">
            <a:off x="8508578" y="3668393"/>
            <a:ext cx="715362" cy="303437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738" y="4326768"/>
            <a:ext cx="1262813" cy="34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1" name="Straight Arrow Connector 80"/>
          <p:cNvCxnSpPr/>
          <p:nvPr/>
        </p:nvCxnSpPr>
        <p:spPr bwMode="auto">
          <a:xfrm flipH="1" flipV="1">
            <a:off x="8471465" y="4344218"/>
            <a:ext cx="534127" cy="5283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 bwMode="auto">
          <a:xfrm>
            <a:off x="8493991" y="1938213"/>
            <a:ext cx="149237" cy="110589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16" y="5644369"/>
            <a:ext cx="1010846" cy="481837"/>
          </a:xfrm>
          <a:prstGeom prst="rect">
            <a:avLst/>
          </a:prstGeom>
        </p:spPr>
      </p:pic>
      <p:pic>
        <p:nvPicPr>
          <p:cNvPr id="76" name="Picture 2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49708" y="5303305"/>
            <a:ext cx="690948" cy="53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Straight Arrow Connector 76"/>
          <p:cNvCxnSpPr/>
          <p:nvPr/>
        </p:nvCxnSpPr>
        <p:spPr bwMode="auto">
          <a:xfrm flipV="1">
            <a:off x="4348721" y="5040333"/>
            <a:ext cx="137280" cy="236285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2" name="Picture 81" descr="Tennessee Tech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79427" y="3607961"/>
            <a:ext cx="640452" cy="384971"/>
          </a:xfrm>
          <a:prstGeom prst="rect">
            <a:avLst/>
          </a:prstGeom>
        </p:spPr>
      </p:pic>
      <p:cxnSp>
        <p:nvCxnSpPr>
          <p:cNvPr id="83" name="Straight Arrow Connector 82"/>
          <p:cNvCxnSpPr/>
          <p:nvPr/>
        </p:nvCxnSpPr>
        <p:spPr bwMode="auto">
          <a:xfrm>
            <a:off x="7010401" y="3890731"/>
            <a:ext cx="483422" cy="155483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7" name="Picture 96" descr="stony_brook_logo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730688" y="2418330"/>
            <a:ext cx="641954" cy="496356"/>
          </a:xfrm>
          <a:prstGeom prst="rect">
            <a:avLst/>
          </a:prstGeom>
        </p:spPr>
      </p:pic>
      <p:cxnSp>
        <p:nvCxnSpPr>
          <p:cNvPr id="99" name="Straight Arrow Connector 98"/>
          <p:cNvCxnSpPr>
            <a:stCxn id="97" idx="1"/>
          </p:cNvCxnSpPr>
          <p:nvPr/>
        </p:nvCxnSpPr>
        <p:spPr bwMode="auto">
          <a:xfrm flipH="1">
            <a:off x="9259058" y="2666508"/>
            <a:ext cx="471631" cy="151708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Subtitle 10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Since Program Inception at NETL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UTSR Program Participants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5084991"/>
            <a:ext cx="2029713" cy="11551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18 States</a:t>
            </a:r>
          </a:p>
          <a:p>
            <a:r>
              <a:rPr lang="en-US" dirty="0"/>
              <a:t>25 Universities</a:t>
            </a:r>
          </a:p>
          <a:p>
            <a:r>
              <a:rPr lang="en-US" dirty="0"/>
              <a:t>60 Projects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19135" r="6010" b="589"/>
          <a:stretch/>
        </p:blipFill>
        <p:spPr>
          <a:xfrm>
            <a:off x="9528905" y="2914686"/>
            <a:ext cx="1058185" cy="309210"/>
          </a:xfrm>
          <a:prstGeom prst="rect">
            <a:avLst/>
          </a:prstGeom>
        </p:spPr>
      </p:pic>
      <p:cxnSp>
        <p:nvCxnSpPr>
          <p:cNvPr id="43" name="Straight Arrow Connector 42"/>
          <p:cNvCxnSpPr>
            <a:stCxn id="2" idx="1"/>
          </p:cNvCxnSpPr>
          <p:nvPr/>
        </p:nvCxnSpPr>
        <p:spPr bwMode="auto">
          <a:xfrm flipH="1" flipV="1">
            <a:off x="9151858" y="2912950"/>
            <a:ext cx="377047" cy="156341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8" y="3607961"/>
            <a:ext cx="1271001" cy="557122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 bwMode="auto">
          <a:xfrm flipV="1">
            <a:off x="2004903" y="3613283"/>
            <a:ext cx="243102" cy="50287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t="29881" r="6698" b="29408"/>
          <a:stretch/>
        </p:blipFill>
        <p:spPr>
          <a:xfrm>
            <a:off x="9237697" y="3554021"/>
            <a:ext cx="2019338" cy="332501"/>
          </a:xfrm>
          <a:prstGeom prst="rect">
            <a:avLst/>
          </a:prstGeom>
        </p:spPr>
      </p:pic>
      <p:cxnSp>
        <p:nvCxnSpPr>
          <p:cNvPr id="49" name="Straight Arrow Connector 48"/>
          <p:cNvCxnSpPr>
            <a:stCxn id="10" idx="1"/>
          </p:cNvCxnSpPr>
          <p:nvPr/>
        </p:nvCxnSpPr>
        <p:spPr bwMode="auto">
          <a:xfrm flipH="1" flipV="1">
            <a:off x="8364130" y="3344508"/>
            <a:ext cx="873567" cy="375764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40" y="5593673"/>
            <a:ext cx="571864" cy="434616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 bwMode="auto">
          <a:xfrm flipH="1" flipV="1">
            <a:off x="8697791" y="5374980"/>
            <a:ext cx="452680" cy="364925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" name="Picture 26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4357" y="5659979"/>
            <a:ext cx="985243" cy="48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Straight Arrow Connector 51"/>
          <p:cNvCxnSpPr/>
          <p:nvPr/>
        </p:nvCxnSpPr>
        <p:spPr bwMode="auto">
          <a:xfrm flipV="1">
            <a:off x="6684996" y="5276617"/>
            <a:ext cx="325405" cy="465598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61" y="5665841"/>
            <a:ext cx="1355068" cy="359355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 bwMode="auto">
          <a:xfrm flipH="1" flipV="1">
            <a:off x="7021500" y="5265925"/>
            <a:ext cx="111569" cy="421936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38471" r="1190" b="39122"/>
          <a:stretch/>
        </p:blipFill>
        <p:spPr>
          <a:xfrm>
            <a:off x="9118034" y="5094386"/>
            <a:ext cx="1737293" cy="397002"/>
          </a:xfrm>
          <a:prstGeom prst="rect">
            <a:avLst/>
          </a:prstGeom>
        </p:spPr>
      </p:pic>
      <p:cxnSp>
        <p:nvCxnSpPr>
          <p:cNvPr id="55" name="Straight Arrow Connector 54"/>
          <p:cNvCxnSpPr/>
          <p:nvPr/>
        </p:nvCxnSpPr>
        <p:spPr bwMode="auto">
          <a:xfrm flipH="1" flipV="1">
            <a:off x="8678307" y="5241625"/>
            <a:ext cx="439727" cy="56254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063" y="1689048"/>
            <a:ext cx="831091" cy="27296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13ED25D-4181-42EF-ADF1-FC2DCCF8D05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388" y="4110457"/>
            <a:ext cx="1074080" cy="297344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E903498-CB45-47FC-862C-F664D84E800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221155" y="4246729"/>
            <a:ext cx="1119226" cy="2799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7" name="Picture 136">
            <a:extLst>
              <a:ext uri="{FF2B5EF4-FFF2-40B4-BE49-F238E27FC236}">
                <a16:creationId xmlns:a16="http://schemas.microsoft.com/office/drawing/2014/main" id="{FC74AC89-6859-44A0-9F9D-11AAE6AB593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89" y="5113321"/>
            <a:ext cx="1624996" cy="449582"/>
          </a:xfrm>
          <a:prstGeom prst="rect">
            <a:avLst/>
          </a:prstGeom>
        </p:spPr>
      </p:pic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20F568A6-75B3-4D1F-A9BC-AB1822DD7BF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47539" y="4685959"/>
            <a:ext cx="457864" cy="516549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2918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4B7C14-BE94-45E5-811C-FD17F51FE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27" y="1168878"/>
            <a:ext cx="6641901" cy="482797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2019</a:t>
            </a:r>
          </a:p>
          <a:p>
            <a:pPr lvl="1"/>
            <a:r>
              <a:rPr lang="en-US" dirty="0"/>
              <a:t>Pressure Gain Combustion, Advanced Materials, Additive Manufacturing, sCO2 Power Cycles, Energy Storage</a:t>
            </a:r>
          </a:p>
          <a:p>
            <a:r>
              <a:rPr lang="en-US" b="1" dirty="0"/>
              <a:t>2017</a:t>
            </a:r>
          </a:p>
          <a:p>
            <a:pPr lvl="1"/>
            <a:r>
              <a:rPr lang="en-US" dirty="0"/>
              <a:t>Low-NOx Combustion, Advanced Cooling, Advanced Materials, Big Data Analysis, Advanced Instrumentation, Pressure Gain Combustion</a:t>
            </a:r>
          </a:p>
          <a:p>
            <a:r>
              <a:rPr lang="en-US" b="1" dirty="0"/>
              <a:t>2015</a:t>
            </a:r>
          </a:p>
          <a:p>
            <a:pPr lvl="1"/>
            <a:r>
              <a:rPr lang="en-US" dirty="0"/>
              <a:t>Low NOx Combustion, Pressure Gain Combustion, Turbine Cooling, sCO2 Oxy-Combustion</a:t>
            </a:r>
          </a:p>
          <a:p>
            <a:r>
              <a:rPr lang="en-US" b="1" dirty="0"/>
              <a:t>2013</a:t>
            </a:r>
          </a:p>
          <a:p>
            <a:pPr lvl="1"/>
            <a:r>
              <a:rPr lang="en-US" dirty="0"/>
              <a:t>Combustion, Hot Gas Path R&amp;D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70A98-3CF7-42A5-AD2C-9EDCFC6092E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032CC3-02DC-4E53-94B1-26D0045C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UTSR FOA Topics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96CED-D217-4B45-AC3D-1B42C4D4A4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17A343-A79E-463A-977A-59F23D319189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F1FA4-BC55-4842-8654-F29A1C0748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BE36CA-A7C6-4838-9ACB-C8D30B8F2C6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3BB5E308-5188-4A46-9141-4BCDE089E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892" y="1540173"/>
            <a:ext cx="4280992" cy="428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5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 marL="685800" indent="-228600" algn="l" defTabSz="914400" rtl="0" eaLnBrk="1" latinLnBrk="0" hangingPunct="1">
              <a:buFont typeface="Arial" panose="020B0604020202020204" pitchFamily="34" charset="0"/>
              <a:buChar char="•"/>
            </a:lvl1pPr>
            <a:lvl2pPr marL="685800" indent="-228600" algn="l" defTabSz="914400" rtl="0" eaLnBrk="1" latinLnBrk="0" hangingPunct="1">
              <a:buFont typeface="Arial" panose="020B0604020202020204" pitchFamily="34" charset="0"/>
              <a:buChar char="•"/>
            </a:lvl2pPr>
            <a:lvl3pPr marL="1143000" indent="-228600" algn="l" defTabSz="914400" rtl="0" eaLnBrk="1" latinLnBrk="0" hangingPunct="1">
              <a:buFont typeface="Arial" panose="020B0604020202020204" pitchFamily="34" charset="0"/>
              <a:buChar char="•"/>
            </a:lvl3pPr>
            <a:lvl4pPr marL="1600200" indent="-228600" algn="l" defTabSz="914400" rtl="0" eaLnBrk="1" latinLnBrk="0" hangingPunct="1">
              <a:buFont typeface="Arial" panose="020B0604020202020204" pitchFamily="34" charset="0"/>
              <a:buChar char="•"/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~$600-800k funding for each project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36 month duration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6 -10 projects as funding allows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Open Access Publishing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Historic Topic areas: combustion, materials, and heat transfer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Expanded focus includes: pressure gain combustion and SCO2 oxy-combustion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</a:pPr>
            <a:r>
              <a:rPr lang="en-US" sz="2800" dirty="0">
                <a:solidFill>
                  <a:prstClr val="black"/>
                </a:solidFill>
              </a:rPr>
              <a:t>UTSR Funding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72931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317171" y="-126287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220"/>
              </a:spcAft>
            </a:pPr>
            <a:endParaRPr lang="en-US" sz="2800" b="1" dirty="0">
              <a:solidFill>
                <a:srgbClr val="003399"/>
              </a:solidFill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6" t="22464" r="8286"/>
          <a:stretch/>
        </p:blipFill>
        <p:spPr>
          <a:xfrm>
            <a:off x="441339" y="3836240"/>
            <a:ext cx="3110110" cy="2384198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160" y="1306477"/>
            <a:ext cx="1274766" cy="1224079"/>
          </a:xfrm>
          <a:prstGeom prst="rect">
            <a:avLst/>
          </a:prstGeom>
        </p:spPr>
      </p:pic>
      <p:pic>
        <p:nvPicPr>
          <p:cNvPr id="10" name="Picture 9" descr="http://www.ieaghg.org/docs/images/general_publications/DOE-FE_Co-Branded_Logo_Colo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064" y="2777682"/>
            <a:ext cx="2264142" cy="40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624" y="1299904"/>
            <a:ext cx="1589089" cy="137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6937" y="1128508"/>
            <a:ext cx="4114800" cy="2761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962" y="1151591"/>
            <a:ext cx="3186864" cy="26846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0380" y="4223624"/>
            <a:ext cx="2641876" cy="1978277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8740921" y="3836240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One Stage Turbine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71357" y="3429000"/>
            <a:ext cx="43376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Features</a:t>
            </a:r>
          </a:p>
          <a:p>
            <a:pPr marL="119063" indent="-119063"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Steady operation</a:t>
            </a:r>
          </a:p>
          <a:p>
            <a:pPr marL="119063" indent="-119063"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Transient simulations</a:t>
            </a:r>
          </a:p>
          <a:p>
            <a:pPr marL="119063" indent="-119063"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Mag bearing for eccentricity</a:t>
            </a:r>
          </a:p>
          <a:p>
            <a:pPr marL="119063" indent="-119063"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Add. mfg. for sensor integration</a:t>
            </a:r>
          </a:p>
          <a:p>
            <a:r>
              <a:rPr lang="en-US" b="1" dirty="0"/>
              <a:t>Instrumentation</a:t>
            </a:r>
          </a:p>
          <a:p>
            <a:pPr marL="119063" indent="-119063">
              <a:buFontTx/>
              <a:buChar char="-"/>
            </a:pPr>
            <a:r>
              <a:rPr lang="en-US" sz="1600" dirty="0"/>
              <a:t>Heat flux gages</a:t>
            </a:r>
          </a:p>
          <a:p>
            <a:pPr marL="119063" indent="-119063">
              <a:buFontTx/>
              <a:buChar char="-"/>
            </a:pPr>
            <a:r>
              <a:rPr lang="en-US" sz="1600" dirty="0"/>
              <a:t>Thermal imaging</a:t>
            </a:r>
          </a:p>
          <a:p>
            <a:pPr marL="119063" indent="-119063">
              <a:buFontTx/>
              <a:buChar char="-"/>
            </a:pPr>
            <a:r>
              <a:rPr lang="en-US" sz="1600" dirty="0"/>
              <a:t>Blade tip sensors</a:t>
            </a:r>
          </a:p>
          <a:p>
            <a:pPr marL="119063" indent="-119063">
              <a:buFontTx/>
              <a:buChar char="-"/>
            </a:pPr>
            <a:r>
              <a:rPr lang="en-US" sz="1600" dirty="0"/>
              <a:t>Fast-responding pressure</a:t>
            </a:r>
          </a:p>
          <a:p>
            <a:pPr marL="119063" indent="-119063">
              <a:buFontTx/>
              <a:buChar char="-"/>
            </a:pPr>
            <a:r>
              <a:rPr lang="en-US" sz="1600" dirty="0"/>
              <a:t>Species sensing for cavities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4FE87ED-A905-4E99-BB78-2ECC3C8B225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70628" y="795190"/>
            <a:ext cx="11580921" cy="3564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A82079-56FD-4623-84CC-5F8655E8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26" y="134544"/>
            <a:ext cx="9587749" cy="602548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START Facility As a Platform for UTSR Research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7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47B243-228B-4F2E-84F5-42E58A93E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9" t="32066"/>
          <a:stretch/>
        </p:blipFill>
        <p:spPr>
          <a:xfrm>
            <a:off x="6337301" y="1397357"/>
            <a:ext cx="5854700" cy="48511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272C79-81E1-40E0-BFEA-B520D3E0B563}"/>
              </a:ext>
            </a:extLst>
          </p:cNvPr>
          <p:cNvSpPr/>
          <p:nvPr/>
        </p:nvSpPr>
        <p:spPr>
          <a:xfrm rot="5400000">
            <a:off x="6896244" y="838414"/>
            <a:ext cx="4851110" cy="5969000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100000">
                <a:srgbClr val="000000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9BC7FF2-1C04-4B0C-9BC0-7255E43DACD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F7932B"/>
                </a:solidFill>
              </a:rPr>
              <a:t>Open Discussion on the Future UTSR Program</a:t>
            </a:r>
          </a:p>
          <a:p>
            <a:endParaRPr lang="en-US" b="1" dirty="0">
              <a:solidFill>
                <a:srgbClr val="F7932B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6A5641-B7D4-446C-96C2-C6689BE0E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010" y="177101"/>
            <a:ext cx="11580921" cy="600980"/>
          </a:xfrm>
        </p:spPr>
        <p:txBody>
          <a:bodyPr lIns="91440" tIns="45720" rIns="91440" bIns="45720" anchor="b"/>
          <a:lstStyle/>
          <a:p>
            <a:r>
              <a:rPr lang="en-US" dirty="0"/>
              <a:t>Seeking Feed Back</a:t>
            </a:r>
            <a:endParaRPr lang="en-US" cap="non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E228C1B-7234-4517-816B-D796FFF3C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75" y="1352999"/>
            <a:ext cx="8727925" cy="4397805"/>
          </a:xfrm>
        </p:spPr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Topic areas for future consideration</a:t>
            </a: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What is working / What is not</a:t>
            </a: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Using the START rig</a:t>
            </a: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Project structure</a:t>
            </a: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Collaborative topic areas</a:t>
            </a: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UTSR fellowship</a:t>
            </a: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Others</a:t>
            </a:r>
            <a:endParaRPr lang="en-US" sz="1600" dirty="0">
              <a:solidFill>
                <a:schemeClr val="dk1"/>
              </a:solidFill>
            </a:endParaRP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dk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FDE3B-259B-446D-A599-17A692D779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 t="5796" b="11310"/>
          <a:stretch/>
        </p:blipFill>
        <p:spPr>
          <a:xfrm>
            <a:off x="8705440" y="2193287"/>
            <a:ext cx="4606081" cy="3806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470B51-7166-419E-BEE1-F059EBD390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r="1545" b="14511"/>
          <a:stretch/>
        </p:blipFill>
        <p:spPr>
          <a:xfrm>
            <a:off x="7759700" y="3601825"/>
            <a:ext cx="4432300" cy="2646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910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CA6CC0-F368-4C28-9932-A2A196D51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Program</a:t>
            </a:r>
          </a:p>
          <a:p>
            <a:pPr lvl="0"/>
            <a:r>
              <a:rPr lang="en-US" dirty="0"/>
              <a:t>How can we help to keep the UTSR Program strong and recognized by those who make the decisions on funding it?</a:t>
            </a:r>
          </a:p>
          <a:p>
            <a:pPr lvl="0"/>
            <a:r>
              <a:rPr lang="en-US" dirty="0"/>
              <a:t>Need for pre-competitive research collaboration for long term research through consortiums at Universities where DOE has invested in rigs</a:t>
            </a:r>
          </a:p>
          <a:p>
            <a:pPr lvl="0"/>
            <a:r>
              <a:rPr lang="en-US" dirty="0"/>
              <a:t>Is H2 combustion an area that should be considered for future </a:t>
            </a:r>
            <a:r>
              <a:rPr lang="en-US"/>
              <a:t>UTSR funding?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Materials</a:t>
            </a:r>
          </a:p>
          <a:p>
            <a:r>
              <a:rPr lang="en-US" dirty="0"/>
              <a:t>What is UTSR’s long term commitment for digital manufacturing to address big data analysis/materials/manufacturing needs?</a:t>
            </a:r>
          </a:p>
          <a:p>
            <a:r>
              <a:rPr lang="en-US" dirty="0"/>
              <a:t>Need for Integrated computational materials science (ICME) combined with high-throughput testing for rapid materials exploration</a:t>
            </a:r>
          </a:p>
          <a:p>
            <a:pPr lv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EDBA5-4E8C-4DDD-9504-71E264405B1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Stakeholder Questions and Suggestions for the Program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66A99D-41E9-457C-B365-CAF4C862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the UTSR Program 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9E431-33E6-46A8-B59D-4A7CCF6508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17A343-A79E-463A-977A-59F23D319189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6A6A8-5B61-479B-80E4-B47A0C1129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BE36CA-A7C6-4838-9ACB-C8D30B8F2C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461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df4bcd3-1015-4755-9a7a-d210f987a9a9"/>
  <p:tag name="MIO_EKGUID" val="8a186206-bd3d-4cb9-bea5-38aa4d1ffe02"/>
  <p:tag name="MIO_UPDATE" val="True"/>
  <p:tag name="MIO_VERSION" val="22.10.2019 10:55:11"/>
  <p:tag name="MIO_DBID" val="5975AB46-D99C-44D0-8BC3-A071EFE760A6"/>
  <p:tag name="MIO_LASTDOWNLOADED" val="22.10.2019 10:55:11"/>
  <p:tag name="MIO_OBJECTNAME" val="DOE-FE and NETL Program Growth Areas"/>
  <p:tag name="MIO_LASTEDITORNAME" val="Richard Dalton"/>
  <p:tag name="MIO_STRING_IGNORE_CHECKSUM_FOR_NEXT_SAV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2"/>
  <p:tag name="MIO_SHOW_DATE" val="True"/>
  <p:tag name="MIO_SHOW_FOOTER" val="True"/>
  <p:tag name="MIO_SHOW_PAGENUMBER" val="True"/>
  <p:tag name="MIO_AVOID_BLANK_LAYOUT" val="True"/>
  <p:tag name="MIO_CD_LAYOUT_VALID_AREA" val="False"/>
  <p:tag name="MIO_NUMBER_OF_VALID_LAYOUTS" val="13"/>
  <p:tag name="MIO_HDS" val="True"/>
  <p:tag name="MIO_SKIPVERSION" val="01.01.0001 00:00:00"/>
  <p:tag name="MIO_EKGUID" val="bcc3c205-d565-4d59-9670-3c7244aed0a1"/>
  <p:tag name="MIO_UPDATE" val="True"/>
  <p:tag name="MIO_VERSION" val="10.10.2019 14:27:37"/>
  <p:tag name="MIO_DBID" val="5975AB46-D99C-44D0-8BC3-A071EFE760A6"/>
  <p:tag name="MIO_LASTDOWNLOADED" val="17.10.2019 12:16:10"/>
  <p:tag name="MIO_OBJECTNAME" val="FINAL NETL Master Template"/>
  <p:tag name="MIO_LASTEDITORNAME" val="Heidi Lamb"/>
  <p:tag name="MIO_CDID" val="df575364-fc80-4292-a64e-e4adbb8117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NETL Presenter's Name;Presentation Presenter"/>
  <p:tag name="MIO_USER_INPUT_OPTIONAL" val=" "/>
  <p:tag name="MIO_USER_INPUT_FIXED" val="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NETL Presenter's Title/Office;NETL Presenter's Title/Office"/>
  <p:tag name="MIO_USER_INPUT_OPTIONAL" val=" "/>
  <p:tag name="MIO_USER_INPUT_FIXED" val="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Date of Presentation;Presentation Date"/>
  <p:tag name="MIO_USER_INPUT_OPTIONAL" val=" "/>
  <p:tag name="MIO_USER_INPUT_FIXED" val="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[Audience Name];Presentation Audience"/>
  <p:tag name="MIO_USER_INPUT_OPTIONAL" val=" "/>
  <p:tag name="MIO_USER_INPUT_TEXT" val="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00a8edd3-eda3-4d94-864f-632c2c5dfb1e"/>
  <p:tag name="MIO_STRING_IGNORE_CHECKSUM_FOR_NEXT_SAVE" val="False"/>
  <p:tag name="MIO_EKGUID" val="4dff2c98-af3f-4b61-ae91-d18984a546b7"/>
  <p:tag name="MIO_UPDATE" val="True"/>
  <p:tag name="MIO_VERSION" val="22.10.2019 11:03:45"/>
  <p:tag name="MIO_DBID" val="5975AB46-D99C-44D0-8BC3-A071EFE760A6"/>
  <p:tag name="MIO_LASTDOWNLOADED" val="22.10.2019 14:32:40"/>
  <p:tag name="MIO_OBJECTNAME" val="Slide 1"/>
  <p:tag name="MIO_LASTEDITORNAME" val="Richard Dalt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Final Master Century Got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FFFFFF"/>
            </a:solidFill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rtlCol="0">
        <a:sp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3B1B1F7-DC40-40A0-AC1E-F1BA694138F6}" vid="{C9A52988-53C2-4537-AAB2-F9426347AB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159</TotalTime>
  <Words>651</Words>
  <Application>Microsoft Office PowerPoint</Application>
  <PresentationFormat>Widescreen</PresentationFormat>
  <Paragraphs>107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Segoe UI</vt:lpstr>
      <vt:lpstr>Final Master Century Gothic</vt:lpstr>
      <vt:lpstr>Open Discussion on the Future UTSR Program</vt:lpstr>
      <vt:lpstr>Seeking Feed Back</vt:lpstr>
      <vt:lpstr>University Turbine Systems Research (UTSR) Program</vt:lpstr>
      <vt:lpstr>UTSR Program Participants</vt:lpstr>
      <vt:lpstr>UTSR FOA Topics</vt:lpstr>
      <vt:lpstr>UTSR Funding Opportunities</vt:lpstr>
      <vt:lpstr>START Facility As a Platform for UTSR Research</vt:lpstr>
      <vt:lpstr>Seeking Feed Back</vt:lpstr>
      <vt:lpstr>Future of the UTSR Program 1</vt:lpstr>
      <vt:lpstr>Future of the UTSR Program 2</vt:lpstr>
      <vt:lpstr>Future of the UTSR Program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Dalton, Richard P. (CONTR)</dc:creator>
  <cp:lastModifiedBy>Karen Lockhart</cp:lastModifiedBy>
  <cp:revision>19</cp:revision>
  <cp:lastPrinted>2019-11-03T21:26:59Z</cp:lastPrinted>
  <dcterms:created xsi:type="dcterms:W3CDTF">2019-10-22T17:20:25Z</dcterms:created>
  <dcterms:modified xsi:type="dcterms:W3CDTF">2019-11-14T16:13:41Z</dcterms:modified>
</cp:coreProperties>
</file>