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wdp" ContentType="image/vnd.ms-photo"/>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customXml/itemProps44.xml" ContentType="application/vnd.openxmlformats-officedocument.customXmlProperties+xml"/>
  <Override PartName="/customXml/itemProps45.xml" ContentType="application/vnd.openxmlformats-officedocument.customXmlProperties+xml"/>
  <Override PartName="/customXml/itemProps46.xml" ContentType="application/vnd.openxmlformats-officedocument.customXmlProperties+xml"/>
  <Override PartName="/customXml/itemProps47.xml" ContentType="application/vnd.openxmlformats-officedocument.customXmlProperties+xml"/>
  <Override PartName="/customXml/itemProps48.xml" ContentType="application/vnd.openxmlformats-officedocument.customXmlProperties+xml"/>
  <Override PartName="/customXml/itemProps49.xml" ContentType="application/vnd.openxmlformats-officedocument.customXmlProperties+xml"/>
  <Override PartName="/customXml/itemProps50.xml" ContentType="application/vnd.openxmlformats-officedocument.customXmlProperties+xml"/>
  <Override PartName="/customXml/itemProps51.xml" ContentType="application/vnd.openxmlformats-officedocument.customXmlProperties+xml"/>
  <Override PartName="/customXml/itemProps52.xml" ContentType="application/vnd.openxmlformats-officedocument.customXmlProperties+xml"/>
  <Override PartName="/customXml/itemProps53.xml" ContentType="application/vnd.openxmlformats-officedocument.customXmlProperties+xml"/>
  <Override PartName="/customXml/itemProps54.xml" ContentType="application/vnd.openxmlformats-officedocument.customXmlProperties+xml"/>
  <Override PartName="/customXml/itemProps55.xml" ContentType="application/vnd.openxmlformats-officedocument.customXmlProperties+xml"/>
  <Override PartName="/customXml/itemProps56.xml" ContentType="application/vnd.openxmlformats-officedocument.customXmlProperties+xml"/>
  <Override PartName="/customXml/itemProps57.xml" ContentType="application/vnd.openxmlformats-officedocument.customXmlProperties+xml"/>
  <Override PartName="/customXml/itemProps58.xml" ContentType="application/vnd.openxmlformats-officedocument.customXmlProperties+xml"/>
  <Override PartName="/customXml/itemProps59.xml" ContentType="application/vnd.openxmlformats-officedocument.customXmlProperties+xml"/>
  <Override PartName="/customXml/itemProps60.xml" ContentType="application/vnd.openxmlformats-officedocument.customXmlProperties+xml"/>
  <Override PartName="/customXml/itemProps61.xml" ContentType="application/vnd.openxmlformats-officedocument.customXmlProperties+xml"/>
  <Override PartName="/customXml/itemProps62.xml" ContentType="application/vnd.openxmlformats-officedocument.customXmlProperties+xml"/>
  <Override PartName="/customXml/itemProps63.xml" ContentType="application/vnd.openxmlformats-officedocument.customXmlProperties+xml"/>
  <Override PartName="/customXml/itemProps64.xml" ContentType="application/vnd.openxmlformats-officedocument.customXmlProperties+xml"/>
  <Override PartName="/customXml/itemProps65.xml" ContentType="application/vnd.openxmlformats-officedocument.customXmlProperties+xml"/>
  <Override PartName="/customXml/itemProps66.xml" ContentType="application/vnd.openxmlformats-officedocument.customXmlProperties+xml"/>
  <Override PartName="/customXml/itemProps67.xml" ContentType="application/vnd.openxmlformats-officedocument.customXmlProperties+xml"/>
  <Override PartName="/customXml/itemProps68.xml" ContentType="application/vnd.openxmlformats-officedocument.customXmlProperties+xml"/>
  <Override PartName="/customXml/itemProps69.xml" ContentType="application/vnd.openxmlformats-officedocument.customXmlProperties+xml"/>
  <Override PartName="/customXml/itemProps70.xml" ContentType="application/vnd.openxmlformats-officedocument.customXmlProperties+xml"/>
  <Override PartName="/customXml/itemProps71.xml" ContentType="application/vnd.openxmlformats-officedocument.customXmlProperties+xml"/>
  <Override PartName="/customXml/itemProps72.xml" ContentType="application/vnd.openxmlformats-officedocument.customXmlProperties+xml"/>
  <Override PartName="/customXml/itemProps73.xml" ContentType="application/vnd.openxmlformats-officedocument.customXmlProperties+xml"/>
  <Override PartName="/customXml/itemProps74.xml" ContentType="application/vnd.openxmlformats-officedocument.customXmlProperties+xml"/>
  <Override PartName="/customXml/itemProps75.xml" ContentType="application/vnd.openxmlformats-officedocument.customXmlProperties+xml"/>
  <Override PartName="/customXml/itemProps76.xml" ContentType="application/vnd.openxmlformats-officedocument.customXmlProperties+xml"/>
  <Override PartName="/customXml/itemProps77.xml" ContentType="application/vnd.openxmlformats-officedocument.customXmlProperties+xml"/>
  <Override PartName="/customXml/itemProps78.xml" ContentType="application/vnd.openxmlformats-officedocument.customXmlProperties+xml"/>
  <Override PartName="/customXml/itemProps79.xml" ContentType="application/vnd.openxmlformats-officedocument.customXmlProperties+xml"/>
  <Override PartName="/customXml/itemProps80.xml" ContentType="application/vnd.openxmlformats-officedocument.customXmlProperties+xml"/>
  <Override PartName="/customXml/itemProps81.xml" ContentType="application/vnd.openxmlformats-officedocument.customXmlProperties+xml"/>
  <Override PartName="/customXml/itemProps82.xml" ContentType="application/vnd.openxmlformats-officedocument.customXmlProperties+xml"/>
  <Override PartName="/customXml/itemProps83.xml" ContentType="application/vnd.openxmlformats-officedocument.customXmlProperties+xml"/>
  <Override PartName="/customXml/itemProps84.xml" ContentType="application/vnd.openxmlformats-officedocument.customXmlProperties+xml"/>
  <Override PartName="/customXml/itemProps85.xml" ContentType="application/vnd.openxmlformats-officedocument.customXmlProperties+xml"/>
  <Override PartName="/customXml/itemProps86.xml" ContentType="application/vnd.openxmlformats-officedocument.customXmlProperties+xml"/>
  <Override PartName="/customXml/itemProps87.xml" ContentType="application/vnd.openxmlformats-officedocument.customXmlProperties+xml"/>
  <Override PartName="/customXml/itemProps88.xml" ContentType="application/vnd.openxmlformats-officedocument.customXmlProperties+xml"/>
  <Override PartName="/customXml/itemProps89.xml" ContentType="application/vnd.openxmlformats-officedocument.customXmlProperties+xml"/>
  <Override PartName="/customXml/itemProps90.xml" ContentType="application/vnd.openxmlformats-officedocument.customXmlProperties+xml"/>
  <Override PartName="/customXml/itemProps91.xml" ContentType="application/vnd.openxmlformats-officedocument.customXmlProperties+xml"/>
  <Override PartName="/customXml/itemProps92.xml" ContentType="application/vnd.openxmlformats-officedocument.customXmlProperties+xml"/>
  <Override PartName="/customXml/itemProps93.xml" ContentType="application/vnd.openxmlformats-officedocument.customXmlProperties+xml"/>
  <Override PartName="/customXml/itemProps94.xml" ContentType="application/vnd.openxmlformats-officedocument.customXmlProperties+xml"/>
  <Override PartName="/customXml/itemProps95.xml" ContentType="application/vnd.openxmlformats-officedocument.customXmlProperties+xml"/>
  <Override PartName="/customXml/itemProps96.xml" ContentType="application/vnd.openxmlformats-officedocument.customXmlProperties+xml"/>
  <Override PartName="/customXml/itemProps97.xml" ContentType="application/vnd.openxmlformats-officedocument.customXmlProperties+xml"/>
  <Override PartName="/customXml/itemProps98.xml" ContentType="application/vnd.openxmlformats-officedocument.customXmlProperties+xml"/>
  <Override PartName="/customXml/itemProps99.xml" ContentType="application/vnd.openxmlformats-officedocument.customXmlProperties+xml"/>
  <Override PartName="/customXml/itemProps100.xml" ContentType="application/vnd.openxmlformats-officedocument.customXmlProperties+xml"/>
  <Override PartName="/customXml/itemProps101.xml" ContentType="application/vnd.openxmlformats-officedocument.customXmlProperties+xml"/>
  <Override PartName="/customXml/itemProps102.xml" ContentType="application/vnd.openxmlformats-officedocument.customXmlProperties+xml"/>
  <Override PartName="/customXml/itemProps103.xml" ContentType="application/vnd.openxmlformats-officedocument.customXmlProperties+xml"/>
  <Override PartName="/customXml/itemProps104.xml" ContentType="application/vnd.openxmlformats-officedocument.customXmlProperties+xml"/>
  <Override PartName="/customXml/itemProps105.xml" ContentType="application/vnd.openxmlformats-officedocument.customXmlProperties+xml"/>
  <Override PartName="/customXml/itemProps106.xml" ContentType="application/vnd.openxmlformats-officedocument.customXmlProperties+xml"/>
  <Override PartName="/customXml/itemProps107.xml" ContentType="application/vnd.openxmlformats-officedocument.customXmlProperties+xml"/>
  <Override PartName="/customXml/itemProps108.xml" ContentType="application/vnd.openxmlformats-officedocument.customXmlProperties+xml"/>
  <Override PartName="/customXml/itemProps109.xml" ContentType="application/vnd.openxmlformats-officedocument.customXmlProperties+xml"/>
  <Override PartName="/customXml/itemProps110.xml" ContentType="application/vnd.openxmlformats-officedocument.customXmlProperties+xml"/>
  <Override PartName="/customXml/itemProps111.xml" ContentType="application/vnd.openxmlformats-officedocument.customXmlProperties+xml"/>
  <Override PartName="/customXml/itemProps112.xml" ContentType="application/vnd.openxmlformats-officedocument.customXmlProperties+xml"/>
  <Override PartName="/customXml/itemProps113.xml" ContentType="application/vnd.openxmlformats-officedocument.customXmlProperties+xml"/>
  <Override PartName="/customXml/itemProps114.xml" ContentType="application/vnd.openxmlformats-officedocument.customXmlProperties+xml"/>
  <Override PartName="/customXml/itemProps115.xml" ContentType="application/vnd.openxmlformats-officedocument.customXmlProperties+xml"/>
  <Override PartName="/customXml/itemProps116.xml" ContentType="application/vnd.openxmlformats-officedocument.customXmlProperties+xml"/>
  <Override PartName="/customXml/itemProps117.xml" ContentType="application/vnd.openxmlformats-officedocument.customXmlProperties+xml"/>
  <Override PartName="/customXml/itemProps118.xml" ContentType="application/vnd.openxmlformats-officedocument.customXmlProperties+xml"/>
  <Override PartName="/customXml/itemProps119.xml" ContentType="application/vnd.openxmlformats-officedocument.customXmlProperties+xml"/>
  <Override PartName="/customXml/itemProps120.xml" ContentType="application/vnd.openxmlformats-officedocument.customXmlProperties+xml"/>
  <Override PartName="/customXml/itemProps121.xml" ContentType="application/vnd.openxmlformats-officedocument.customXmlProperties+xml"/>
  <Override PartName="/customXml/itemProps122.xml" ContentType="application/vnd.openxmlformats-officedocument.customXmlProperties+xml"/>
  <Override PartName="/customXml/itemProps123.xml" ContentType="application/vnd.openxmlformats-officedocument.customXmlProperties+xml"/>
  <Override PartName="/customXml/itemProps124.xml" ContentType="application/vnd.openxmlformats-officedocument.customXmlProperties+xml"/>
  <Override PartName="/customXml/itemProps125.xml" ContentType="application/vnd.openxmlformats-officedocument.customXmlProperties+xml"/>
  <Override PartName="/customXml/itemProps126.xml" ContentType="application/vnd.openxmlformats-officedocument.customXmlProperties+xml"/>
  <Override PartName="/customXml/itemProps127.xml" ContentType="application/vnd.openxmlformats-officedocument.customXmlProperties+xml"/>
  <Override PartName="/customXml/itemProps128.xml" ContentType="application/vnd.openxmlformats-officedocument.customXmlProperties+xml"/>
  <Override PartName="/customXml/itemProps129.xml" ContentType="application/vnd.openxmlformats-officedocument.customXmlProperties+xml"/>
  <Override PartName="/customXml/itemProps130.xml" ContentType="application/vnd.openxmlformats-officedocument.customXmlProperties+xml"/>
  <Override PartName="/customXml/itemProps131.xml" ContentType="application/vnd.openxmlformats-officedocument.customXmlProperties+xml"/>
  <Override PartName="/customXml/itemProps132.xml" ContentType="application/vnd.openxmlformats-officedocument.customXmlProperties+xml"/>
  <Override PartName="/customXml/itemProps133.xml" ContentType="application/vnd.openxmlformats-officedocument.customXmlProperties+xml"/>
  <Override PartName="/customXml/itemProps134.xml" ContentType="application/vnd.openxmlformats-officedocument.customXmlProperties+xml"/>
  <Override PartName="/customXml/itemProps135.xml" ContentType="application/vnd.openxmlformats-officedocument.customXmlProperties+xml"/>
  <Override PartName="/customXml/itemProps136.xml" ContentType="application/vnd.openxmlformats-officedocument.customXmlProperties+xml"/>
  <Override PartName="/customXml/itemProps137.xml" ContentType="application/vnd.openxmlformats-officedocument.customXmlProperties+xml"/>
  <Override PartName="/customXml/itemProps138.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2.xml" ContentType="application/vnd.openxmlformats-officedocument.theme+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3.xml" ContentType="application/vnd.openxmlformats-officedocument.theme+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4.xml" ContentType="application/vnd.openxmlformats-officedocument.theme+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5.xml" ContentType="application/vnd.openxmlformats-officedocument.theme+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heme/theme6.xml" ContentType="application/vnd.openxmlformats-officedocument.theme+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notesSlides/notesSlide1.xml" ContentType="application/vnd.openxmlformats-officedocument.presentationml.notesSlide+xml"/>
  <Override PartName="/ppt/tags/tag568.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569.xml" ContentType="application/vnd.openxmlformats-officedocument.presentationml.tags+xml"/>
  <Override PartName="/ppt/tags/tag570.xml" ContentType="application/vnd.openxmlformats-officedocument.presentationml.tags+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notesSlides/notesSlide6.xml" ContentType="application/vnd.openxmlformats-officedocument.presentationml.notesSlide+xml"/>
  <Override PartName="/ppt/media/image41.jpg" ContentType="image/jpg"/>
  <Override PartName="/ppt/media/image42.jpg" ContentType="image/jpg"/>
  <Override PartName="/ppt/tags/tag574.xml" ContentType="application/vnd.openxmlformats-officedocument.presentationml.tags+xml"/>
  <Override PartName="/ppt/notesSlides/notesSlide7.xml" ContentType="application/vnd.openxmlformats-officedocument.presentationml.notesSlide+xml"/>
  <Override PartName="/ppt/media/image47.jpg" ContentType="image/jpg"/>
  <Override PartName="/ppt/notesSlides/notesSlide8.xml" ContentType="application/vnd.openxmlformats-officedocument.presentationml.notesSlide+xml"/>
  <Override PartName="/ppt/tags/tag575.xml" ContentType="application/vnd.openxmlformats-officedocument.presentationml.tags+xml"/>
  <Override PartName="/ppt/tags/tag576.xml" ContentType="application/vnd.openxmlformats-officedocument.presentationml.tags+xml"/>
  <Override PartName="/ppt/notesSlides/notesSlide9.xml" ContentType="application/vnd.openxmlformats-officedocument.presentationml.notesSlide+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notesSlides/notesSlide10.xml" ContentType="application/vnd.openxmlformats-officedocument.presentationml.notesSlide+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notesSlides/notesSlide11.xml" ContentType="application/vnd.openxmlformats-officedocument.presentationml.notesSlide+xml"/>
  <Override PartName="/ppt/charts/chart2.xml" ContentType="application/vnd.openxmlformats-officedocument.drawingml.chart+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notesSlides/notesSlide12.xml" ContentType="application/vnd.openxmlformats-officedocument.presentationml.notesSlide+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notesSlides/notesSlide13.xml" ContentType="application/vnd.openxmlformats-officedocument.presentationml.notesSlide+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notesSlides/notesSlide14.xml" ContentType="application/vnd.openxmlformats-officedocument.presentationml.notesSlide+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notesSlides/notesSlide15.xml" ContentType="application/vnd.openxmlformats-officedocument.presentationml.notesSlide+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55" r:id="rId139"/>
    <p:sldMasterId id="2147483785" r:id="rId140"/>
    <p:sldMasterId id="2147483834" r:id="rId141"/>
    <p:sldMasterId id="2147483847" r:id="rId142"/>
    <p:sldMasterId id="2147483970" r:id="rId143"/>
  </p:sldMasterIdLst>
  <p:notesMasterIdLst>
    <p:notesMasterId r:id="rId162"/>
  </p:notesMasterIdLst>
  <p:sldIdLst>
    <p:sldId id="1026" r:id="rId144"/>
    <p:sldId id="6792" r:id="rId145"/>
    <p:sldId id="6793" r:id="rId146"/>
    <p:sldId id="6791" r:id="rId147"/>
    <p:sldId id="1021" r:id="rId148"/>
    <p:sldId id="6800" r:id="rId149"/>
    <p:sldId id="6801" r:id="rId150"/>
    <p:sldId id="6797" r:id="rId151"/>
    <p:sldId id="6798" r:id="rId152"/>
    <p:sldId id="256" r:id="rId153"/>
    <p:sldId id="278" r:id="rId154"/>
    <p:sldId id="936" r:id="rId155"/>
    <p:sldId id="2004" r:id="rId156"/>
    <p:sldId id="2024" r:id="rId157"/>
    <p:sldId id="2006" r:id="rId158"/>
    <p:sldId id="2007" r:id="rId159"/>
    <p:sldId id="6806" r:id="rId160"/>
    <p:sldId id="6808" r:id="rId161"/>
  </p:sldIdLst>
  <p:sldSz cx="9144000" cy="5143500" type="screen16x9"/>
  <p:notesSz cx="7010400" cy="9296400"/>
  <p:custDataLst>
    <p:tags r:id="rId163"/>
  </p:custDataLst>
  <p:defaultTextStyle>
    <a:defPPr>
      <a:defRPr lang="en-US"/>
    </a:defPPr>
    <a:lvl1pPr marL="0" algn="l" defTabSz="913829" rtl="0" eaLnBrk="1" latinLnBrk="0" hangingPunct="1">
      <a:defRPr sz="1800" kern="1200">
        <a:solidFill>
          <a:schemeClr val="tx1"/>
        </a:solidFill>
        <a:latin typeface="+mn-lt"/>
        <a:ea typeface="+mn-ea"/>
        <a:cs typeface="+mn-cs"/>
      </a:defRPr>
    </a:lvl1pPr>
    <a:lvl2pPr marL="456915" algn="l" defTabSz="913829" rtl="0" eaLnBrk="1" latinLnBrk="0" hangingPunct="1">
      <a:defRPr sz="1800" kern="1200">
        <a:solidFill>
          <a:schemeClr val="tx1"/>
        </a:solidFill>
        <a:latin typeface="+mn-lt"/>
        <a:ea typeface="+mn-ea"/>
        <a:cs typeface="+mn-cs"/>
      </a:defRPr>
    </a:lvl2pPr>
    <a:lvl3pPr marL="913829" algn="l" defTabSz="913829" rtl="0" eaLnBrk="1" latinLnBrk="0" hangingPunct="1">
      <a:defRPr sz="1800" kern="1200">
        <a:solidFill>
          <a:schemeClr val="tx1"/>
        </a:solidFill>
        <a:latin typeface="+mn-lt"/>
        <a:ea typeface="+mn-ea"/>
        <a:cs typeface="+mn-cs"/>
      </a:defRPr>
    </a:lvl3pPr>
    <a:lvl4pPr marL="1370742" algn="l" defTabSz="913829" rtl="0" eaLnBrk="1" latinLnBrk="0" hangingPunct="1">
      <a:defRPr sz="1800" kern="1200">
        <a:solidFill>
          <a:schemeClr val="tx1"/>
        </a:solidFill>
        <a:latin typeface="+mn-lt"/>
        <a:ea typeface="+mn-ea"/>
        <a:cs typeface="+mn-cs"/>
      </a:defRPr>
    </a:lvl4pPr>
    <a:lvl5pPr marL="1827658" algn="l" defTabSz="913829" rtl="0" eaLnBrk="1" latinLnBrk="0" hangingPunct="1">
      <a:defRPr sz="1800" kern="1200">
        <a:solidFill>
          <a:schemeClr val="tx1"/>
        </a:solidFill>
        <a:latin typeface="+mn-lt"/>
        <a:ea typeface="+mn-ea"/>
        <a:cs typeface="+mn-cs"/>
      </a:defRPr>
    </a:lvl5pPr>
    <a:lvl6pPr marL="2284570" algn="l" defTabSz="913829" rtl="0" eaLnBrk="1" latinLnBrk="0" hangingPunct="1">
      <a:defRPr sz="1800" kern="1200">
        <a:solidFill>
          <a:schemeClr val="tx1"/>
        </a:solidFill>
        <a:latin typeface="+mn-lt"/>
        <a:ea typeface="+mn-ea"/>
        <a:cs typeface="+mn-cs"/>
      </a:defRPr>
    </a:lvl6pPr>
    <a:lvl7pPr marL="2741485" algn="l" defTabSz="913829" rtl="0" eaLnBrk="1" latinLnBrk="0" hangingPunct="1">
      <a:defRPr sz="1800" kern="1200">
        <a:solidFill>
          <a:schemeClr val="tx1"/>
        </a:solidFill>
        <a:latin typeface="+mn-lt"/>
        <a:ea typeface="+mn-ea"/>
        <a:cs typeface="+mn-cs"/>
      </a:defRPr>
    </a:lvl7pPr>
    <a:lvl8pPr marL="3198399" algn="l" defTabSz="913829" rtl="0" eaLnBrk="1" latinLnBrk="0" hangingPunct="1">
      <a:defRPr sz="1800" kern="1200">
        <a:solidFill>
          <a:schemeClr val="tx1"/>
        </a:solidFill>
        <a:latin typeface="+mn-lt"/>
        <a:ea typeface="+mn-ea"/>
        <a:cs typeface="+mn-cs"/>
      </a:defRPr>
    </a:lvl8pPr>
    <a:lvl9pPr marL="3655312" algn="l" defTabSz="913829"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083" autoAdjust="0"/>
    <p:restoredTop sz="89796" autoAdjust="0"/>
  </p:normalViewPr>
  <p:slideViewPr>
    <p:cSldViewPr>
      <p:cViewPr varScale="1">
        <p:scale>
          <a:sx n="59" d="100"/>
          <a:sy n="59" d="100"/>
        </p:scale>
        <p:origin x="1005" y="31"/>
      </p:cViewPr>
      <p:guideLst>
        <p:guide orient="horz" pos="1620"/>
        <p:guide pos="2880"/>
      </p:guideLst>
    </p:cSldViewPr>
  </p:slideViewPr>
  <p:outlineViewPr>
    <p:cViewPr>
      <p:scale>
        <a:sx n="33" d="100"/>
        <a:sy n="33" d="100"/>
      </p:scale>
      <p:origin x="0" y="0"/>
    </p:cViewPr>
  </p:outlineViewPr>
  <p:notesTextViewPr>
    <p:cViewPr>
      <p:scale>
        <a:sx n="3" d="2"/>
        <a:sy n="3" d="2"/>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customXml" Target="../customXml/item26.xml"/><Relationship Id="rId117" Type="http://schemas.openxmlformats.org/officeDocument/2006/relationships/customXml" Target="../customXml/item117.xml"/><Relationship Id="rId21" Type="http://schemas.openxmlformats.org/officeDocument/2006/relationships/customXml" Target="../customXml/item21.xml"/><Relationship Id="rId42" Type="http://schemas.openxmlformats.org/officeDocument/2006/relationships/customXml" Target="../customXml/item42.xml"/><Relationship Id="rId47" Type="http://schemas.openxmlformats.org/officeDocument/2006/relationships/customXml" Target="../customXml/item47.xml"/><Relationship Id="rId63" Type="http://schemas.openxmlformats.org/officeDocument/2006/relationships/customXml" Target="../customXml/item63.xml"/><Relationship Id="rId68" Type="http://schemas.openxmlformats.org/officeDocument/2006/relationships/customXml" Target="../customXml/item68.xml"/><Relationship Id="rId84" Type="http://schemas.openxmlformats.org/officeDocument/2006/relationships/customXml" Target="../customXml/item84.xml"/><Relationship Id="rId89" Type="http://schemas.openxmlformats.org/officeDocument/2006/relationships/customXml" Target="../customXml/item89.xml"/><Relationship Id="rId112" Type="http://schemas.openxmlformats.org/officeDocument/2006/relationships/customXml" Target="../customXml/item112.xml"/><Relationship Id="rId133" Type="http://schemas.openxmlformats.org/officeDocument/2006/relationships/customXml" Target="../customXml/item133.xml"/><Relationship Id="rId138" Type="http://schemas.openxmlformats.org/officeDocument/2006/relationships/customXml" Target="../customXml/item138.xml"/><Relationship Id="rId154" Type="http://schemas.openxmlformats.org/officeDocument/2006/relationships/slide" Target="slides/slide11.xml"/><Relationship Id="rId159" Type="http://schemas.openxmlformats.org/officeDocument/2006/relationships/slide" Target="slides/slide16.xml"/><Relationship Id="rId16" Type="http://schemas.openxmlformats.org/officeDocument/2006/relationships/customXml" Target="../customXml/item16.xml"/><Relationship Id="rId107" Type="http://schemas.openxmlformats.org/officeDocument/2006/relationships/customXml" Target="../customXml/item107.xml"/><Relationship Id="rId11" Type="http://schemas.openxmlformats.org/officeDocument/2006/relationships/customXml" Target="../customXml/item11.xml"/><Relationship Id="rId32" Type="http://schemas.openxmlformats.org/officeDocument/2006/relationships/customXml" Target="../customXml/item32.xml"/><Relationship Id="rId37" Type="http://schemas.openxmlformats.org/officeDocument/2006/relationships/customXml" Target="../customXml/item37.xml"/><Relationship Id="rId53" Type="http://schemas.openxmlformats.org/officeDocument/2006/relationships/customXml" Target="../customXml/item53.xml"/><Relationship Id="rId58" Type="http://schemas.openxmlformats.org/officeDocument/2006/relationships/customXml" Target="../customXml/item58.xml"/><Relationship Id="rId74" Type="http://schemas.openxmlformats.org/officeDocument/2006/relationships/customXml" Target="../customXml/item74.xml"/><Relationship Id="rId79" Type="http://schemas.openxmlformats.org/officeDocument/2006/relationships/customXml" Target="../customXml/item79.xml"/><Relationship Id="rId102" Type="http://schemas.openxmlformats.org/officeDocument/2006/relationships/customXml" Target="../customXml/item102.xml"/><Relationship Id="rId123" Type="http://schemas.openxmlformats.org/officeDocument/2006/relationships/customXml" Target="../customXml/item123.xml"/><Relationship Id="rId128" Type="http://schemas.openxmlformats.org/officeDocument/2006/relationships/customXml" Target="../customXml/item128.xml"/><Relationship Id="rId144" Type="http://schemas.openxmlformats.org/officeDocument/2006/relationships/slide" Target="slides/slide1.xml"/><Relationship Id="rId149" Type="http://schemas.openxmlformats.org/officeDocument/2006/relationships/slide" Target="slides/slide6.xml"/><Relationship Id="rId5" Type="http://schemas.openxmlformats.org/officeDocument/2006/relationships/customXml" Target="../customXml/item5.xml"/><Relationship Id="rId90" Type="http://schemas.openxmlformats.org/officeDocument/2006/relationships/customXml" Target="../customXml/item90.xml"/><Relationship Id="rId95" Type="http://schemas.openxmlformats.org/officeDocument/2006/relationships/customXml" Target="../customXml/item95.xml"/><Relationship Id="rId160" Type="http://schemas.openxmlformats.org/officeDocument/2006/relationships/slide" Target="slides/slide17.xml"/><Relationship Id="rId165" Type="http://schemas.openxmlformats.org/officeDocument/2006/relationships/viewProps" Target="viewProps.xml"/><Relationship Id="rId22" Type="http://schemas.openxmlformats.org/officeDocument/2006/relationships/customXml" Target="../customXml/item22.xml"/><Relationship Id="rId27" Type="http://schemas.openxmlformats.org/officeDocument/2006/relationships/customXml" Target="../customXml/item27.xml"/><Relationship Id="rId43" Type="http://schemas.openxmlformats.org/officeDocument/2006/relationships/customXml" Target="../customXml/item43.xml"/><Relationship Id="rId48" Type="http://schemas.openxmlformats.org/officeDocument/2006/relationships/customXml" Target="../customXml/item48.xml"/><Relationship Id="rId64" Type="http://schemas.openxmlformats.org/officeDocument/2006/relationships/customXml" Target="../customXml/item64.xml"/><Relationship Id="rId69" Type="http://schemas.openxmlformats.org/officeDocument/2006/relationships/customXml" Target="../customXml/item69.xml"/><Relationship Id="rId113" Type="http://schemas.openxmlformats.org/officeDocument/2006/relationships/customXml" Target="../customXml/item113.xml"/><Relationship Id="rId118" Type="http://schemas.openxmlformats.org/officeDocument/2006/relationships/customXml" Target="../customXml/item118.xml"/><Relationship Id="rId134" Type="http://schemas.openxmlformats.org/officeDocument/2006/relationships/customXml" Target="../customXml/item134.xml"/><Relationship Id="rId139" Type="http://schemas.openxmlformats.org/officeDocument/2006/relationships/slideMaster" Target="slideMasters/slideMaster1.xml"/><Relationship Id="rId80" Type="http://schemas.openxmlformats.org/officeDocument/2006/relationships/customXml" Target="../customXml/item80.xml"/><Relationship Id="rId85" Type="http://schemas.openxmlformats.org/officeDocument/2006/relationships/customXml" Target="../customXml/item85.xml"/><Relationship Id="rId150" Type="http://schemas.openxmlformats.org/officeDocument/2006/relationships/slide" Target="slides/slide7.xml"/><Relationship Id="rId155" Type="http://schemas.openxmlformats.org/officeDocument/2006/relationships/slide" Target="slides/slide12.xml"/><Relationship Id="rId12" Type="http://schemas.openxmlformats.org/officeDocument/2006/relationships/customXml" Target="../customXml/item12.xml"/><Relationship Id="rId17" Type="http://schemas.openxmlformats.org/officeDocument/2006/relationships/customXml" Target="../customXml/item17.xml"/><Relationship Id="rId33" Type="http://schemas.openxmlformats.org/officeDocument/2006/relationships/customXml" Target="../customXml/item33.xml"/><Relationship Id="rId38" Type="http://schemas.openxmlformats.org/officeDocument/2006/relationships/customXml" Target="../customXml/item38.xml"/><Relationship Id="rId59" Type="http://schemas.openxmlformats.org/officeDocument/2006/relationships/customXml" Target="../customXml/item59.xml"/><Relationship Id="rId103" Type="http://schemas.openxmlformats.org/officeDocument/2006/relationships/customXml" Target="../customXml/item103.xml"/><Relationship Id="rId108" Type="http://schemas.openxmlformats.org/officeDocument/2006/relationships/customXml" Target="../customXml/item108.xml"/><Relationship Id="rId124" Type="http://schemas.openxmlformats.org/officeDocument/2006/relationships/customXml" Target="../customXml/item124.xml"/><Relationship Id="rId129" Type="http://schemas.openxmlformats.org/officeDocument/2006/relationships/customXml" Target="../customXml/item129.xml"/><Relationship Id="rId54" Type="http://schemas.openxmlformats.org/officeDocument/2006/relationships/customXml" Target="../customXml/item54.xml"/><Relationship Id="rId70" Type="http://schemas.openxmlformats.org/officeDocument/2006/relationships/customXml" Target="../customXml/item70.xml"/><Relationship Id="rId75" Type="http://schemas.openxmlformats.org/officeDocument/2006/relationships/customXml" Target="../customXml/item75.xml"/><Relationship Id="rId91" Type="http://schemas.openxmlformats.org/officeDocument/2006/relationships/customXml" Target="../customXml/item91.xml"/><Relationship Id="rId96" Type="http://schemas.openxmlformats.org/officeDocument/2006/relationships/customXml" Target="../customXml/item96.xml"/><Relationship Id="rId140" Type="http://schemas.openxmlformats.org/officeDocument/2006/relationships/slideMaster" Target="slideMasters/slideMaster2.xml"/><Relationship Id="rId145" Type="http://schemas.openxmlformats.org/officeDocument/2006/relationships/slide" Target="slides/slide2.xml"/><Relationship Id="rId161" Type="http://schemas.openxmlformats.org/officeDocument/2006/relationships/slide" Target="slides/slide18.xml"/><Relationship Id="rId166"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customXml" Target="../customXml/item15.xml"/><Relationship Id="rId23" Type="http://schemas.openxmlformats.org/officeDocument/2006/relationships/customXml" Target="../customXml/item23.xml"/><Relationship Id="rId28" Type="http://schemas.openxmlformats.org/officeDocument/2006/relationships/customXml" Target="../customXml/item28.xml"/><Relationship Id="rId36" Type="http://schemas.openxmlformats.org/officeDocument/2006/relationships/customXml" Target="../customXml/item36.xml"/><Relationship Id="rId49" Type="http://schemas.openxmlformats.org/officeDocument/2006/relationships/customXml" Target="../customXml/item49.xml"/><Relationship Id="rId57" Type="http://schemas.openxmlformats.org/officeDocument/2006/relationships/customXml" Target="../customXml/item57.xml"/><Relationship Id="rId106" Type="http://schemas.openxmlformats.org/officeDocument/2006/relationships/customXml" Target="../customXml/item106.xml"/><Relationship Id="rId114" Type="http://schemas.openxmlformats.org/officeDocument/2006/relationships/customXml" Target="../customXml/item114.xml"/><Relationship Id="rId119" Type="http://schemas.openxmlformats.org/officeDocument/2006/relationships/customXml" Target="../customXml/item119.xml"/><Relationship Id="rId127" Type="http://schemas.openxmlformats.org/officeDocument/2006/relationships/customXml" Target="../customXml/item127.xml"/><Relationship Id="rId10" Type="http://schemas.openxmlformats.org/officeDocument/2006/relationships/customXml" Target="../customXml/item10.xml"/><Relationship Id="rId31" Type="http://schemas.openxmlformats.org/officeDocument/2006/relationships/customXml" Target="../customXml/item31.xml"/><Relationship Id="rId44" Type="http://schemas.openxmlformats.org/officeDocument/2006/relationships/customXml" Target="../customXml/item44.xml"/><Relationship Id="rId52" Type="http://schemas.openxmlformats.org/officeDocument/2006/relationships/customXml" Target="../customXml/item52.xml"/><Relationship Id="rId60" Type="http://schemas.openxmlformats.org/officeDocument/2006/relationships/customXml" Target="../customXml/item60.xml"/><Relationship Id="rId65" Type="http://schemas.openxmlformats.org/officeDocument/2006/relationships/customXml" Target="../customXml/item65.xml"/><Relationship Id="rId73" Type="http://schemas.openxmlformats.org/officeDocument/2006/relationships/customXml" Target="../customXml/item73.xml"/><Relationship Id="rId78" Type="http://schemas.openxmlformats.org/officeDocument/2006/relationships/customXml" Target="../customXml/item78.xml"/><Relationship Id="rId81" Type="http://schemas.openxmlformats.org/officeDocument/2006/relationships/customXml" Target="../customXml/item81.xml"/><Relationship Id="rId86" Type="http://schemas.openxmlformats.org/officeDocument/2006/relationships/customXml" Target="../customXml/item86.xml"/><Relationship Id="rId94" Type="http://schemas.openxmlformats.org/officeDocument/2006/relationships/customXml" Target="../customXml/item94.xml"/><Relationship Id="rId99" Type="http://schemas.openxmlformats.org/officeDocument/2006/relationships/customXml" Target="../customXml/item99.xml"/><Relationship Id="rId101" Type="http://schemas.openxmlformats.org/officeDocument/2006/relationships/customXml" Target="../customXml/item101.xml"/><Relationship Id="rId122" Type="http://schemas.openxmlformats.org/officeDocument/2006/relationships/customXml" Target="../customXml/item122.xml"/><Relationship Id="rId130" Type="http://schemas.openxmlformats.org/officeDocument/2006/relationships/customXml" Target="../customXml/item130.xml"/><Relationship Id="rId135" Type="http://schemas.openxmlformats.org/officeDocument/2006/relationships/customXml" Target="../customXml/item135.xml"/><Relationship Id="rId143" Type="http://schemas.openxmlformats.org/officeDocument/2006/relationships/slideMaster" Target="slideMasters/slideMaster5.xml"/><Relationship Id="rId148" Type="http://schemas.openxmlformats.org/officeDocument/2006/relationships/slide" Target="slides/slide5.xml"/><Relationship Id="rId151" Type="http://schemas.openxmlformats.org/officeDocument/2006/relationships/slide" Target="slides/slide8.xml"/><Relationship Id="rId156" Type="http://schemas.openxmlformats.org/officeDocument/2006/relationships/slide" Target="slides/slide13.xml"/><Relationship Id="rId164" Type="http://schemas.openxmlformats.org/officeDocument/2006/relationships/presProps" Target="presProps.xml"/><Relationship Id="rId4" Type="http://schemas.openxmlformats.org/officeDocument/2006/relationships/customXml" Target="../customXml/item4.xml"/><Relationship Id="rId9" Type="http://schemas.openxmlformats.org/officeDocument/2006/relationships/customXml" Target="../customXml/item9.xml"/><Relationship Id="rId13" Type="http://schemas.openxmlformats.org/officeDocument/2006/relationships/customXml" Target="../customXml/item13.xml"/><Relationship Id="rId18" Type="http://schemas.openxmlformats.org/officeDocument/2006/relationships/customXml" Target="../customXml/item18.xml"/><Relationship Id="rId39" Type="http://schemas.openxmlformats.org/officeDocument/2006/relationships/customXml" Target="../customXml/item39.xml"/><Relationship Id="rId109" Type="http://schemas.openxmlformats.org/officeDocument/2006/relationships/customXml" Target="../customXml/item109.xml"/><Relationship Id="rId34" Type="http://schemas.openxmlformats.org/officeDocument/2006/relationships/customXml" Target="../customXml/item34.xml"/><Relationship Id="rId50" Type="http://schemas.openxmlformats.org/officeDocument/2006/relationships/customXml" Target="../customXml/item50.xml"/><Relationship Id="rId55" Type="http://schemas.openxmlformats.org/officeDocument/2006/relationships/customXml" Target="../customXml/item55.xml"/><Relationship Id="rId76" Type="http://schemas.openxmlformats.org/officeDocument/2006/relationships/customXml" Target="../customXml/item76.xml"/><Relationship Id="rId97" Type="http://schemas.openxmlformats.org/officeDocument/2006/relationships/customXml" Target="../customXml/item97.xml"/><Relationship Id="rId104" Type="http://schemas.openxmlformats.org/officeDocument/2006/relationships/customXml" Target="../customXml/item104.xml"/><Relationship Id="rId120" Type="http://schemas.openxmlformats.org/officeDocument/2006/relationships/customXml" Target="../customXml/item120.xml"/><Relationship Id="rId125" Type="http://schemas.openxmlformats.org/officeDocument/2006/relationships/customXml" Target="../customXml/item125.xml"/><Relationship Id="rId141" Type="http://schemas.openxmlformats.org/officeDocument/2006/relationships/slideMaster" Target="slideMasters/slideMaster3.xml"/><Relationship Id="rId146" Type="http://schemas.openxmlformats.org/officeDocument/2006/relationships/slide" Target="slides/slide3.xml"/><Relationship Id="rId167" Type="http://schemas.openxmlformats.org/officeDocument/2006/relationships/tableStyles" Target="tableStyles.xml"/><Relationship Id="rId7" Type="http://schemas.openxmlformats.org/officeDocument/2006/relationships/customXml" Target="../customXml/item7.xml"/><Relationship Id="rId71" Type="http://schemas.openxmlformats.org/officeDocument/2006/relationships/customXml" Target="../customXml/item71.xml"/><Relationship Id="rId92" Type="http://schemas.openxmlformats.org/officeDocument/2006/relationships/customXml" Target="../customXml/item92.xml"/><Relationship Id="rId162" Type="http://schemas.openxmlformats.org/officeDocument/2006/relationships/notesMaster" Target="notesMasters/notesMaster1.xml"/><Relationship Id="rId2" Type="http://schemas.openxmlformats.org/officeDocument/2006/relationships/customXml" Target="../customXml/item2.xml"/><Relationship Id="rId29" Type="http://schemas.openxmlformats.org/officeDocument/2006/relationships/customXml" Target="../customXml/item29.xml"/><Relationship Id="rId24" Type="http://schemas.openxmlformats.org/officeDocument/2006/relationships/customXml" Target="../customXml/item24.xml"/><Relationship Id="rId40" Type="http://schemas.openxmlformats.org/officeDocument/2006/relationships/customXml" Target="../customXml/item40.xml"/><Relationship Id="rId45" Type="http://schemas.openxmlformats.org/officeDocument/2006/relationships/customXml" Target="../customXml/item45.xml"/><Relationship Id="rId66" Type="http://schemas.openxmlformats.org/officeDocument/2006/relationships/customXml" Target="../customXml/item66.xml"/><Relationship Id="rId87" Type="http://schemas.openxmlformats.org/officeDocument/2006/relationships/customXml" Target="../customXml/item87.xml"/><Relationship Id="rId110" Type="http://schemas.openxmlformats.org/officeDocument/2006/relationships/customXml" Target="../customXml/item110.xml"/><Relationship Id="rId115" Type="http://schemas.openxmlformats.org/officeDocument/2006/relationships/customXml" Target="../customXml/item115.xml"/><Relationship Id="rId131" Type="http://schemas.openxmlformats.org/officeDocument/2006/relationships/customXml" Target="../customXml/item131.xml"/><Relationship Id="rId136" Type="http://schemas.openxmlformats.org/officeDocument/2006/relationships/customXml" Target="../customXml/item136.xml"/><Relationship Id="rId157" Type="http://schemas.openxmlformats.org/officeDocument/2006/relationships/slide" Target="slides/slide14.xml"/><Relationship Id="rId61" Type="http://schemas.openxmlformats.org/officeDocument/2006/relationships/customXml" Target="../customXml/item61.xml"/><Relationship Id="rId82" Type="http://schemas.openxmlformats.org/officeDocument/2006/relationships/customXml" Target="../customXml/item82.xml"/><Relationship Id="rId152" Type="http://schemas.openxmlformats.org/officeDocument/2006/relationships/slide" Target="slides/slide9.xml"/><Relationship Id="rId19" Type="http://schemas.openxmlformats.org/officeDocument/2006/relationships/customXml" Target="../customXml/item19.xml"/><Relationship Id="rId14" Type="http://schemas.openxmlformats.org/officeDocument/2006/relationships/customXml" Target="../customXml/item14.xml"/><Relationship Id="rId30" Type="http://schemas.openxmlformats.org/officeDocument/2006/relationships/customXml" Target="../customXml/item30.xml"/><Relationship Id="rId35" Type="http://schemas.openxmlformats.org/officeDocument/2006/relationships/customXml" Target="../customXml/item35.xml"/><Relationship Id="rId56" Type="http://schemas.openxmlformats.org/officeDocument/2006/relationships/customXml" Target="../customXml/item56.xml"/><Relationship Id="rId77" Type="http://schemas.openxmlformats.org/officeDocument/2006/relationships/customXml" Target="../customXml/item77.xml"/><Relationship Id="rId100" Type="http://schemas.openxmlformats.org/officeDocument/2006/relationships/customXml" Target="../customXml/item100.xml"/><Relationship Id="rId105" Type="http://schemas.openxmlformats.org/officeDocument/2006/relationships/customXml" Target="../customXml/item105.xml"/><Relationship Id="rId126" Type="http://schemas.openxmlformats.org/officeDocument/2006/relationships/customXml" Target="../customXml/item126.xml"/><Relationship Id="rId147" Type="http://schemas.openxmlformats.org/officeDocument/2006/relationships/slide" Target="slides/slide4.xml"/><Relationship Id="rId8" Type="http://schemas.openxmlformats.org/officeDocument/2006/relationships/customXml" Target="../customXml/item8.xml"/><Relationship Id="rId51" Type="http://schemas.openxmlformats.org/officeDocument/2006/relationships/customXml" Target="../customXml/item51.xml"/><Relationship Id="rId72" Type="http://schemas.openxmlformats.org/officeDocument/2006/relationships/customXml" Target="../customXml/item72.xml"/><Relationship Id="rId93" Type="http://schemas.openxmlformats.org/officeDocument/2006/relationships/customXml" Target="../customXml/item93.xml"/><Relationship Id="rId98" Type="http://schemas.openxmlformats.org/officeDocument/2006/relationships/customXml" Target="../customXml/item98.xml"/><Relationship Id="rId121" Type="http://schemas.openxmlformats.org/officeDocument/2006/relationships/customXml" Target="../customXml/item121.xml"/><Relationship Id="rId142" Type="http://schemas.openxmlformats.org/officeDocument/2006/relationships/slideMaster" Target="slideMasters/slideMaster4.xml"/><Relationship Id="rId163" Type="http://schemas.openxmlformats.org/officeDocument/2006/relationships/tags" Target="tags/tag1.xml"/><Relationship Id="rId3" Type="http://schemas.openxmlformats.org/officeDocument/2006/relationships/customXml" Target="../customXml/item3.xml"/><Relationship Id="rId25" Type="http://schemas.openxmlformats.org/officeDocument/2006/relationships/customXml" Target="../customXml/item25.xml"/><Relationship Id="rId46" Type="http://schemas.openxmlformats.org/officeDocument/2006/relationships/customXml" Target="../customXml/item46.xml"/><Relationship Id="rId67" Type="http://schemas.openxmlformats.org/officeDocument/2006/relationships/customXml" Target="../customXml/item67.xml"/><Relationship Id="rId116" Type="http://schemas.openxmlformats.org/officeDocument/2006/relationships/customXml" Target="../customXml/item116.xml"/><Relationship Id="rId137" Type="http://schemas.openxmlformats.org/officeDocument/2006/relationships/customXml" Target="../customXml/item137.xml"/><Relationship Id="rId158" Type="http://schemas.openxmlformats.org/officeDocument/2006/relationships/slide" Target="slides/slide15.xml"/><Relationship Id="rId20" Type="http://schemas.openxmlformats.org/officeDocument/2006/relationships/customXml" Target="../customXml/item20.xml"/><Relationship Id="rId41" Type="http://schemas.openxmlformats.org/officeDocument/2006/relationships/customXml" Target="../customXml/item41.xml"/><Relationship Id="rId62" Type="http://schemas.openxmlformats.org/officeDocument/2006/relationships/customXml" Target="../customXml/item62.xml"/><Relationship Id="rId83" Type="http://schemas.openxmlformats.org/officeDocument/2006/relationships/customXml" Target="../customXml/item83.xml"/><Relationship Id="rId88" Type="http://schemas.openxmlformats.org/officeDocument/2006/relationships/customXml" Target="../customXml/item88.xml"/><Relationship Id="rId111" Type="http://schemas.openxmlformats.org/officeDocument/2006/relationships/customXml" Target="../customXml/item111.xml"/><Relationship Id="rId132" Type="http://schemas.openxmlformats.org/officeDocument/2006/relationships/customXml" Target="../customXml/item132.xml"/><Relationship Id="rId153" Type="http://schemas.openxmlformats.org/officeDocument/2006/relationships/slide" Target="slides/slide10.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540448746904473"/>
          <c:y val="4.5111067840652337E-2"/>
          <c:w val="0.83903001979625735"/>
          <c:h val="0.86474881660138958"/>
        </c:manualLayout>
      </c:layout>
      <c:barChart>
        <c:barDir val="col"/>
        <c:grouping val="stacked"/>
        <c:varyColors val="0"/>
        <c:ser>
          <c:idx val="0"/>
          <c:order val="0"/>
          <c:tx>
            <c:strRef>
              <c:f>Sheet2!$C$2</c:f>
              <c:strCache>
                <c:ptCount val="1"/>
                <c:pt idx="0">
                  <c:v>Nuclear</c:v>
                </c:pt>
              </c:strCache>
            </c:strRef>
          </c:tx>
          <c:spPr>
            <a:solidFill>
              <a:srgbClr val="9A2626"/>
            </a:solidFill>
            <a:ln>
              <a:noFill/>
            </a:ln>
            <a:effectLst/>
          </c:spPr>
          <c:invertIfNegative val="0"/>
          <c:cat>
            <c:numRef>
              <c:f>Sheet2!$D$1:$H$1</c:f>
              <c:numCache>
                <c:formatCode>General</c:formatCode>
                <c:ptCount val="5"/>
                <c:pt idx="0">
                  <c:v>2010</c:v>
                </c:pt>
                <c:pt idx="1">
                  <c:v>2020</c:v>
                </c:pt>
                <c:pt idx="2">
                  <c:v>2030</c:v>
                </c:pt>
                <c:pt idx="3">
                  <c:v>2040</c:v>
                </c:pt>
                <c:pt idx="4">
                  <c:v>2050</c:v>
                </c:pt>
              </c:numCache>
            </c:numRef>
          </c:cat>
          <c:val>
            <c:numRef>
              <c:f>Sheet2!$D$2:$H$2</c:f>
              <c:numCache>
                <c:formatCode>0</c:formatCode>
                <c:ptCount val="5"/>
                <c:pt idx="0">
                  <c:v>806.968301</c:v>
                </c:pt>
                <c:pt idx="1">
                  <c:v>785.12719700000002</c:v>
                </c:pt>
                <c:pt idx="2">
                  <c:v>663.94531199999994</c:v>
                </c:pt>
                <c:pt idx="3">
                  <c:v>661.93774399999995</c:v>
                </c:pt>
                <c:pt idx="4">
                  <c:v>671.76452600000005</c:v>
                </c:pt>
              </c:numCache>
            </c:numRef>
          </c:val>
          <c:extLst>
            <c:ext xmlns:c16="http://schemas.microsoft.com/office/drawing/2014/chart" uri="{C3380CC4-5D6E-409C-BE32-E72D297353CC}">
              <c16:uniqueId val="{00000000-397F-48AA-A71C-722106749580}"/>
            </c:ext>
          </c:extLst>
        </c:ser>
        <c:ser>
          <c:idx val="1"/>
          <c:order val="1"/>
          <c:tx>
            <c:strRef>
              <c:f>Sheet2!$C$3</c:f>
              <c:strCache>
                <c:ptCount val="1"/>
                <c:pt idx="0">
                  <c:v>Coal</c:v>
                </c:pt>
              </c:strCache>
            </c:strRef>
          </c:tx>
          <c:spPr>
            <a:solidFill>
              <a:schemeClr val="tx1"/>
            </a:solidFill>
            <a:ln>
              <a:noFill/>
            </a:ln>
            <a:effectLst/>
          </c:spPr>
          <c:invertIfNegative val="0"/>
          <c:cat>
            <c:numRef>
              <c:f>Sheet2!$D$1:$H$1</c:f>
              <c:numCache>
                <c:formatCode>General</c:formatCode>
                <c:ptCount val="5"/>
                <c:pt idx="0">
                  <c:v>2010</c:v>
                </c:pt>
                <c:pt idx="1">
                  <c:v>2020</c:v>
                </c:pt>
                <c:pt idx="2">
                  <c:v>2030</c:v>
                </c:pt>
                <c:pt idx="3">
                  <c:v>2040</c:v>
                </c:pt>
                <c:pt idx="4">
                  <c:v>2050</c:v>
                </c:pt>
              </c:numCache>
            </c:numRef>
          </c:cat>
          <c:val>
            <c:numRef>
              <c:f>Sheet2!$D$3:$H$3</c:f>
              <c:numCache>
                <c:formatCode>0</c:formatCode>
                <c:ptCount val="5"/>
                <c:pt idx="0">
                  <c:v>1847.2902790000001</c:v>
                </c:pt>
                <c:pt idx="1">
                  <c:v>1050.1829829999999</c:v>
                </c:pt>
                <c:pt idx="2">
                  <c:v>1013.037842</c:v>
                </c:pt>
                <c:pt idx="3">
                  <c:v>941.50531000000001</c:v>
                </c:pt>
                <c:pt idx="4">
                  <c:v>938.15722700000003</c:v>
                </c:pt>
              </c:numCache>
            </c:numRef>
          </c:val>
          <c:extLst>
            <c:ext xmlns:c16="http://schemas.microsoft.com/office/drawing/2014/chart" uri="{C3380CC4-5D6E-409C-BE32-E72D297353CC}">
              <c16:uniqueId val="{00000001-397F-48AA-A71C-722106749580}"/>
            </c:ext>
          </c:extLst>
        </c:ser>
        <c:ser>
          <c:idx val="2"/>
          <c:order val="2"/>
          <c:tx>
            <c:strRef>
              <c:f>Sheet2!$C$4</c:f>
              <c:strCache>
                <c:ptCount val="1"/>
                <c:pt idx="0">
                  <c:v>Natural Gas</c:v>
                </c:pt>
              </c:strCache>
            </c:strRef>
          </c:tx>
          <c:spPr>
            <a:solidFill>
              <a:srgbClr val="139EDD"/>
            </a:solidFill>
            <a:ln>
              <a:noFill/>
            </a:ln>
            <a:effectLst/>
          </c:spPr>
          <c:invertIfNegative val="0"/>
          <c:cat>
            <c:numRef>
              <c:f>Sheet2!$D$1:$H$1</c:f>
              <c:numCache>
                <c:formatCode>General</c:formatCode>
                <c:ptCount val="5"/>
                <c:pt idx="0">
                  <c:v>2010</c:v>
                </c:pt>
                <c:pt idx="1">
                  <c:v>2020</c:v>
                </c:pt>
                <c:pt idx="2">
                  <c:v>2030</c:v>
                </c:pt>
                <c:pt idx="3">
                  <c:v>2040</c:v>
                </c:pt>
                <c:pt idx="4">
                  <c:v>2050</c:v>
                </c:pt>
              </c:numCache>
            </c:numRef>
          </c:cat>
          <c:val>
            <c:numRef>
              <c:f>Sheet2!$D$4:$H$4</c:f>
              <c:numCache>
                <c:formatCode>0</c:formatCode>
                <c:ptCount val="5"/>
                <c:pt idx="0">
                  <c:v>987.69723399999998</c:v>
                </c:pt>
                <c:pt idx="1">
                  <c:v>1537.596313</c:v>
                </c:pt>
                <c:pt idx="2">
                  <c:v>1749.751221</c:v>
                </c:pt>
                <c:pt idx="3">
                  <c:v>1946.025879</c:v>
                </c:pt>
                <c:pt idx="4">
                  <c:v>2116.786865</c:v>
                </c:pt>
              </c:numCache>
            </c:numRef>
          </c:val>
          <c:extLst>
            <c:ext xmlns:c16="http://schemas.microsoft.com/office/drawing/2014/chart" uri="{C3380CC4-5D6E-409C-BE32-E72D297353CC}">
              <c16:uniqueId val="{00000002-397F-48AA-A71C-722106749580}"/>
            </c:ext>
          </c:extLst>
        </c:ser>
        <c:ser>
          <c:idx val="3"/>
          <c:order val="3"/>
          <c:tx>
            <c:strRef>
              <c:f>Sheet2!$C$5</c:f>
              <c:strCache>
                <c:ptCount val="1"/>
                <c:pt idx="0">
                  <c:v>Renewable</c:v>
                </c:pt>
              </c:strCache>
            </c:strRef>
          </c:tx>
          <c:spPr>
            <a:solidFill>
              <a:srgbClr val="2C8C3C"/>
            </a:solidFill>
            <a:ln>
              <a:noFill/>
            </a:ln>
            <a:effectLst/>
          </c:spPr>
          <c:invertIfNegative val="0"/>
          <c:cat>
            <c:numRef>
              <c:f>Sheet2!$D$1:$H$1</c:f>
              <c:numCache>
                <c:formatCode>General</c:formatCode>
                <c:ptCount val="5"/>
                <c:pt idx="0">
                  <c:v>2010</c:v>
                </c:pt>
                <c:pt idx="1">
                  <c:v>2020</c:v>
                </c:pt>
                <c:pt idx="2">
                  <c:v>2030</c:v>
                </c:pt>
                <c:pt idx="3">
                  <c:v>2040</c:v>
                </c:pt>
                <c:pt idx="4">
                  <c:v>2050</c:v>
                </c:pt>
              </c:numCache>
            </c:numRef>
          </c:cat>
          <c:val>
            <c:numRef>
              <c:f>Sheet2!$D$5:$H$5</c:f>
              <c:numCache>
                <c:formatCode>0</c:formatCode>
                <c:ptCount val="5"/>
                <c:pt idx="0">
                  <c:v>427.37607700000001</c:v>
                </c:pt>
                <c:pt idx="1">
                  <c:v>829.34613000000002</c:v>
                </c:pt>
                <c:pt idx="2">
                  <c:v>1099.9886469999999</c:v>
                </c:pt>
                <c:pt idx="3">
                  <c:v>1356.174072</c:v>
                </c:pt>
                <c:pt idx="4">
                  <c:v>1695.877197</c:v>
                </c:pt>
              </c:numCache>
            </c:numRef>
          </c:val>
          <c:extLst>
            <c:ext xmlns:c16="http://schemas.microsoft.com/office/drawing/2014/chart" uri="{C3380CC4-5D6E-409C-BE32-E72D297353CC}">
              <c16:uniqueId val="{00000003-397F-48AA-A71C-722106749580}"/>
            </c:ext>
          </c:extLst>
        </c:ser>
        <c:dLbls>
          <c:showLegendKey val="0"/>
          <c:showVal val="0"/>
          <c:showCatName val="0"/>
          <c:showSerName val="0"/>
          <c:showPercent val="0"/>
          <c:showBubbleSize val="0"/>
        </c:dLbls>
        <c:gapWidth val="150"/>
        <c:overlap val="100"/>
        <c:axId val="556586480"/>
        <c:axId val="556586808"/>
      </c:barChart>
      <c:catAx>
        <c:axId val="5565864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556586808"/>
        <c:crosses val="autoZero"/>
        <c:auto val="1"/>
        <c:lblAlgn val="ctr"/>
        <c:lblOffset val="100"/>
        <c:noMultiLvlLbl val="0"/>
      </c:catAx>
      <c:valAx>
        <c:axId val="556586808"/>
        <c:scaling>
          <c:orientation val="minMax"/>
        </c:scaling>
        <c:delete val="0"/>
        <c:axPos val="l"/>
        <c:majorGridlines>
          <c:spPr>
            <a:ln w="12700"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556586480"/>
        <c:crosses val="autoZero"/>
        <c:crossBetween val="between"/>
        <c:majorUnit val="5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047464940668822E-2"/>
          <c:y val="2.3203926818384648E-2"/>
          <c:w val="0.88457389428263211"/>
          <c:h val="0.95359214636323064"/>
        </c:manualLayout>
      </c:layout>
      <c:barChart>
        <c:barDir val="bar"/>
        <c:grouping val="stacked"/>
        <c:varyColors val="0"/>
        <c:ser>
          <c:idx val="0"/>
          <c:order val="0"/>
          <c:spPr>
            <a:solidFill>
              <a:srgbClr val="00C6BC"/>
            </a:solidFill>
            <a:ln>
              <a:noFill/>
            </a:ln>
          </c:spPr>
          <c:invertIfNegative val="0"/>
          <c:dPt>
            <c:idx val="11"/>
            <c:invertIfNegative val="0"/>
            <c:bubble3D val="0"/>
            <c:spPr>
              <a:solidFill>
                <a:srgbClr val="ADE9E9"/>
              </a:solidFill>
              <a:ln>
                <a:noFill/>
              </a:ln>
            </c:spPr>
            <c:extLst>
              <c:ext xmlns:c16="http://schemas.microsoft.com/office/drawing/2014/chart" uri="{C3380CC4-5D6E-409C-BE32-E72D297353CC}">
                <c16:uniqueId val="{00000000-4396-4E6C-8BE6-980FB1DF95C9}"/>
              </c:ext>
            </c:extLst>
          </c:dPt>
          <c:dLbls>
            <c:dLbl>
              <c:idx val="0"/>
              <c:layout>
                <c:manualLayout>
                  <c:x val="4.5307443365695796E-2"/>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396-4E6C-8BE6-980FB1DF95C9}"/>
                </c:ext>
              </c:extLst>
            </c:dLbl>
            <c:dLbl>
              <c:idx val="1"/>
              <c:layout>
                <c:manualLayout>
                  <c:x val="7.7130528586839261E-2"/>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4396-4E6C-8BE6-980FB1DF95C9}"/>
                </c:ext>
              </c:extLst>
            </c:dLbl>
            <c:dLbl>
              <c:idx val="2"/>
              <c:layout>
                <c:manualLayout>
                  <c:x val="9.9244875943905075E-2"/>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4396-4E6C-8BE6-980FB1DF95C9}"/>
                </c:ext>
              </c:extLst>
            </c:dLbl>
            <c:dLbl>
              <c:idx val="3"/>
              <c:layout>
                <c:manualLayout>
                  <c:x val="0.15264293419633226"/>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4396-4E6C-8BE6-980FB1DF95C9}"/>
                </c:ext>
              </c:extLst>
            </c:dLbl>
            <c:dLbl>
              <c:idx val="4"/>
              <c:layout>
                <c:manualLayout>
                  <c:x val="4.5307443365695796E-2"/>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396-4E6C-8BE6-980FB1DF95C9}"/>
                </c:ext>
              </c:extLst>
            </c:dLbl>
            <c:dLbl>
              <c:idx val="5"/>
              <c:layout>
                <c:manualLayout>
                  <c:x val="7.7130528586839261E-2"/>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4396-4E6C-8BE6-980FB1DF95C9}"/>
                </c:ext>
              </c:extLst>
            </c:dLbl>
            <c:dLbl>
              <c:idx val="6"/>
              <c:layout>
                <c:manualLayout>
                  <c:x val="0.14347357065803668"/>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4396-4E6C-8BE6-980FB1DF95C9}"/>
                </c:ext>
              </c:extLst>
            </c:dLbl>
            <c:dLbl>
              <c:idx val="7"/>
              <c:layout>
                <c:manualLayout>
                  <c:x val="0.15264293419633226"/>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4396-4E6C-8BE6-980FB1DF95C9}"/>
                </c:ext>
              </c:extLst>
            </c:dLbl>
            <c:dLbl>
              <c:idx val="10"/>
              <c:layout>
                <c:manualLayout>
                  <c:x val="0.25404530744336568"/>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396-4E6C-8BE6-980FB1DF95C9}"/>
                </c:ext>
              </c:extLst>
            </c:dLbl>
            <c:dLbl>
              <c:idx val="11"/>
              <c:layout>
                <c:manualLayout>
                  <c:x val="0.4848975188781014"/>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396-4E6C-8BE6-980FB1DF95C9}"/>
                </c:ext>
              </c:extLst>
            </c:dLbl>
            <c:dLbl>
              <c:idx val="12"/>
              <c:layout>
                <c:manualLayout>
                  <c:x val="0.20981661272923408"/>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4396-4E6C-8BE6-980FB1DF95C9}"/>
                </c:ext>
              </c:extLst>
            </c:dLbl>
            <c:dLbl>
              <c:idx val="13"/>
              <c:layout>
                <c:manualLayout>
                  <c:x val="0.27615965480043148"/>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4396-4E6C-8BE6-980FB1DF95C9}"/>
                </c:ext>
              </c:extLst>
            </c:dLbl>
            <c:dLbl>
              <c:idx val="15"/>
              <c:layout>
                <c:manualLayout>
                  <c:x val="0.29827400215749728"/>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4396-4E6C-8BE6-980FB1DF95C9}"/>
                </c:ext>
              </c:extLst>
            </c:dLbl>
            <c:dLbl>
              <c:idx val="17"/>
              <c:layout>
                <c:manualLayout>
                  <c:x val="0.16558791801510248"/>
                  <c:y val="0"/>
                </c:manualLayout>
              </c:layout>
              <c:numFmt formatCode="#,##0;&quot;-&quot;#,##0" sourceLinked="0"/>
              <c:spPr>
                <a:noFill/>
                <a:ln>
                  <a:noFill/>
                </a:ln>
              </c:spPr>
              <c:txPr>
                <a:bodyPr wrap="none"/>
                <a:lstStyle/>
                <a:p>
                  <a:pPr>
                    <a:defRPr sz="800" b="1">
                      <a:solidFill>
                        <a:schemeClr val="tx1"/>
                      </a:solidFill>
                      <a:latin typeface="+mn-lt"/>
                      <a:ea typeface="+mn-ea"/>
                      <a:cs typeface="Arial"/>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4396-4E6C-8BE6-980FB1DF95C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Sheet1!$A$1:$T$1</c:f>
              <c:numCache>
                <c:formatCode>General</c:formatCode>
                <c:ptCount val="20"/>
                <c:pt idx="0">
                  <c:v>5</c:v>
                </c:pt>
                <c:pt idx="1">
                  <c:v>10</c:v>
                </c:pt>
                <c:pt idx="2">
                  <c:v>15</c:v>
                </c:pt>
                <c:pt idx="3">
                  <c:v>27</c:v>
                </c:pt>
                <c:pt idx="4">
                  <c:v>5</c:v>
                </c:pt>
                <c:pt idx="5">
                  <c:v>10</c:v>
                </c:pt>
                <c:pt idx="6">
                  <c:v>25</c:v>
                </c:pt>
                <c:pt idx="7">
                  <c:v>27</c:v>
                </c:pt>
                <c:pt idx="9">
                  <c:v>15</c:v>
                </c:pt>
                <c:pt idx="10">
                  <c:v>50</c:v>
                </c:pt>
                <c:pt idx="11">
                  <c:v>100</c:v>
                </c:pt>
                <c:pt idx="12">
                  <c:v>40</c:v>
                </c:pt>
                <c:pt idx="13">
                  <c:v>55.000000000000007</c:v>
                </c:pt>
                <c:pt idx="14">
                  <c:v>15</c:v>
                </c:pt>
                <c:pt idx="15">
                  <c:v>60</c:v>
                </c:pt>
                <c:pt idx="16">
                  <c:v>10</c:v>
                </c:pt>
                <c:pt idx="17">
                  <c:v>30</c:v>
                </c:pt>
                <c:pt idx="18">
                  <c:v>30</c:v>
                </c:pt>
                <c:pt idx="19">
                  <c:v>2</c:v>
                </c:pt>
              </c:numCache>
            </c:numRef>
          </c:val>
          <c:extLst>
            <c:ext xmlns:c16="http://schemas.microsoft.com/office/drawing/2014/chart" uri="{C3380CC4-5D6E-409C-BE32-E72D297353CC}">
              <c16:uniqueId val="{0000000E-4396-4E6C-8BE6-980FB1DF95C9}"/>
            </c:ext>
          </c:extLst>
        </c:ser>
        <c:ser>
          <c:idx val="1"/>
          <c:order val="1"/>
          <c:spPr>
            <a:solidFill>
              <a:srgbClr val="ADE9E9"/>
            </a:solidFill>
            <a:ln>
              <a:noFill/>
            </a:ln>
          </c:spPr>
          <c:invertIfNegative val="0"/>
          <c:dPt>
            <c:idx val="16"/>
            <c:invertIfNegative val="0"/>
            <c:bubble3D val="0"/>
            <c:spPr>
              <a:solidFill>
                <a:srgbClr val="D6D7D9"/>
              </a:solidFill>
              <a:ln>
                <a:noFill/>
              </a:ln>
            </c:spPr>
            <c:extLst>
              <c:ext xmlns:c16="http://schemas.microsoft.com/office/drawing/2014/chart" uri="{C3380CC4-5D6E-409C-BE32-E72D297353CC}">
                <c16:uniqueId val="{0000000F-4396-4E6C-8BE6-980FB1DF95C9}"/>
              </c:ext>
            </c:extLst>
          </c:dPt>
          <c:dPt>
            <c:idx val="18"/>
            <c:invertIfNegative val="0"/>
            <c:bubble3D val="0"/>
            <c:spPr>
              <a:solidFill>
                <a:srgbClr val="D6D7D9"/>
              </a:solidFill>
              <a:ln>
                <a:noFill/>
              </a:ln>
            </c:spPr>
            <c:extLst>
              <c:ext xmlns:c16="http://schemas.microsoft.com/office/drawing/2014/chart" uri="{C3380CC4-5D6E-409C-BE32-E72D297353CC}">
                <c16:uniqueId val="{00000010-4396-4E6C-8BE6-980FB1DF95C9}"/>
              </c:ext>
            </c:extLst>
          </c:dPt>
          <c:val>
            <c:numRef>
              <c:f>Sheet1!$A$2:$T$2</c:f>
              <c:numCache>
                <c:formatCode>General</c:formatCode>
                <c:ptCount val="20"/>
                <c:pt idx="9">
                  <c:v>85</c:v>
                </c:pt>
                <c:pt idx="14">
                  <c:v>85</c:v>
                </c:pt>
                <c:pt idx="16">
                  <c:v>55</c:v>
                </c:pt>
                <c:pt idx="18">
                  <c:v>35</c:v>
                </c:pt>
                <c:pt idx="19">
                  <c:v>13</c:v>
                </c:pt>
              </c:numCache>
            </c:numRef>
          </c:val>
          <c:extLst>
            <c:ext xmlns:c16="http://schemas.microsoft.com/office/drawing/2014/chart" uri="{C3380CC4-5D6E-409C-BE32-E72D297353CC}">
              <c16:uniqueId val="{00000011-4396-4E6C-8BE6-980FB1DF95C9}"/>
            </c:ext>
          </c:extLst>
        </c:ser>
        <c:dLbls>
          <c:showLegendKey val="0"/>
          <c:showVal val="0"/>
          <c:showCatName val="0"/>
          <c:showSerName val="0"/>
          <c:showPercent val="0"/>
          <c:showBubbleSize val="0"/>
        </c:dLbls>
        <c:gapWidth val="80"/>
        <c:overlap val="100"/>
        <c:axId val="1848474824"/>
        <c:axId val="1"/>
      </c:barChart>
      <c:catAx>
        <c:axId val="1848474824"/>
        <c:scaling>
          <c:orientation val="maxMin"/>
        </c:scaling>
        <c:delete val="0"/>
        <c:axPos val="l"/>
        <c:majorGridlines>
          <c:spPr>
            <a:ln>
              <a:noFill/>
            </a:ln>
          </c:spPr>
        </c:majorGridlines>
        <c:majorTickMark val="none"/>
        <c:minorTickMark val="none"/>
        <c:tickLblPos val="none"/>
        <c:spPr>
          <a:ln w="9525" algn="ctr">
            <a:solidFill>
              <a:schemeClr val="bg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1848474824"/>
        <c:crosses val="min"/>
        <c:crossBetween val="between"/>
      </c:valAx>
    </c:plotArea>
    <c:plotVisOnly val="0"/>
    <c:dispBlanksAs val="gap"/>
    <c:showDLblsOverMax val="1"/>
  </c:chart>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55.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5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9.vml.rels><?xml version="1.0" encoding="UTF-8" standalone="yes"?>
<Relationships xmlns="http://schemas.openxmlformats.org/package/2006/relationships"><Relationship Id="rId1" Type="http://schemas.openxmlformats.org/officeDocument/2006/relationships/image" Target="../media/image11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60.vml.rels><?xml version="1.0" encoding="UTF-8" standalone="yes"?>
<Relationships xmlns="http://schemas.openxmlformats.org/package/2006/relationships"><Relationship Id="rId1" Type="http://schemas.openxmlformats.org/officeDocument/2006/relationships/image" Target="../media/image120.emf"/></Relationships>
</file>

<file path=ppt/drawings/_rels/vmlDrawing61.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6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2.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2"/>
            <a:ext cx="3037840" cy="464820"/>
          </a:xfrm>
          <a:prstGeom prst="rect">
            <a:avLst/>
          </a:prstGeom>
        </p:spPr>
        <p:txBody>
          <a:bodyPr vert="horz" lIns="93148" tIns="46575" rIns="93148" bIns="46575" rtlCol="0"/>
          <a:lstStyle>
            <a:lvl1pPr algn="l">
              <a:defRPr sz="1200"/>
            </a:lvl1pPr>
          </a:lstStyle>
          <a:p>
            <a:endParaRPr lang="en-US"/>
          </a:p>
        </p:txBody>
      </p:sp>
      <p:sp>
        <p:nvSpPr>
          <p:cNvPr id="3" name="Date Placeholder 2"/>
          <p:cNvSpPr>
            <a:spLocks noGrp="1"/>
          </p:cNvSpPr>
          <p:nvPr>
            <p:ph type="dt" idx="1"/>
          </p:nvPr>
        </p:nvSpPr>
        <p:spPr>
          <a:xfrm>
            <a:off x="3970940" y="2"/>
            <a:ext cx="3037840" cy="464820"/>
          </a:xfrm>
          <a:prstGeom prst="rect">
            <a:avLst/>
          </a:prstGeom>
        </p:spPr>
        <p:txBody>
          <a:bodyPr vert="horz" lIns="93148" tIns="46575" rIns="93148" bIns="46575" rtlCol="0"/>
          <a:lstStyle>
            <a:lvl1pPr algn="r">
              <a:defRPr sz="1200"/>
            </a:lvl1pPr>
          </a:lstStyle>
          <a:p>
            <a:fld id="{CD27398C-31CF-4C2B-8883-01B4CB56CEC4}" type="datetimeFigureOut">
              <a:rPr lang="en-US" smtClean="0"/>
              <a:t>11/14/2019</a:t>
            </a:fld>
            <a:endParaRPr lang="en-US"/>
          </a:p>
        </p:txBody>
      </p:sp>
      <p:sp>
        <p:nvSpPr>
          <p:cNvPr id="4" name="Slide Image Placeholder 3"/>
          <p:cNvSpPr>
            <a:spLocks noGrp="1" noRot="1" noChangeAspect="1"/>
          </p:cNvSpPr>
          <p:nvPr>
            <p:ph type="sldImg" idx="2"/>
          </p:nvPr>
        </p:nvSpPr>
        <p:spPr>
          <a:xfrm>
            <a:off x="406400" y="696913"/>
            <a:ext cx="6197600" cy="3486150"/>
          </a:xfrm>
          <a:prstGeom prst="rect">
            <a:avLst/>
          </a:prstGeom>
          <a:noFill/>
          <a:ln w="12700">
            <a:solidFill>
              <a:prstClr val="black"/>
            </a:solidFill>
          </a:ln>
        </p:spPr>
        <p:txBody>
          <a:bodyPr vert="horz" lIns="93148" tIns="46575" rIns="93148" bIns="46575"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48" tIns="46575" rIns="93148" bIns="46575"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4820"/>
          </a:xfrm>
          <a:prstGeom prst="rect">
            <a:avLst/>
          </a:prstGeom>
        </p:spPr>
        <p:txBody>
          <a:bodyPr vert="horz" lIns="93148" tIns="46575" rIns="93148" bIns="46575" rtlCol="0" anchor="b"/>
          <a:lstStyle>
            <a:lvl1pPr algn="l">
              <a:defRPr sz="1200"/>
            </a:lvl1pPr>
          </a:lstStyle>
          <a:p>
            <a:endParaRPr lang="en-US"/>
          </a:p>
        </p:txBody>
      </p:sp>
      <p:sp>
        <p:nvSpPr>
          <p:cNvPr id="7" name="Slide Number Placeholder 6"/>
          <p:cNvSpPr>
            <a:spLocks noGrp="1"/>
          </p:cNvSpPr>
          <p:nvPr>
            <p:ph type="sldNum" sz="quarter" idx="5"/>
          </p:nvPr>
        </p:nvSpPr>
        <p:spPr>
          <a:xfrm>
            <a:off x="3970940" y="8829967"/>
            <a:ext cx="3037840" cy="464820"/>
          </a:xfrm>
          <a:prstGeom prst="rect">
            <a:avLst/>
          </a:prstGeom>
        </p:spPr>
        <p:txBody>
          <a:bodyPr vert="horz" lIns="93148" tIns="46575" rIns="93148" bIns="46575" rtlCol="0" anchor="b"/>
          <a:lstStyle>
            <a:lvl1pPr algn="r">
              <a:defRPr sz="1200"/>
            </a:lvl1pPr>
          </a:lstStyle>
          <a:p>
            <a:fld id="{37F72DF9-5150-4144-B650-E88010604F90}" type="slidenum">
              <a:rPr lang="en-US" smtClean="0"/>
              <a:t>‹#›</a:t>
            </a:fld>
            <a:endParaRPr lang="en-US"/>
          </a:p>
        </p:txBody>
      </p:sp>
    </p:spTree>
    <p:extLst>
      <p:ext uri="{BB962C8B-B14F-4D97-AF65-F5344CB8AC3E}">
        <p14:creationId xmlns:p14="http://schemas.microsoft.com/office/powerpoint/2010/main" val="809954953"/>
      </p:ext>
    </p:extLst>
  </p:cSld>
  <p:clrMap bg1="lt1" tx1="dk1" bg2="lt2" tx2="dk2" accent1="accent1" accent2="accent2" accent3="accent3" accent4="accent4" accent5="accent5" accent6="accent6" hlink="hlink" folHlink="folHlink"/>
  <p:notesStyle>
    <a:lvl1pPr marL="0" algn="l" defTabSz="913829" rtl="0" eaLnBrk="1" latinLnBrk="0" hangingPunct="1">
      <a:defRPr sz="1200" kern="1200">
        <a:solidFill>
          <a:schemeClr val="tx1"/>
        </a:solidFill>
        <a:latin typeface="+mn-lt"/>
        <a:ea typeface="+mn-ea"/>
        <a:cs typeface="+mn-cs"/>
      </a:defRPr>
    </a:lvl1pPr>
    <a:lvl2pPr marL="456915" algn="l" defTabSz="913829" rtl="0" eaLnBrk="1" latinLnBrk="0" hangingPunct="1">
      <a:defRPr sz="1200" kern="1200">
        <a:solidFill>
          <a:schemeClr val="tx1"/>
        </a:solidFill>
        <a:latin typeface="+mn-lt"/>
        <a:ea typeface="+mn-ea"/>
        <a:cs typeface="+mn-cs"/>
      </a:defRPr>
    </a:lvl2pPr>
    <a:lvl3pPr marL="913829" algn="l" defTabSz="913829" rtl="0" eaLnBrk="1" latinLnBrk="0" hangingPunct="1">
      <a:defRPr sz="1200" kern="1200">
        <a:solidFill>
          <a:schemeClr val="tx1"/>
        </a:solidFill>
        <a:latin typeface="+mn-lt"/>
        <a:ea typeface="+mn-ea"/>
        <a:cs typeface="+mn-cs"/>
      </a:defRPr>
    </a:lvl3pPr>
    <a:lvl4pPr marL="1370742" algn="l" defTabSz="913829" rtl="0" eaLnBrk="1" latinLnBrk="0" hangingPunct="1">
      <a:defRPr sz="1200" kern="1200">
        <a:solidFill>
          <a:schemeClr val="tx1"/>
        </a:solidFill>
        <a:latin typeface="+mn-lt"/>
        <a:ea typeface="+mn-ea"/>
        <a:cs typeface="+mn-cs"/>
      </a:defRPr>
    </a:lvl4pPr>
    <a:lvl5pPr marL="1827658" algn="l" defTabSz="913829" rtl="0" eaLnBrk="1" latinLnBrk="0" hangingPunct="1">
      <a:defRPr sz="1200" kern="1200">
        <a:solidFill>
          <a:schemeClr val="tx1"/>
        </a:solidFill>
        <a:latin typeface="+mn-lt"/>
        <a:ea typeface="+mn-ea"/>
        <a:cs typeface="+mn-cs"/>
      </a:defRPr>
    </a:lvl5pPr>
    <a:lvl6pPr marL="2284570" algn="l" defTabSz="913829" rtl="0" eaLnBrk="1" latinLnBrk="0" hangingPunct="1">
      <a:defRPr sz="1200" kern="1200">
        <a:solidFill>
          <a:schemeClr val="tx1"/>
        </a:solidFill>
        <a:latin typeface="+mn-lt"/>
        <a:ea typeface="+mn-ea"/>
        <a:cs typeface="+mn-cs"/>
      </a:defRPr>
    </a:lvl6pPr>
    <a:lvl7pPr marL="2741485" algn="l" defTabSz="913829" rtl="0" eaLnBrk="1" latinLnBrk="0" hangingPunct="1">
      <a:defRPr sz="1200" kern="1200">
        <a:solidFill>
          <a:schemeClr val="tx1"/>
        </a:solidFill>
        <a:latin typeface="+mn-lt"/>
        <a:ea typeface="+mn-ea"/>
        <a:cs typeface="+mn-cs"/>
      </a:defRPr>
    </a:lvl7pPr>
    <a:lvl8pPr marL="3198399" algn="l" defTabSz="913829" rtl="0" eaLnBrk="1" latinLnBrk="0" hangingPunct="1">
      <a:defRPr sz="1200" kern="1200">
        <a:solidFill>
          <a:schemeClr val="tx1"/>
        </a:solidFill>
        <a:latin typeface="+mn-lt"/>
        <a:ea typeface="+mn-ea"/>
        <a:cs typeface="+mn-cs"/>
      </a:defRPr>
    </a:lvl8pPr>
    <a:lvl9pPr marL="3655312" algn="l" defTabSz="913829"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file:///D:\syncplicity\z0000f3j\Hydrolyzer%20(Sebastian%20Kloetzel)\1_Module%20markets%20and%20customers\6_Use%20Cases\Mobility\Research\naseo-toolkit.pdf" TargetMode="External"/><Relationship Id="rId2" Type="http://schemas.openxmlformats.org/officeDocument/2006/relationships/slide" Target="../slides/slide11.xml"/><Relationship Id="rId1" Type="http://schemas.openxmlformats.org/officeDocument/2006/relationships/notesMaster" Target="../notesMasters/notesMaster1.xml"/><Relationship Id="rId5" Type="http://schemas.openxmlformats.org/officeDocument/2006/relationships/hyperlink" Target="https://www.bloomberg.com/news/articles/2017-07-31/amazon-and-wal-mart-finally-give-hydrogen-power-a-reason-to-be" TargetMode="External"/><Relationship Id="rId4" Type="http://schemas.openxmlformats.org/officeDocument/2006/relationships/hyperlink" Target="https://www.bloomberg.com/quote/AMZNEUR:EU" TargetMode="Externa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F72DF9-5150-4144-B650-E88010604F90}" type="slidenum">
              <a:rPr lang="en-US" smtClean="0"/>
              <a:t>2</a:t>
            </a:fld>
            <a:endParaRPr lang="en-US"/>
          </a:p>
        </p:txBody>
      </p:sp>
    </p:spTree>
    <p:extLst>
      <p:ext uri="{BB962C8B-B14F-4D97-AF65-F5344CB8AC3E}">
        <p14:creationId xmlns:p14="http://schemas.microsoft.com/office/powerpoint/2010/main" val="127926413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52413" y="739775"/>
            <a:ext cx="6337300" cy="3563938"/>
          </a:xfrm>
        </p:spPr>
      </p:sp>
      <p:sp>
        <p:nvSpPr>
          <p:cNvPr id="3" name="Notizenplatzhalter 2"/>
          <p:cNvSpPr>
            <a:spLocks noGrp="1"/>
          </p:cNvSpPr>
          <p:nvPr>
            <p:ph type="body" idx="1"/>
          </p:nvPr>
        </p:nvSpPr>
        <p:spPr/>
        <p:txBody>
          <a:bodyPr/>
          <a:lstStyle/>
          <a:p>
            <a:pPr marL="0" marR="0" lvl="0" indent="0" algn="l" defTabSz="914400" rtl="0" eaLnBrk="0" fontAlgn="base" latinLnBrk="0" hangingPunct="0">
              <a:lnSpc>
                <a:spcPct val="100000"/>
              </a:lnSpc>
              <a:spcBef>
                <a:spcPts val="0"/>
              </a:spcBef>
              <a:spcAft>
                <a:spcPts val="0"/>
              </a:spcAft>
              <a:buClrTx/>
              <a:buSzTx/>
              <a:buFontTx/>
              <a:buNone/>
              <a:tabLst/>
              <a:defRPr/>
            </a:pPr>
            <a:r>
              <a:rPr lang="en-US" dirty="0"/>
              <a:t>The gas industry may be decarbonized by slowly substituting natural gas with hydrogen produced via electrolysis from renewable energy (or from natural gas with SMR with CCS, commonly called “blue hydrogen”). Hydrogen will be admixed with natural gas in the gas pipeline system, with the H2 content steadily increased until 100% of the gas network becomes hydrogen and fully decarbonized, thus creating the need to burn mixtures of hydrogen and natural gas (methane) in gas turbines. on a long-term, we will likely see only 20-40% of the time when there is not enough renewable energy in the power grid and re-electrification of hydrogen will be required in a fully decarbonized power sector. </a:t>
            </a:r>
          </a:p>
          <a:p>
            <a:endParaRPr lang="en-US" dirty="0"/>
          </a:p>
          <a:p>
            <a:endParaRPr lang="en-US" dirty="0"/>
          </a:p>
          <a:p>
            <a:r>
              <a:rPr lang="en-US" dirty="0"/>
              <a:t>Market maturity:</a:t>
            </a:r>
          </a:p>
          <a:p>
            <a:pPr marL="170199" indent="-170199">
              <a:buFontTx/>
              <a:buChar char="-"/>
            </a:pPr>
            <a:r>
              <a:rPr lang="en-US" dirty="0"/>
              <a:t>Water electrolysis: commercial</a:t>
            </a:r>
          </a:p>
          <a:p>
            <a:pPr marL="170199" indent="-170199">
              <a:buFontTx/>
              <a:buChar char="-"/>
            </a:pPr>
            <a:r>
              <a:rPr lang="en-US" dirty="0"/>
              <a:t>CO2 electrolysis: first pilots</a:t>
            </a:r>
          </a:p>
          <a:p>
            <a:pPr marL="170199" indent="-170199">
              <a:buFontTx/>
              <a:buChar char="-"/>
            </a:pPr>
            <a:r>
              <a:rPr lang="en-US" dirty="0"/>
              <a:t>Direct synthesis: early research</a:t>
            </a:r>
          </a:p>
          <a:p>
            <a:pPr marL="170199" indent="-170199">
              <a:buFontTx/>
              <a:buChar char="-"/>
            </a:pPr>
            <a:endParaRPr lang="en-US" dirty="0"/>
          </a:p>
          <a:p>
            <a:r>
              <a:rPr lang="en-US" dirty="0"/>
              <a:t>Zu Amazon und </a:t>
            </a:r>
            <a:r>
              <a:rPr lang="en-US" dirty="0" err="1"/>
              <a:t>deren</a:t>
            </a:r>
            <a:r>
              <a:rPr lang="en-US" dirty="0"/>
              <a:t> Invest in H2-betriebene Fuel Cell (FC) Forklifts:</a:t>
            </a:r>
          </a:p>
          <a:p>
            <a:pPr marL="170199" indent="-170199">
              <a:buFont typeface="Arial" panose="020B0604020202020204" pitchFamily="34" charset="0"/>
              <a:buChar char="•"/>
            </a:pPr>
            <a:r>
              <a:rPr lang="en-US" dirty="0" err="1"/>
              <a:t>Studie</a:t>
            </a:r>
            <a:r>
              <a:rPr lang="en-US" dirty="0"/>
              <a:t> </a:t>
            </a:r>
            <a:r>
              <a:rPr lang="en-US" dirty="0" err="1"/>
              <a:t>bzgl</a:t>
            </a:r>
            <a:r>
              <a:rPr lang="en-US" dirty="0"/>
              <a:t>. </a:t>
            </a:r>
            <a:r>
              <a:rPr lang="en-US" dirty="0" err="1"/>
              <a:t>Vergleich</a:t>
            </a:r>
            <a:r>
              <a:rPr lang="en-US" dirty="0"/>
              <a:t> </a:t>
            </a:r>
            <a:r>
              <a:rPr lang="en-US" dirty="0" err="1"/>
              <a:t>elektrische</a:t>
            </a:r>
            <a:r>
              <a:rPr lang="en-US" dirty="0"/>
              <a:t>/FC Forklifts à TCO </a:t>
            </a:r>
            <a:r>
              <a:rPr lang="en-US" dirty="0" err="1"/>
              <a:t>für</a:t>
            </a:r>
            <a:r>
              <a:rPr lang="en-US" dirty="0"/>
              <a:t> FC Forklifts </a:t>
            </a:r>
            <a:r>
              <a:rPr lang="en-US" dirty="0" err="1"/>
              <a:t>geringer</a:t>
            </a:r>
            <a:r>
              <a:rPr lang="en-US" dirty="0"/>
              <a:t> (</a:t>
            </a:r>
            <a:r>
              <a:rPr lang="en-US" dirty="0" err="1"/>
              <a:t>Seite</a:t>
            </a:r>
            <a:r>
              <a:rPr lang="en-US" dirty="0"/>
              <a:t> 17+18) </a:t>
            </a:r>
            <a:r>
              <a:rPr lang="en-US" u="sng" dirty="0">
                <a:hlinkClick r:id="rId3"/>
              </a:rPr>
              <a:t>file:///D:/syncplicity/z0000f3j/Hydrolyzer%20(Sebastian%20Kloetzel)/1_Module%20markets%20and%20customers/6_Use%20Cases/Mobility/Research/naseo-toolkit.pdf</a:t>
            </a:r>
            <a:endParaRPr lang="en-US" dirty="0"/>
          </a:p>
          <a:p>
            <a:pPr marL="170199" indent="-170199">
              <a:buFont typeface="Arial" panose="020B0604020202020204" pitchFamily="34" charset="0"/>
              <a:buChar char="•"/>
            </a:pPr>
            <a:r>
              <a:rPr lang="en-US" dirty="0" err="1"/>
              <a:t>Bericht</a:t>
            </a:r>
            <a:r>
              <a:rPr lang="en-US" dirty="0"/>
              <a:t> von Bloomberg </a:t>
            </a:r>
            <a:r>
              <a:rPr lang="en-US" dirty="0" err="1"/>
              <a:t>bzgl</a:t>
            </a:r>
            <a:r>
              <a:rPr lang="en-US" dirty="0"/>
              <a:t>. Amazon (In April, </a:t>
            </a:r>
            <a:r>
              <a:rPr lang="en-US" dirty="0">
                <a:hlinkClick r:id="rId4" tooltip="Company Overview"/>
              </a:rPr>
              <a:t>Amazon.com Inc.</a:t>
            </a:r>
            <a:r>
              <a:rPr lang="en-US" dirty="0"/>
              <a:t> agreed to try out the technology in forklift fleets at 10 of its warehouses.)</a:t>
            </a:r>
            <a:br>
              <a:rPr lang="en-US" dirty="0"/>
            </a:br>
            <a:r>
              <a:rPr lang="en-US" u="sng" dirty="0">
                <a:hlinkClick r:id="rId5"/>
              </a:rPr>
              <a:t>https://www.bloomberg.com/news/articles/2017-07-31/amazon-and-wal-mart-finally-give-hydrogen-power-a-reason-to-be</a:t>
            </a:r>
            <a:endParaRPr lang="en-US" dirty="0"/>
          </a:p>
        </p:txBody>
      </p:sp>
      <p:sp>
        <p:nvSpPr>
          <p:cNvPr id="4" name="Foliennummernplatzhalter 3"/>
          <p:cNvSpPr>
            <a:spLocks noGrp="1"/>
          </p:cNvSpPr>
          <p:nvPr>
            <p:ph type="sldNum" sz="quarter" idx="5"/>
          </p:nvPr>
        </p:nvSpPr>
        <p:spPr/>
        <p:txBody>
          <a:bodyPr/>
          <a:lstStyle/>
          <a:p>
            <a:r>
              <a:rPr lang="de-DE">
                <a:latin typeface="Arial" pitchFamily="34" charset="0"/>
              </a:rPr>
              <a:t>Notes </a:t>
            </a:r>
            <a:fld id="{AD141568-5488-4AC9-B82D-9F5CE1225E2A}" type="slidenum">
              <a:rPr lang="de-DE" smtClean="0">
                <a:latin typeface="Arial" pitchFamily="34" charset="0"/>
              </a:rPr>
              <a:pPr/>
              <a:t>11</a:t>
            </a:fld>
            <a:endParaRPr lang="de-DE" dirty="0">
              <a:latin typeface="Arial" pitchFamily="34" charset="0"/>
            </a:endParaRPr>
          </a:p>
        </p:txBody>
      </p:sp>
    </p:spTree>
    <p:extLst>
      <p:ext uri="{BB962C8B-B14F-4D97-AF65-F5344CB8AC3E}">
        <p14:creationId xmlns:p14="http://schemas.microsoft.com/office/powerpoint/2010/main" val="39471736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96850" y="781050"/>
            <a:ext cx="6694488" cy="3765550"/>
          </a:xfrm>
        </p:spPr>
      </p:sp>
      <p:sp>
        <p:nvSpPr>
          <p:cNvPr id="3" name="Notes Placeholder 2"/>
          <p:cNvSpPr>
            <a:spLocks noGrp="1"/>
          </p:cNvSpPr>
          <p:nvPr>
            <p:ph type="body" idx="1"/>
          </p:nvPr>
        </p:nvSpPr>
        <p:spPr/>
        <p:txBody>
          <a:bodyPr/>
          <a:lstStyle/>
          <a:p>
            <a:pPr marL="171450" indent="-171450" defTabSz="953798">
              <a:buFont typeface="Wingdings" panose="05000000000000000000" pitchFamily="2" charset="2"/>
              <a:buChar char="§"/>
              <a:defRPr/>
            </a:pPr>
            <a:r>
              <a:rPr lang="en-US" sz="1000" dirty="0">
                <a:ea typeface="Arial Unicode MS" panose="020B0604020202020204" pitchFamily="34" charset="-128"/>
                <a:cs typeface="Arial Unicode MS" panose="020B0604020202020204" pitchFamily="34" charset="-128"/>
              </a:rPr>
              <a:t>As of today, our gas turbines can cover a wide range of H2, particularly on the medium size units. The clear mission also announced by the </a:t>
            </a:r>
            <a:r>
              <a:rPr lang="en-US" sz="1000" dirty="0" err="1">
                <a:ea typeface="Arial Unicode MS" panose="020B0604020202020204" pitchFamily="34" charset="-128"/>
                <a:cs typeface="Arial Unicode MS" panose="020B0604020202020204" pitchFamily="34" charset="-128"/>
              </a:rPr>
              <a:t>EUTurbines</a:t>
            </a:r>
            <a:r>
              <a:rPr lang="en-US" sz="1000" dirty="0">
                <a:ea typeface="Arial Unicode MS" panose="020B0604020202020204" pitchFamily="34" charset="-128"/>
                <a:cs typeface="Arial Unicode MS" panose="020B0604020202020204" pitchFamily="34" charset="-128"/>
              </a:rPr>
              <a:t> commitment is to develop the portfolio towards 100% by 2030 </a:t>
            </a:r>
          </a:p>
          <a:p>
            <a:pPr marL="171450" indent="-171450" defTabSz="953798">
              <a:buFont typeface="Wingdings" panose="05000000000000000000" pitchFamily="2" charset="2"/>
              <a:buChar char="§"/>
              <a:defRPr/>
            </a:pPr>
            <a:r>
              <a:rPr lang="en-US" sz="1000" dirty="0">
                <a:ea typeface="Arial Unicode MS" panose="020B0604020202020204" pitchFamily="34" charset="-128"/>
                <a:cs typeface="Arial Unicode MS" panose="020B0604020202020204" pitchFamily="34" charset="-128"/>
              </a:rPr>
              <a:t>As a general rule, all shown values are indicative and project specific</a:t>
            </a:r>
          </a:p>
          <a:p>
            <a:pPr marL="171450" indent="-171450" defTabSz="953798">
              <a:buFont typeface="Wingdings" panose="05000000000000000000" pitchFamily="2" charset="2"/>
              <a:buChar char="§"/>
              <a:defRPr/>
            </a:pPr>
            <a:r>
              <a:rPr lang="en-US" sz="1000" dirty="0">
                <a:ea typeface="Arial Unicode MS" panose="020B0604020202020204" pitchFamily="34" charset="-128"/>
                <a:cs typeface="Arial Unicode MS" panose="020B0604020202020204" pitchFamily="34" charset="-128"/>
              </a:rPr>
              <a:t>Typical offering for gas turbines are dry low emission systems (DLE) – on the aeroderivative units, wet low emission systems are offered, which are based on diffusion burner technology and hence more robust than DLE burners, but require water to abate NOx </a:t>
            </a:r>
          </a:p>
          <a:p>
            <a:pPr marL="171450" indent="-171450" defTabSz="953798">
              <a:buFont typeface="Wingdings" panose="05000000000000000000" pitchFamily="2" charset="2"/>
              <a:buChar char="§"/>
              <a:defRPr/>
            </a:pPr>
            <a:r>
              <a:rPr lang="en-US" sz="1000" dirty="0">
                <a:ea typeface="Arial Unicode MS" panose="020B0604020202020204" pitchFamily="34" charset="-128"/>
                <a:cs typeface="Arial Unicode MS" panose="020B0604020202020204" pitchFamily="34" charset="-128"/>
              </a:rPr>
              <a:t>For DLE technologies, the SGT-600 and 800 engines can accommodate up to 60% and are industry leading - recent rig tests indicate even higher potential. </a:t>
            </a:r>
          </a:p>
          <a:p>
            <a:pPr marL="171450" indent="-171450" defTabSz="953798">
              <a:buFont typeface="Wingdings" panose="05000000000000000000" pitchFamily="2" charset="2"/>
              <a:buChar char="§"/>
              <a:defRPr/>
            </a:pPr>
            <a:r>
              <a:rPr lang="en-US" sz="1000" dirty="0">
                <a:ea typeface="Arial Unicode MS" panose="020B0604020202020204" pitchFamily="34" charset="-128"/>
                <a:cs typeface="Arial Unicode MS" panose="020B0604020202020204" pitchFamily="34" charset="-128"/>
              </a:rPr>
              <a:t>For WLE technologies, the aeroderivative are capable of offering 100% H2 and are thus an ideal fit for e.g. Power to Gas to Power projects. </a:t>
            </a:r>
          </a:p>
          <a:p>
            <a:pPr marL="171450" indent="-171450" defTabSz="953798">
              <a:buFont typeface="Wingdings" panose="05000000000000000000" pitchFamily="2" charset="2"/>
              <a:buChar char="§"/>
              <a:defRPr/>
            </a:pPr>
            <a:r>
              <a:rPr lang="en-US" sz="1000" dirty="0">
                <a:ea typeface="Arial Unicode MS" panose="020B0604020202020204" pitchFamily="34" charset="-128"/>
                <a:cs typeface="Arial Unicode MS" panose="020B0604020202020204" pitchFamily="34" charset="-128"/>
              </a:rPr>
              <a:t>The SGT-400 and SGT-100 have some experience with Coke oven Gas albeit on diffusion burners without NOX control </a:t>
            </a:r>
          </a:p>
          <a:p>
            <a:pPr marL="171450" indent="-171450" defTabSz="953798">
              <a:buFont typeface="Wingdings" panose="05000000000000000000" pitchFamily="2" charset="2"/>
              <a:buChar char="§"/>
              <a:defRPr/>
            </a:pPr>
            <a:r>
              <a:rPr lang="en-US" sz="1000" dirty="0">
                <a:ea typeface="Arial Unicode MS" panose="020B0604020202020204" pitchFamily="34" charset="-128"/>
                <a:cs typeface="Arial Unicode MS" panose="020B0604020202020204" pitchFamily="34" charset="-128"/>
              </a:rPr>
              <a:t>For the LGT range, the 2000E  and 5000F have the highest capabilities . The HL class being a new engine is equipped with a burner technology which is capable of much higher H2 levels than indicated and offered currently </a:t>
            </a:r>
          </a:p>
          <a:p>
            <a:pPr marL="171450" indent="-171450" defTabSz="953798">
              <a:buFont typeface="Wingdings" panose="05000000000000000000" pitchFamily="2" charset="2"/>
              <a:buChar char="§"/>
              <a:defRPr/>
            </a:pPr>
            <a:endParaRPr lang="en-US" sz="1000" dirty="0">
              <a:ea typeface="Arial Unicode MS" panose="020B0604020202020204" pitchFamily="34" charset="-128"/>
              <a:cs typeface="Arial Unicode MS" panose="020B0604020202020204" pitchFamily="34" charset="-128"/>
            </a:endParaRPr>
          </a:p>
          <a:p>
            <a:pPr marL="0" indent="0" defTabSz="953798">
              <a:buFont typeface="Wingdings" panose="05000000000000000000" pitchFamily="2" charset="2"/>
              <a:buNone/>
              <a:defRPr/>
            </a:pPr>
            <a:r>
              <a:rPr lang="en-US" sz="1000" dirty="0">
                <a:ea typeface="Arial Unicode MS" panose="020B0604020202020204" pitchFamily="34" charset="-128"/>
                <a:cs typeface="Arial Unicode MS" panose="020B0604020202020204" pitchFamily="34" charset="-128"/>
              </a:rPr>
              <a:t>Should customers show interest in higher H2 contents than the ones published here, we are eager to discuss with them opportunities for higher H2 contents, as we are actively looking for customer applications with higher H2 contents to drive the R&amp;D on project specific applications. In such a case, please inform the corresponding H2 specialists in our company (Dr. Verena Klapdor)</a:t>
            </a:r>
          </a:p>
          <a:p>
            <a:pPr defTabSz="953798">
              <a:defRPr/>
            </a:pPr>
            <a:endParaRPr lang="en-US" sz="1000" dirty="0">
              <a:ea typeface="Arial Unicode MS" panose="020B0604020202020204" pitchFamily="34" charset="-128"/>
              <a:cs typeface="Arial Unicode MS" panose="020B0604020202020204" pitchFamily="34" charset="-128"/>
            </a:endParaRPr>
          </a:p>
          <a:p>
            <a:endParaRPr lang="en-US" sz="1000" dirty="0"/>
          </a:p>
          <a:p>
            <a:pPr defTabSz="953798">
              <a:defRPr/>
            </a:pPr>
            <a:endParaRPr lang="en-US" sz="1000" dirty="0">
              <a:ea typeface="Arial Unicode MS" panose="020B0604020202020204" pitchFamily="34" charset="-128"/>
              <a:cs typeface="Arial Unicode MS" panose="020B0604020202020204" pitchFamily="34" charset="-128"/>
            </a:endParaRPr>
          </a:p>
          <a:p>
            <a:pPr defTabSz="953798">
              <a:defRPr/>
            </a:pPr>
            <a:endParaRPr lang="en-US" sz="1000" dirty="0">
              <a:ea typeface="Arial Unicode MS" panose="020B0604020202020204" pitchFamily="34" charset="-128"/>
              <a:cs typeface="Arial Unicode MS" panose="020B0604020202020204" pitchFamily="34" charset="-128"/>
            </a:endParaRPr>
          </a:p>
          <a:p>
            <a:endParaRPr lang="en-US" dirty="0"/>
          </a:p>
        </p:txBody>
      </p:sp>
      <p:sp>
        <p:nvSpPr>
          <p:cNvPr id="4" name="Slide Number Placeholder 3"/>
          <p:cNvSpPr>
            <a:spLocks noGrp="1"/>
          </p:cNvSpPr>
          <p:nvPr>
            <p:ph type="sldNum" sz="quarter" idx="10"/>
          </p:nvPr>
        </p:nvSpPr>
        <p:spPr/>
        <p:txBody>
          <a:bodyPr/>
          <a:lstStyle/>
          <a:p>
            <a:r>
              <a:rPr lang="en-US" dirty="0">
                <a:latin typeface="Arial" pitchFamily="34" charset="0"/>
              </a:rPr>
              <a:t>Notes </a:t>
            </a:r>
            <a:fld id="{AD141568-5488-4AC9-B82D-9F5CE1225E2A}" type="slidenum">
              <a:rPr lang="en-US" smtClean="0">
                <a:latin typeface="Arial" pitchFamily="34" charset="0"/>
              </a:rPr>
              <a:pPr/>
              <a:t>12</a:t>
            </a:fld>
            <a:endParaRPr lang="en-US" dirty="0">
              <a:latin typeface="Arial" pitchFamily="34" charset="0"/>
            </a:endParaRPr>
          </a:p>
        </p:txBody>
      </p:sp>
    </p:spTree>
    <p:extLst>
      <p:ext uri="{BB962C8B-B14F-4D97-AF65-F5344CB8AC3E}">
        <p14:creationId xmlns:p14="http://schemas.microsoft.com/office/powerpoint/2010/main" val="9518552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de-DE">
                <a:solidFill>
                  <a:srgbClr val="EEECE1"/>
                </a:solidFill>
              </a:rPr>
              <a:t>Notes </a:t>
            </a:r>
            <a:fld id="{AD141568-5488-4AC9-B82D-9F5CE1225E2A}" type="slidenum">
              <a:rPr lang="de-DE" smtClean="0">
                <a:solidFill>
                  <a:srgbClr val="EEECE1"/>
                </a:solidFill>
              </a:rPr>
              <a:pPr/>
              <a:t>14</a:t>
            </a:fld>
            <a:endParaRPr lang="de-DE" dirty="0">
              <a:solidFill>
                <a:srgbClr val="EEECE1"/>
              </a:solidFill>
            </a:endParaRPr>
          </a:p>
        </p:txBody>
      </p:sp>
    </p:spTree>
    <p:extLst>
      <p:ext uri="{BB962C8B-B14F-4D97-AF65-F5344CB8AC3E}">
        <p14:creationId xmlns:p14="http://schemas.microsoft.com/office/powerpoint/2010/main" val="9849870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52413" y="739775"/>
            <a:ext cx="6337300" cy="3563938"/>
          </a:xfrm>
        </p:spPr>
      </p:sp>
      <p:sp>
        <p:nvSpPr>
          <p:cNvPr id="3" name="Notes Placeholder 2"/>
          <p:cNvSpPr>
            <a:spLocks noGrp="1"/>
          </p:cNvSpPr>
          <p:nvPr>
            <p:ph type="body" idx="1"/>
          </p:nvPr>
        </p:nvSpPr>
        <p:spPr/>
        <p:txBody>
          <a:bodyPr/>
          <a:lstStyle/>
          <a:p>
            <a:r>
              <a:rPr lang="en-US" dirty="0"/>
              <a:t>A decade of investment</a:t>
            </a:r>
            <a:r>
              <a:rPr lang="en-US" baseline="0" dirty="0"/>
              <a:t> and R&amp;D in AM technology. </a:t>
            </a:r>
          </a:p>
          <a:p>
            <a:endParaRPr lang="en-US" baseline="0" dirty="0"/>
          </a:p>
          <a:p>
            <a:r>
              <a:rPr lang="en-US" baseline="0" dirty="0"/>
              <a:t>Highlights include; 2006- Carl Brancher founded Materials Solutions as a start-up business. Gordon Green and Trevor </a:t>
            </a:r>
            <a:r>
              <a:rPr lang="en-US" baseline="0" dirty="0" err="1"/>
              <a:t>Illston</a:t>
            </a:r>
            <a:r>
              <a:rPr lang="en-US" baseline="0" dirty="0"/>
              <a:t> were the first two employees that Carl brought into the business. All three are here today.  </a:t>
            </a:r>
          </a:p>
          <a:p>
            <a:r>
              <a:rPr lang="en-US" baseline="0" dirty="0"/>
              <a:t>2009- The beginning of AM in Siemens was the first machine in Sweden which was led by Vladimir Navrotsky.</a:t>
            </a:r>
          </a:p>
          <a:p>
            <a:r>
              <a:rPr lang="en-US" baseline="0" dirty="0"/>
              <a:t>2016- Marked the transformation in serial production with the acquisition of Materials Solutions and the inauguration of the </a:t>
            </a:r>
            <a:r>
              <a:rPr lang="en-US" baseline="0" dirty="0" err="1"/>
              <a:t>Finspong</a:t>
            </a:r>
            <a:r>
              <a:rPr lang="en-US" baseline="0" dirty="0"/>
              <a:t> workshop. Thanks to Markus Seibold and Phil Hatherley for driving the Materials Solutions strategy forward. </a:t>
            </a:r>
          </a:p>
          <a:p>
            <a:r>
              <a:rPr lang="en-US" baseline="0" dirty="0"/>
              <a:t>2018- Then we come to today, opening the new state-of-the-art Materials Solutions facility here in Worcester. A £27 million pound investment that will see us support customers in not only Power and Gas market but also in Aerospace, Industrial and Automotive sectors with their challenging AM requirements. </a:t>
            </a:r>
          </a:p>
        </p:txBody>
      </p:sp>
      <p:sp>
        <p:nvSpPr>
          <p:cNvPr id="4" name="Slide Number Placeholder 3"/>
          <p:cNvSpPr>
            <a:spLocks noGrp="1"/>
          </p:cNvSpPr>
          <p:nvPr>
            <p:ph type="sldNum" sz="quarter" idx="10"/>
          </p:nvPr>
        </p:nvSpPr>
        <p:spPr/>
        <p:txBody>
          <a:bodyPr/>
          <a:lstStyle/>
          <a:p>
            <a:r>
              <a:rPr lang="en-US" dirty="0">
                <a:latin typeface="Arial" pitchFamily="34" charset="0"/>
              </a:rPr>
              <a:t>Notice </a:t>
            </a:r>
            <a:fld id="{AD141568-5488-4AC9-B82D-9F5CE1225E2A}" type="slidenum">
              <a:rPr lang="en-US" smtClean="0">
                <a:latin typeface="Arial" pitchFamily="34" charset="0"/>
              </a:rPr>
              <a:pPr/>
              <a:t>15</a:t>
            </a:fld>
            <a:endParaRPr lang="en-US" dirty="0">
              <a:latin typeface="Arial" pitchFamily="34" charset="0"/>
            </a:endParaRPr>
          </a:p>
        </p:txBody>
      </p:sp>
    </p:spTree>
    <p:extLst>
      <p:ext uri="{BB962C8B-B14F-4D97-AF65-F5344CB8AC3E}">
        <p14:creationId xmlns:p14="http://schemas.microsoft.com/office/powerpoint/2010/main" val="3394224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196850" y="781050"/>
            <a:ext cx="6692900" cy="3765550"/>
          </a:xfrm>
        </p:spPr>
      </p:sp>
      <p:sp>
        <p:nvSpPr>
          <p:cNvPr id="3" name="Notizenplatzhalter 2"/>
          <p:cNvSpPr>
            <a:spLocks noGrp="1"/>
          </p:cNvSpPr>
          <p:nvPr>
            <p:ph type="body" idx="1"/>
          </p:nvPr>
        </p:nvSpPr>
        <p:spPr/>
        <p:txBody>
          <a:bodyPr/>
          <a:lstStyle/>
          <a:p>
            <a:r>
              <a:rPr lang="de-DE" dirty="0">
                <a:sym typeface="Wingdings" panose="05000000000000000000" pitchFamily="2" charset="2"/>
              </a:rPr>
              <a:t> </a:t>
            </a:r>
            <a:r>
              <a:rPr lang="de-DE" b="1" dirty="0">
                <a:sym typeface="Wingdings" panose="05000000000000000000" pitchFamily="2" charset="2"/>
              </a:rPr>
              <a:t>Add </a:t>
            </a:r>
            <a:r>
              <a:rPr lang="de-DE" b="1" dirty="0" err="1">
                <a:sym typeface="Wingdings" panose="05000000000000000000" pitchFamily="2" charset="2"/>
              </a:rPr>
              <a:t>pictures</a:t>
            </a:r>
            <a:r>
              <a:rPr lang="de-DE" b="1" dirty="0">
                <a:sym typeface="Wingdings" panose="05000000000000000000" pitchFamily="2" charset="2"/>
              </a:rPr>
              <a:t> </a:t>
            </a:r>
            <a:r>
              <a:rPr lang="de-DE" b="1" dirty="0" err="1">
                <a:sym typeface="Wingdings" panose="05000000000000000000" pitchFamily="2" charset="2"/>
              </a:rPr>
              <a:t>of</a:t>
            </a:r>
            <a:r>
              <a:rPr lang="de-DE" b="1" dirty="0">
                <a:sym typeface="Wingdings" panose="05000000000000000000" pitchFamily="2" charset="2"/>
              </a:rPr>
              <a:t> </a:t>
            </a:r>
            <a:r>
              <a:rPr lang="de-DE" b="1" dirty="0" err="1">
                <a:sym typeface="Wingdings" panose="05000000000000000000" pitchFamily="2" charset="2"/>
              </a:rPr>
              <a:t>components</a:t>
            </a:r>
            <a:endParaRPr lang="de-DE" b="1" dirty="0"/>
          </a:p>
        </p:txBody>
      </p:sp>
      <p:sp>
        <p:nvSpPr>
          <p:cNvPr id="4" name="Foliennummernplatzhalter 3"/>
          <p:cNvSpPr>
            <a:spLocks noGrp="1"/>
          </p:cNvSpPr>
          <p:nvPr>
            <p:ph type="sldNum" sz="quarter" idx="10"/>
          </p:nvPr>
        </p:nvSpPr>
        <p:spPr/>
        <p:txBody>
          <a:bodyPr/>
          <a:lstStyle/>
          <a:p>
            <a:r>
              <a:rPr lang="en-US">
                <a:solidFill>
                  <a:srgbClr val="EEECE1"/>
                </a:solidFill>
              </a:rPr>
              <a:t>Notes </a:t>
            </a:r>
            <a:fld id="{AD141568-5488-4AC9-B82D-9F5CE1225E2A}" type="slidenum">
              <a:rPr lang="en-US" smtClean="0">
                <a:solidFill>
                  <a:srgbClr val="EEECE1"/>
                </a:solidFill>
              </a:rPr>
              <a:pPr/>
              <a:t>16</a:t>
            </a:fld>
            <a:endParaRPr lang="en-US" dirty="0">
              <a:solidFill>
                <a:srgbClr val="EEECE1"/>
              </a:solidFill>
            </a:endParaRPr>
          </a:p>
        </p:txBody>
      </p:sp>
    </p:spTree>
    <p:extLst>
      <p:ext uri="{BB962C8B-B14F-4D97-AF65-F5344CB8AC3E}">
        <p14:creationId xmlns:p14="http://schemas.microsoft.com/office/powerpoint/2010/main" val="350624070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F4B0A3C-7387-422B-80F9-CAE91FDAB301}" type="slidenum">
              <a:rPr lang="en-US" smtClean="0"/>
              <a:t>17</a:t>
            </a:fld>
            <a:endParaRPr lang="en-US"/>
          </a:p>
        </p:txBody>
      </p:sp>
    </p:spTree>
    <p:extLst>
      <p:ext uri="{BB962C8B-B14F-4D97-AF65-F5344CB8AC3E}">
        <p14:creationId xmlns:p14="http://schemas.microsoft.com/office/powerpoint/2010/main" val="310620016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mj-lt"/>
              <a:buNone/>
            </a:pPr>
            <a:endParaRPr lang="en-US" dirty="0"/>
          </a:p>
        </p:txBody>
      </p:sp>
      <p:sp>
        <p:nvSpPr>
          <p:cNvPr id="4" name="Slide Number Placeholder 3"/>
          <p:cNvSpPr>
            <a:spLocks noGrp="1"/>
          </p:cNvSpPr>
          <p:nvPr>
            <p:ph type="sldNum" sz="quarter" idx="5"/>
          </p:nvPr>
        </p:nvSpPr>
        <p:spPr/>
        <p:txBody>
          <a:bodyPr/>
          <a:lstStyle/>
          <a:p>
            <a:fld id="{8F4B0A3C-7387-422B-80F9-CAE91FDAB301}" type="slidenum">
              <a:rPr lang="en-US" smtClean="0"/>
              <a:t>18</a:t>
            </a:fld>
            <a:endParaRPr lang="en-US"/>
          </a:p>
        </p:txBody>
      </p:sp>
    </p:spTree>
    <p:extLst>
      <p:ext uri="{BB962C8B-B14F-4D97-AF65-F5344CB8AC3E}">
        <p14:creationId xmlns:p14="http://schemas.microsoft.com/office/powerpoint/2010/main" val="15318810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Europe laws</a:t>
            </a:r>
          </a:p>
          <a:p>
            <a:r>
              <a:rPr lang="en-US" dirty="0"/>
              <a:t>EU Net Zero by 2050 laws</a:t>
            </a:r>
          </a:p>
          <a:p>
            <a:r>
              <a:rPr lang="en-US" dirty="0"/>
              <a:t>Norway by 2030</a:t>
            </a:r>
          </a:p>
          <a:p>
            <a:r>
              <a:rPr lang="en-US" dirty="0"/>
              <a:t>Sweden by 2045</a:t>
            </a:r>
          </a:p>
          <a:p>
            <a:r>
              <a:rPr lang="en-US" dirty="0"/>
              <a:t>UK by 2050</a:t>
            </a:r>
          </a:p>
          <a:p>
            <a:r>
              <a:rPr lang="en-US" dirty="0"/>
              <a:t>France by 2050</a:t>
            </a:r>
          </a:p>
          <a:p>
            <a:endParaRPr lang="en-US" dirty="0"/>
          </a:p>
        </p:txBody>
      </p:sp>
      <p:sp>
        <p:nvSpPr>
          <p:cNvPr id="4" name="Slide Number Placeholder 3"/>
          <p:cNvSpPr>
            <a:spLocks noGrp="1"/>
          </p:cNvSpPr>
          <p:nvPr>
            <p:ph type="sldNum" sz="quarter" idx="5"/>
          </p:nvPr>
        </p:nvSpPr>
        <p:spPr/>
        <p:txBody>
          <a:bodyPr/>
          <a:lstStyle/>
          <a:p>
            <a:fld id="{37F72DF9-5150-4144-B650-E88010604F90}" type="slidenum">
              <a:rPr lang="en-US" smtClean="0"/>
              <a:t>3</a:t>
            </a:fld>
            <a:endParaRPr lang="en-US"/>
          </a:p>
        </p:txBody>
      </p:sp>
    </p:spTree>
    <p:extLst>
      <p:ext uri="{BB962C8B-B14F-4D97-AF65-F5344CB8AC3E}">
        <p14:creationId xmlns:p14="http://schemas.microsoft.com/office/powerpoint/2010/main" val="37341136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lnSpc>
                <a:spcPct val="110000"/>
              </a:lnSpc>
              <a:spcBef>
                <a:spcPts val="0"/>
              </a:spcBef>
              <a:buFont typeface="Arial" panose="020B0604020202020204" pitchFamily="34" charset="0"/>
              <a:buChar char="•"/>
            </a:pPr>
            <a:r>
              <a:rPr lang="en-US" sz="1200" dirty="0">
                <a:ea typeface="Arial Unicode MS" panose="020B0604020202020204" pitchFamily="34" charset="-128"/>
                <a:cs typeface="Arial Unicode MS" panose="020B0604020202020204" pitchFamily="34" charset="-128"/>
              </a:rPr>
              <a:t>Xcel Energy – Committed to reducing net carbon to zero by 2050</a:t>
            </a:r>
          </a:p>
          <a:p>
            <a:pPr marL="171450" indent="-171450">
              <a:lnSpc>
                <a:spcPct val="110000"/>
              </a:lnSpc>
              <a:spcBef>
                <a:spcPts val="0"/>
              </a:spcBef>
              <a:buFont typeface="Arial" panose="020B0604020202020204" pitchFamily="34" charset="0"/>
              <a:buChar char="•"/>
            </a:pPr>
            <a:r>
              <a:rPr lang="en-US" sz="1200" dirty="0">
                <a:solidFill>
                  <a:schemeClr val="tx1"/>
                </a:solidFill>
                <a:latin typeface="+mn-lt"/>
                <a:ea typeface="Arial Unicode MS" panose="020B0604020202020204" pitchFamily="34" charset="-128"/>
                <a:cs typeface="Arial Unicode MS" panose="020B0604020202020204" pitchFamily="34" charset="-128"/>
              </a:rPr>
              <a:t>Duke Energy – Cut emissions by 50% by 2030 and carbon neutral by 2050</a:t>
            </a:r>
          </a:p>
          <a:p>
            <a:pPr marL="628365" lvl="1" indent="-171450">
              <a:lnSpc>
                <a:spcPct val="110000"/>
              </a:lnSpc>
              <a:buFont typeface="Arial" panose="020B0604020202020204" pitchFamily="34" charset="0"/>
              <a:buChar char="•"/>
            </a:pPr>
            <a:r>
              <a:rPr lang="en-US" sz="1200" dirty="0">
                <a:ea typeface="Arial Unicode MS" panose="020B0604020202020204" pitchFamily="34" charset="-128"/>
                <a:cs typeface="Arial Unicode MS" panose="020B0604020202020204" pitchFamily="34" charset="-128"/>
              </a:rPr>
              <a:t>Not achievable with current technology</a:t>
            </a:r>
          </a:p>
          <a:p>
            <a:pPr marL="171450" indent="-171450">
              <a:lnSpc>
                <a:spcPct val="110000"/>
              </a:lnSpc>
              <a:buFont typeface="Arial" panose="020B0604020202020204" pitchFamily="34" charset="0"/>
              <a:buChar char="•"/>
            </a:pPr>
            <a:r>
              <a:rPr lang="en-US" sz="1200" dirty="0">
                <a:solidFill>
                  <a:schemeClr val="tx1"/>
                </a:solidFill>
                <a:latin typeface="+mn-lt"/>
                <a:ea typeface="Arial Unicode MS" panose="020B0604020202020204" pitchFamily="34" charset="-128"/>
                <a:cs typeface="Arial Unicode MS" panose="020B0604020202020204" pitchFamily="34" charset="-128"/>
              </a:rPr>
              <a:t>NRG Energy – reduce emissions 50% by 2025, net zero by 2050</a:t>
            </a:r>
          </a:p>
          <a:p>
            <a:pPr marL="171450" indent="-171450">
              <a:lnSpc>
                <a:spcPct val="110000"/>
              </a:lnSpc>
              <a:buFont typeface="Arial" panose="020B0604020202020204" pitchFamily="34" charset="0"/>
              <a:buChar char="•"/>
            </a:pPr>
            <a:r>
              <a:rPr lang="en-US" sz="1200" dirty="0">
                <a:ea typeface="Arial Unicode MS" panose="020B0604020202020204" pitchFamily="34" charset="-128"/>
                <a:cs typeface="Arial Unicode MS" panose="020B0604020202020204" pitchFamily="34" charset="-128"/>
              </a:rPr>
              <a:t>FPL 30x30 plan is to install 30 million solar panels by 2030 resulting in 10GWs of capacity.</a:t>
            </a:r>
          </a:p>
          <a:p>
            <a:pPr marL="628365" lvl="1" indent="-171450">
              <a:lnSpc>
                <a:spcPct val="110000"/>
              </a:lnSpc>
              <a:buFont typeface="Arial" panose="020B0604020202020204" pitchFamily="34" charset="0"/>
              <a:buChar char="•"/>
            </a:pPr>
            <a:r>
              <a:rPr lang="en-US" sz="1200" dirty="0">
                <a:solidFill>
                  <a:schemeClr val="tx1"/>
                </a:solidFill>
                <a:latin typeface="+mn-lt"/>
                <a:ea typeface="Arial Unicode MS" panose="020B0604020202020204" pitchFamily="34" charset="-128"/>
                <a:cs typeface="Arial Unicode MS" panose="020B0604020202020204" pitchFamily="34" charset="-128"/>
              </a:rPr>
              <a:t>Target to reduce emissions by 67% by 2030</a:t>
            </a:r>
          </a:p>
          <a:p>
            <a:pPr marL="171450" indent="-171450">
              <a:lnSpc>
                <a:spcPct val="110000"/>
              </a:lnSpc>
              <a:buFont typeface="Arial" panose="020B0604020202020204" pitchFamily="34" charset="0"/>
              <a:buChar char="•"/>
            </a:pPr>
            <a:r>
              <a:rPr lang="en-US" sz="1200" dirty="0">
                <a:solidFill>
                  <a:schemeClr val="tx1"/>
                </a:solidFill>
                <a:latin typeface="+mn-lt"/>
                <a:ea typeface="Arial Unicode MS" panose="020B0604020202020204" pitchFamily="34" charset="-128"/>
                <a:cs typeface="Arial Unicode MS" panose="020B0604020202020204" pitchFamily="34" charset="-128"/>
              </a:rPr>
              <a:t>AEP – reduce 2000 CO2 levels by 70% by 2030</a:t>
            </a:r>
          </a:p>
          <a:p>
            <a:endParaRPr lang="en-US" dirty="0"/>
          </a:p>
        </p:txBody>
      </p:sp>
      <p:sp>
        <p:nvSpPr>
          <p:cNvPr id="4" name="Slide Number Placeholder 3"/>
          <p:cNvSpPr>
            <a:spLocks noGrp="1"/>
          </p:cNvSpPr>
          <p:nvPr>
            <p:ph type="sldNum" sz="quarter" idx="5"/>
          </p:nvPr>
        </p:nvSpPr>
        <p:spPr/>
        <p:txBody>
          <a:bodyPr/>
          <a:lstStyle/>
          <a:p>
            <a:fld id="{37F72DF9-5150-4144-B650-E88010604F90}" type="slidenum">
              <a:rPr lang="en-US" smtClean="0"/>
              <a:t>4</a:t>
            </a:fld>
            <a:endParaRPr lang="en-US"/>
          </a:p>
        </p:txBody>
      </p:sp>
    </p:spTree>
    <p:extLst>
      <p:ext uri="{BB962C8B-B14F-4D97-AF65-F5344CB8AC3E}">
        <p14:creationId xmlns:p14="http://schemas.microsoft.com/office/powerpoint/2010/main" val="35780676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de-DE">
                <a:latin typeface="Arial" pitchFamily="34" charset="0"/>
              </a:rPr>
              <a:t>Notes </a:t>
            </a:r>
            <a:fld id="{AD141568-5488-4AC9-B82D-9F5CE1225E2A}" type="slidenum">
              <a:rPr lang="de-DE" smtClean="0">
                <a:latin typeface="Arial" pitchFamily="34" charset="0"/>
              </a:rPr>
              <a:pPr/>
              <a:t>5</a:t>
            </a:fld>
            <a:endParaRPr lang="de-DE" dirty="0">
              <a:latin typeface="Arial" pitchFamily="34" charset="0"/>
            </a:endParaRPr>
          </a:p>
        </p:txBody>
      </p:sp>
    </p:spTree>
    <p:extLst>
      <p:ext uri="{BB962C8B-B14F-4D97-AF65-F5344CB8AC3E}">
        <p14:creationId xmlns:p14="http://schemas.microsoft.com/office/powerpoint/2010/main" val="18206426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3829" rtl="0" eaLnBrk="1" fontAlgn="auto" latinLnBrk="0" hangingPunct="1">
              <a:lnSpc>
                <a:spcPct val="100000"/>
              </a:lnSpc>
              <a:spcBef>
                <a:spcPts val="0"/>
              </a:spcBef>
              <a:spcAft>
                <a:spcPts val="0"/>
              </a:spcAft>
              <a:buClrTx/>
              <a:buSzTx/>
              <a:buFont typeface="+mj-lt"/>
              <a:buNone/>
              <a:tabLst/>
              <a:defRPr/>
            </a:pPr>
            <a:r>
              <a:rPr lang="en-US" sz="900" u="none" dirty="0"/>
              <a:t>Renewables are clearly the growing market but gas still holds a significant seat at the table.  Additionally there is still a large contribution of Gas and Coal globally, especially in less developed countries. To meet net zero carbon goals, efficiency in GTs are required.</a:t>
            </a:r>
          </a:p>
          <a:p>
            <a:pPr marL="0" marR="0" lvl="0" indent="0" algn="l" defTabSz="913829" rtl="0" eaLnBrk="1" fontAlgn="auto" latinLnBrk="0" hangingPunct="1">
              <a:lnSpc>
                <a:spcPct val="100000"/>
              </a:lnSpc>
              <a:spcBef>
                <a:spcPts val="0"/>
              </a:spcBef>
              <a:spcAft>
                <a:spcPts val="0"/>
              </a:spcAft>
              <a:buClrTx/>
              <a:buSzTx/>
              <a:buFont typeface="+mj-lt"/>
              <a:buNone/>
              <a:tabLst/>
              <a:defRPr/>
            </a:pPr>
            <a:endParaRPr lang="en-US" sz="900" u="none" dirty="0"/>
          </a:p>
          <a:p>
            <a:pPr marL="0" marR="0" lvl="0" indent="0" algn="l" defTabSz="913829" rtl="0" eaLnBrk="1" fontAlgn="auto" latinLnBrk="0" hangingPunct="1">
              <a:lnSpc>
                <a:spcPct val="100000"/>
              </a:lnSpc>
              <a:spcBef>
                <a:spcPts val="0"/>
              </a:spcBef>
              <a:spcAft>
                <a:spcPts val="0"/>
              </a:spcAft>
              <a:buClrTx/>
              <a:buSzTx/>
              <a:buFont typeface="+mj-lt"/>
              <a:buNone/>
              <a:tabLst/>
              <a:defRPr/>
            </a:pPr>
            <a:r>
              <a:rPr lang="en-US" sz="900" u="none" dirty="0"/>
              <a:t>- M</a:t>
            </a:r>
            <a:r>
              <a:rPr lang="en-US" sz="900" dirty="0"/>
              <a:t>ost increases in energy consumption come from non-OECD (organization for economic Co-operation and Development 36 members) countries, where strong economic growth, increased access to marketed energy, and rapid population growth lead to rising energy consumption.</a:t>
            </a:r>
          </a:p>
          <a:p>
            <a:pPr marL="0" indent="0">
              <a:buFont typeface="+mj-lt"/>
              <a:buNone/>
            </a:pPr>
            <a:endParaRPr lang="en-US" sz="900" u="none" dirty="0"/>
          </a:p>
          <a:p>
            <a:pPr marL="171450" marR="0" lvl="0" indent="-171450" algn="l" defTabSz="913829" rtl="0" eaLnBrk="1" fontAlgn="auto" latinLnBrk="0" hangingPunct="1">
              <a:lnSpc>
                <a:spcPct val="100000"/>
              </a:lnSpc>
              <a:spcBef>
                <a:spcPts val="0"/>
              </a:spcBef>
              <a:spcAft>
                <a:spcPts val="0"/>
              </a:spcAft>
              <a:buClrTx/>
              <a:buSzTx/>
              <a:buFontTx/>
              <a:buChar char="-"/>
              <a:tabLst/>
              <a:defRPr/>
            </a:pPr>
            <a:r>
              <a:rPr lang="en-US" sz="900" dirty="0"/>
              <a:t>Energy consumption in non-OECD countries increases nearly 70% between 2018 and 2050 in contrast to a 15% increase in OECD countries</a:t>
            </a:r>
          </a:p>
          <a:p>
            <a:pPr marL="171450" marR="0" lvl="0" indent="-171450" algn="l" defTabSz="913829" rtl="0" eaLnBrk="1" fontAlgn="auto" latinLnBrk="0" hangingPunct="1">
              <a:lnSpc>
                <a:spcPct val="100000"/>
              </a:lnSpc>
              <a:spcBef>
                <a:spcPts val="0"/>
              </a:spcBef>
              <a:spcAft>
                <a:spcPts val="0"/>
              </a:spcAft>
              <a:buClrTx/>
              <a:buSzTx/>
              <a:buFontTx/>
              <a:buChar char="-"/>
              <a:tabLst/>
              <a:defRPr/>
            </a:pPr>
            <a:endParaRPr lang="en-US" sz="900" dirty="0"/>
          </a:p>
          <a:p>
            <a:pPr marL="0" marR="0" lvl="0" indent="0" algn="l" defTabSz="913829" rtl="0" eaLnBrk="1" fontAlgn="auto" latinLnBrk="0" hangingPunct="1">
              <a:lnSpc>
                <a:spcPct val="100000"/>
              </a:lnSpc>
              <a:spcBef>
                <a:spcPts val="0"/>
              </a:spcBef>
              <a:spcAft>
                <a:spcPts val="0"/>
              </a:spcAft>
              <a:buClrTx/>
              <a:buSzTx/>
              <a:buFontTx/>
              <a:buNone/>
              <a:tabLst/>
              <a:defRPr/>
            </a:pPr>
            <a:r>
              <a:rPr lang="en-US" sz="900" dirty="0"/>
              <a:t>US view</a:t>
            </a:r>
          </a:p>
          <a:p>
            <a:r>
              <a:rPr lang="en-US" sz="900" dirty="0"/>
              <a:t>The continuing decline in natural gas prices and increasing penetration of renewable electricity generation have resulted in lower wholesale electricity prices, changes in utilization rates, and operating losses for a large number of baseload coal and nuclear generators</a:t>
            </a:r>
          </a:p>
          <a:p>
            <a:pPr marL="0" marR="0" lvl="0" indent="0" algn="l" defTabSz="913829" rtl="0" eaLnBrk="1" fontAlgn="auto" latinLnBrk="0" hangingPunct="1">
              <a:lnSpc>
                <a:spcPct val="100000"/>
              </a:lnSpc>
              <a:spcBef>
                <a:spcPts val="0"/>
              </a:spcBef>
              <a:spcAft>
                <a:spcPts val="0"/>
              </a:spcAft>
              <a:buClrTx/>
              <a:buSzTx/>
              <a:buFontTx/>
              <a:buNone/>
              <a:tabLst/>
              <a:defRPr/>
            </a:pPr>
            <a:r>
              <a:rPr lang="en-US" sz="900" dirty="0"/>
              <a:t>-From a 28% share in 2018, coal generation drops to 17% of total generation by 2050. The share of natural gas generation rises from 34% in 2018 to 39% in 2050, and the share of renewable generation increases from 18% to 31%. </a:t>
            </a:r>
          </a:p>
          <a:p>
            <a:pPr lvl="0"/>
            <a:endParaRPr lang="en-US" sz="900" dirty="0"/>
          </a:p>
          <a:p>
            <a:pPr lvl="0"/>
            <a:r>
              <a:rPr lang="en-US" sz="900" dirty="0"/>
              <a:t>- Assumptions of declining costs and improving performance make wind and solar increasingly competitive compared with other renewable resources in the Reference case. Most of the wind generation increase occurs in the near term, when new projects enter service ahead of the expiration of key federal production tax credits.</a:t>
            </a:r>
          </a:p>
          <a:p>
            <a:pPr lvl="0"/>
            <a:endParaRPr lang="en-US" sz="900" dirty="0"/>
          </a:p>
          <a:p>
            <a:pPr lvl="0"/>
            <a:r>
              <a:rPr lang="en-US" sz="900" dirty="0"/>
              <a:t>- Solar Investment Tax Credits (ITC) phase down after 2024, but solar generation growth continues because the costs for solar continue to fall faster than for other sources.</a:t>
            </a:r>
          </a:p>
          <a:p>
            <a:pPr marL="0" marR="0" lvl="0" indent="0" algn="l" defTabSz="913829" rtl="0" eaLnBrk="1" fontAlgn="auto" latinLnBrk="0" hangingPunct="1">
              <a:lnSpc>
                <a:spcPct val="100000"/>
              </a:lnSpc>
              <a:spcBef>
                <a:spcPts val="0"/>
              </a:spcBef>
              <a:spcAft>
                <a:spcPts val="0"/>
              </a:spcAft>
              <a:buClrTx/>
              <a:buSzTx/>
              <a:buFontTx/>
              <a:buNone/>
              <a:tabLst/>
              <a:defRPr/>
            </a:pPr>
            <a:endParaRPr lang="en-US" sz="900" dirty="0"/>
          </a:p>
          <a:p>
            <a:pPr marL="0" marR="0" lvl="0" indent="0" algn="l" defTabSz="913829" rtl="0" eaLnBrk="1" fontAlgn="auto" latinLnBrk="0" hangingPunct="1">
              <a:lnSpc>
                <a:spcPct val="100000"/>
              </a:lnSpc>
              <a:spcBef>
                <a:spcPts val="0"/>
              </a:spcBef>
              <a:spcAft>
                <a:spcPts val="0"/>
              </a:spcAft>
              <a:buClrTx/>
              <a:buSzTx/>
              <a:buFontTx/>
              <a:buNone/>
              <a:tabLst/>
              <a:defRPr/>
            </a:pPr>
            <a:endParaRPr lang="en-US" sz="900" dirty="0"/>
          </a:p>
          <a:p>
            <a:pPr marL="171450" marR="0" lvl="0" indent="-171450" algn="l" defTabSz="913829" rtl="0" eaLnBrk="1" fontAlgn="auto" latinLnBrk="0" hangingPunct="1">
              <a:lnSpc>
                <a:spcPct val="100000"/>
              </a:lnSpc>
              <a:spcBef>
                <a:spcPts val="0"/>
              </a:spcBef>
              <a:spcAft>
                <a:spcPts val="0"/>
              </a:spcAft>
              <a:buClrTx/>
              <a:buSzTx/>
              <a:buFontTx/>
              <a:buChar char="-"/>
              <a:tabLst/>
              <a:defRPr/>
            </a:pPr>
            <a:endParaRPr lang="en-US" sz="900" dirty="0"/>
          </a:p>
          <a:p>
            <a:endParaRPr lang="en-US" dirty="0"/>
          </a:p>
        </p:txBody>
      </p:sp>
      <p:sp>
        <p:nvSpPr>
          <p:cNvPr id="4" name="Slide Number Placeholder 3"/>
          <p:cNvSpPr>
            <a:spLocks noGrp="1"/>
          </p:cNvSpPr>
          <p:nvPr>
            <p:ph type="sldNum" sz="quarter" idx="5"/>
          </p:nvPr>
        </p:nvSpPr>
        <p:spPr/>
        <p:txBody>
          <a:bodyPr/>
          <a:lstStyle/>
          <a:p>
            <a:fld id="{37F72DF9-5150-4144-B650-E88010604F90}" type="slidenum">
              <a:rPr lang="en-US" smtClean="0"/>
              <a:t>6</a:t>
            </a:fld>
            <a:endParaRPr lang="en-US"/>
          </a:p>
        </p:txBody>
      </p:sp>
    </p:spTree>
    <p:extLst>
      <p:ext uri="{BB962C8B-B14F-4D97-AF65-F5344CB8AC3E}">
        <p14:creationId xmlns:p14="http://schemas.microsoft.com/office/powerpoint/2010/main" val="40577205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mj-lt"/>
              <a:buNone/>
            </a:pPr>
            <a:endParaRPr lang="en-US" dirty="0"/>
          </a:p>
        </p:txBody>
      </p:sp>
      <p:sp>
        <p:nvSpPr>
          <p:cNvPr id="4" name="Slide Number Placeholder 3"/>
          <p:cNvSpPr>
            <a:spLocks noGrp="1"/>
          </p:cNvSpPr>
          <p:nvPr>
            <p:ph type="sldNum" sz="quarter" idx="5"/>
          </p:nvPr>
        </p:nvSpPr>
        <p:spPr/>
        <p:txBody>
          <a:bodyPr/>
          <a:lstStyle/>
          <a:p>
            <a:fld id="{8F4B0A3C-7387-422B-80F9-CAE91FDAB301}" type="slidenum">
              <a:rPr lang="en-US" smtClean="0"/>
              <a:t>7</a:t>
            </a:fld>
            <a:endParaRPr lang="en-US"/>
          </a:p>
        </p:txBody>
      </p:sp>
    </p:spTree>
    <p:extLst>
      <p:ext uri="{BB962C8B-B14F-4D97-AF65-F5344CB8AC3E}">
        <p14:creationId xmlns:p14="http://schemas.microsoft.com/office/powerpoint/2010/main" val="38059519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8F4B0A3C-7387-422B-80F9-CAE91FDAB301}" type="slidenum">
              <a:rPr lang="en-US" smtClean="0"/>
              <a:t>8</a:t>
            </a:fld>
            <a:endParaRPr lang="en-US"/>
          </a:p>
        </p:txBody>
      </p:sp>
    </p:spTree>
    <p:extLst>
      <p:ext uri="{BB962C8B-B14F-4D97-AF65-F5344CB8AC3E}">
        <p14:creationId xmlns:p14="http://schemas.microsoft.com/office/powerpoint/2010/main" val="17959758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F72DF9-5150-4144-B650-E88010604F90}" type="slidenum">
              <a:rPr lang="en-US" smtClean="0"/>
              <a:t>9</a:t>
            </a:fld>
            <a:endParaRPr lang="en-US"/>
          </a:p>
        </p:txBody>
      </p:sp>
    </p:spTree>
    <p:extLst>
      <p:ext uri="{BB962C8B-B14F-4D97-AF65-F5344CB8AC3E}">
        <p14:creationId xmlns:p14="http://schemas.microsoft.com/office/powerpoint/2010/main" val="359617169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52413" y="739775"/>
            <a:ext cx="6337300" cy="3563938"/>
          </a:xfrm>
        </p:spPr>
      </p:sp>
      <p:sp>
        <p:nvSpPr>
          <p:cNvPr id="3" name="Notes Placeholder 2"/>
          <p:cNvSpPr>
            <a:spLocks noGrp="1"/>
          </p:cNvSpPr>
          <p:nvPr>
            <p:ph type="body" idx="1"/>
          </p:nvPr>
        </p:nvSpPr>
        <p:spPr/>
        <p:txBody>
          <a:bodyPr/>
          <a:lstStyle/>
          <a:p>
            <a:r>
              <a:rPr lang="en-US" dirty="0"/>
              <a:t>This presentation is intended to be used to 3</a:t>
            </a:r>
            <a:r>
              <a:rPr lang="en-US" baseline="30000" dirty="0"/>
              <a:t>rd</a:t>
            </a:r>
            <a:r>
              <a:rPr lang="en-US" dirty="0"/>
              <a:t> parties.</a:t>
            </a:r>
          </a:p>
        </p:txBody>
      </p:sp>
      <p:sp>
        <p:nvSpPr>
          <p:cNvPr id="4" name="Slide Number Placeholder 3"/>
          <p:cNvSpPr>
            <a:spLocks noGrp="1"/>
          </p:cNvSpPr>
          <p:nvPr>
            <p:ph type="sldNum" sz="quarter" idx="5"/>
          </p:nvPr>
        </p:nvSpPr>
        <p:spPr/>
        <p:txBody>
          <a:bodyPr/>
          <a:lstStyle/>
          <a:p>
            <a:r>
              <a:rPr lang="de-DE">
                <a:latin typeface="Arial" pitchFamily="34" charset="0"/>
              </a:rPr>
              <a:t>Notes </a:t>
            </a:r>
            <a:fld id="{AD141568-5488-4AC9-B82D-9F5CE1225E2A}" type="slidenum">
              <a:rPr lang="de-DE" smtClean="0">
                <a:latin typeface="Arial" pitchFamily="34" charset="0"/>
              </a:rPr>
              <a:pPr/>
              <a:t>10</a:t>
            </a:fld>
            <a:endParaRPr lang="de-DE" dirty="0">
              <a:latin typeface="Arial" pitchFamily="34" charset="0"/>
            </a:endParaRPr>
          </a:p>
        </p:txBody>
      </p:sp>
    </p:spTree>
    <p:extLst>
      <p:ext uri="{BB962C8B-B14F-4D97-AF65-F5344CB8AC3E}">
        <p14:creationId xmlns:p14="http://schemas.microsoft.com/office/powerpoint/2010/main" val="194748438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1.xml"/><Relationship Id="rId1" Type="http://schemas.openxmlformats.org/officeDocument/2006/relationships/tags" Target="../tags/tag30.xml"/><Relationship Id="rId4" Type="http://schemas.openxmlformats.org/officeDocument/2006/relationships/image" Target="../media/image2.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8" Type="http://schemas.openxmlformats.org/officeDocument/2006/relationships/oleObject" Target="../embeddings/oleObject15.bin"/><Relationship Id="rId3" Type="http://schemas.openxmlformats.org/officeDocument/2006/relationships/tags" Target="../tags/tag301.xml"/><Relationship Id="rId7" Type="http://schemas.openxmlformats.org/officeDocument/2006/relationships/slideMaster" Target="../slideMasters/slideMaster4.xml"/><Relationship Id="rId2" Type="http://schemas.openxmlformats.org/officeDocument/2006/relationships/tags" Target="../tags/tag300.xml"/><Relationship Id="rId1" Type="http://schemas.openxmlformats.org/officeDocument/2006/relationships/vmlDrawing" Target="../drawings/vmlDrawing15.vml"/><Relationship Id="rId6" Type="http://schemas.openxmlformats.org/officeDocument/2006/relationships/tags" Target="../tags/tag304.xml"/><Relationship Id="rId5" Type="http://schemas.openxmlformats.org/officeDocument/2006/relationships/tags" Target="../tags/tag303.xml"/><Relationship Id="rId10" Type="http://schemas.openxmlformats.org/officeDocument/2006/relationships/image" Target="../media/image19.png"/><Relationship Id="rId4" Type="http://schemas.openxmlformats.org/officeDocument/2006/relationships/tags" Target="../tags/tag302.xml"/><Relationship Id="rId9" Type="http://schemas.openxmlformats.org/officeDocument/2006/relationships/image" Target="../media/image15.emf"/></Relationships>
</file>

<file path=ppt/slideLayouts/_rels/slideLayout101.xml.rels><?xml version="1.0" encoding="UTF-8" standalone="yes"?>
<Relationships xmlns="http://schemas.openxmlformats.org/package/2006/relationships"><Relationship Id="rId8" Type="http://schemas.openxmlformats.org/officeDocument/2006/relationships/oleObject" Target="../embeddings/oleObject16.bin"/><Relationship Id="rId3" Type="http://schemas.openxmlformats.org/officeDocument/2006/relationships/tags" Target="../tags/tag306.xml"/><Relationship Id="rId7" Type="http://schemas.openxmlformats.org/officeDocument/2006/relationships/slideMaster" Target="../slideMasters/slideMaster4.xml"/><Relationship Id="rId2" Type="http://schemas.openxmlformats.org/officeDocument/2006/relationships/tags" Target="../tags/tag305.xml"/><Relationship Id="rId1" Type="http://schemas.openxmlformats.org/officeDocument/2006/relationships/vmlDrawing" Target="../drawings/vmlDrawing16.vml"/><Relationship Id="rId6" Type="http://schemas.openxmlformats.org/officeDocument/2006/relationships/tags" Target="../tags/tag309.xml"/><Relationship Id="rId5" Type="http://schemas.openxmlformats.org/officeDocument/2006/relationships/tags" Target="../tags/tag308.xml"/><Relationship Id="rId10" Type="http://schemas.openxmlformats.org/officeDocument/2006/relationships/image" Target="../media/image20.jpeg"/><Relationship Id="rId4" Type="http://schemas.openxmlformats.org/officeDocument/2006/relationships/tags" Target="../tags/tag307.xml"/><Relationship Id="rId9" Type="http://schemas.openxmlformats.org/officeDocument/2006/relationships/image" Target="../media/image15.emf"/></Relationships>
</file>

<file path=ppt/slideLayouts/_rels/slideLayout102.xml.rels><?xml version="1.0" encoding="UTF-8" standalone="yes"?>
<Relationships xmlns="http://schemas.openxmlformats.org/package/2006/relationships"><Relationship Id="rId8" Type="http://schemas.openxmlformats.org/officeDocument/2006/relationships/oleObject" Target="../embeddings/oleObject17.bin"/><Relationship Id="rId3" Type="http://schemas.openxmlformats.org/officeDocument/2006/relationships/tags" Target="../tags/tag311.xml"/><Relationship Id="rId7" Type="http://schemas.openxmlformats.org/officeDocument/2006/relationships/slideMaster" Target="../slideMasters/slideMaster4.xml"/><Relationship Id="rId2" Type="http://schemas.openxmlformats.org/officeDocument/2006/relationships/tags" Target="../tags/tag310.xml"/><Relationship Id="rId1" Type="http://schemas.openxmlformats.org/officeDocument/2006/relationships/vmlDrawing" Target="../drawings/vmlDrawing17.vml"/><Relationship Id="rId6" Type="http://schemas.openxmlformats.org/officeDocument/2006/relationships/tags" Target="../tags/tag314.xml"/><Relationship Id="rId5" Type="http://schemas.openxmlformats.org/officeDocument/2006/relationships/tags" Target="../tags/tag313.xml"/><Relationship Id="rId10" Type="http://schemas.openxmlformats.org/officeDocument/2006/relationships/image" Target="../media/image21.jpeg"/><Relationship Id="rId4" Type="http://schemas.openxmlformats.org/officeDocument/2006/relationships/tags" Target="../tags/tag312.xml"/><Relationship Id="rId9" Type="http://schemas.openxmlformats.org/officeDocument/2006/relationships/image" Target="../media/image15.emf"/></Relationships>
</file>

<file path=ppt/slideLayouts/_rels/slideLayout103.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tags" Target="../tags/tag316.xml"/><Relationship Id="rId7" Type="http://schemas.openxmlformats.org/officeDocument/2006/relationships/slideMaster" Target="../slideMasters/slideMaster4.xml"/><Relationship Id="rId2" Type="http://schemas.openxmlformats.org/officeDocument/2006/relationships/tags" Target="../tags/tag315.xml"/><Relationship Id="rId1" Type="http://schemas.openxmlformats.org/officeDocument/2006/relationships/vmlDrawing" Target="../drawings/vmlDrawing18.vml"/><Relationship Id="rId6" Type="http://schemas.openxmlformats.org/officeDocument/2006/relationships/tags" Target="../tags/tag319.xml"/><Relationship Id="rId5" Type="http://schemas.openxmlformats.org/officeDocument/2006/relationships/tags" Target="../tags/tag318.xml"/><Relationship Id="rId10" Type="http://schemas.openxmlformats.org/officeDocument/2006/relationships/image" Target="../media/image22.jpeg"/><Relationship Id="rId4" Type="http://schemas.openxmlformats.org/officeDocument/2006/relationships/tags" Target="../tags/tag317.xml"/><Relationship Id="rId9" Type="http://schemas.openxmlformats.org/officeDocument/2006/relationships/image" Target="../media/image15.emf"/></Relationships>
</file>

<file path=ppt/slideLayouts/_rels/slideLayout104.xml.rels><?xml version="1.0" encoding="UTF-8" standalone="yes"?>
<Relationships xmlns="http://schemas.openxmlformats.org/package/2006/relationships"><Relationship Id="rId8" Type="http://schemas.openxmlformats.org/officeDocument/2006/relationships/oleObject" Target="../embeddings/oleObject19.bin"/><Relationship Id="rId3" Type="http://schemas.openxmlformats.org/officeDocument/2006/relationships/tags" Target="../tags/tag321.xml"/><Relationship Id="rId7" Type="http://schemas.openxmlformats.org/officeDocument/2006/relationships/slideMaster" Target="../slideMasters/slideMaster4.xml"/><Relationship Id="rId2" Type="http://schemas.openxmlformats.org/officeDocument/2006/relationships/tags" Target="../tags/tag320.xml"/><Relationship Id="rId1" Type="http://schemas.openxmlformats.org/officeDocument/2006/relationships/vmlDrawing" Target="../drawings/vmlDrawing19.vml"/><Relationship Id="rId6" Type="http://schemas.openxmlformats.org/officeDocument/2006/relationships/tags" Target="../tags/tag324.xml"/><Relationship Id="rId5" Type="http://schemas.openxmlformats.org/officeDocument/2006/relationships/tags" Target="../tags/tag323.xml"/><Relationship Id="rId10" Type="http://schemas.openxmlformats.org/officeDocument/2006/relationships/image" Target="../media/image23.jpeg"/><Relationship Id="rId4" Type="http://schemas.openxmlformats.org/officeDocument/2006/relationships/tags" Target="../tags/tag322.xml"/><Relationship Id="rId9" Type="http://schemas.openxmlformats.org/officeDocument/2006/relationships/image" Target="../media/image15.emf"/></Relationships>
</file>

<file path=ppt/slideLayouts/_rels/slideLayout105.xml.rels><?xml version="1.0" encoding="UTF-8" standalone="yes"?>
<Relationships xmlns="http://schemas.openxmlformats.org/package/2006/relationships"><Relationship Id="rId3" Type="http://schemas.openxmlformats.org/officeDocument/2006/relationships/tags" Target="../tags/tag326.xml"/><Relationship Id="rId2" Type="http://schemas.openxmlformats.org/officeDocument/2006/relationships/tags" Target="../tags/tag325.xml"/><Relationship Id="rId1" Type="http://schemas.openxmlformats.org/officeDocument/2006/relationships/vmlDrawing" Target="../drawings/vmlDrawing20.vml"/><Relationship Id="rId6" Type="http://schemas.openxmlformats.org/officeDocument/2006/relationships/image" Target="../media/image14.emf"/><Relationship Id="rId5" Type="http://schemas.openxmlformats.org/officeDocument/2006/relationships/oleObject" Target="../embeddings/oleObject20.bin"/><Relationship Id="rId4"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8" Type="http://schemas.openxmlformats.org/officeDocument/2006/relationships/image" Target="../media/image12.emf"/><Relationship Id="rId3" Type="http://schemas.openxmlformats.org/officeDocument/2006/relationships/tags" Target="../tags/tag327.xml"/><Relationship Id="rId7" Type="http://schemas.openxmlformats.org/officeDocument/2006/relationships/oleObject" Target="../embeddings/oleObject21.bin"/><Relationship Id="rId2" Type="http://schemas.openxmlformats.org/officeDocument/2006/relationships/customXml" Target="../../customXml/item104.xml"/><Relationship Id="rId1" Type="http://schemas.openxmlformats.org/officeDocument/2006/relationships/vmlDrawing" Target="../drawings/vmlDrawing21.vml"/><Relationship Id="rId6" Type="http://schemas.openxmlformats.org/officeDocument/2006/relationships/slideMaster" Target="../slideMasters/slideMaster4.xml"/><Relationship Id="rId5" Type="http://schemas.openxmlformats.org/officeDocument/2006/relationships/tags" Target="../tags/tag329.xml"/><Relationship Id="rId4" Type="http://schemas.openxmlformats.org/officeDocument/2006/relationships/tags" Target="../tags/tag328.xml"/></Relationships>
</file>

<file path=ppt/slideLayouts/_rels/slideLayout107.xml.rels><?xml version="1.0" encoding="UTF-8" standalone="yes"?>
<Relationships xmlns="http://schemas.openxmlformats.org/package/2006/relationships"><Relationship Id="rId3" Type="http://schemas.openxmlformats.org/officeDocument/2006/relationships/tags" Target="../tags/tag331.xml"/><Relationship Id="rId7" Type="http://schemas.openxmlformats.org/officeDocument/2006/relationships/image" Target="../media/image14.emf"/><Relationship Id="rId2" Type="http://schemas.openxmlformats.org/officeDocument/2006/relationships/tags" Target="../tags/tag330.xml"/><Relationship Id="rId1" Type="http://schemas.openxmlformats.org/officeDocument/2006/relationships/vmlDrawing" Target="../drawings/vmlDrawing22.vml"/><Relationship Id="rId6" Type="http://schemas.openxmlformats.org/officeDocument/2006/relationships/oleObject" Target="../embeddings/oleObject22.bin"/><Relationship Id="rId5" Type="http://schemas.openxmlformats.org/officeDocument/2006/relationships/slideMaster" Target="../slideMasters/slideMaster4.xml"/><Relationship Id="rId4" Type="http://schemas.openxmlformats.org/officeDocument/2006/relationships/tags" Target="../tags/tag332.xml"/></Relationships>
</file>

<file path=ppt/slideLayouts/_rels/slideLayout108.xml.rels><?xml version="1.0" encoding="UTF-8" standalone="yes"?>
<Relationships xmlns="http://schemas.openxmlformats.org/package/2006/relationships"><Relationship Id="rId3" Type="http://schemas.openxmlformats.org/officeDocument/2006/relationships/tags" Target="../tags/tag334.xml"/><Relationship Id="rId2" Type="http://schemas.openxmlformats.org/officeDocument/2006/relationships/tags" Target="../tags/tag333.xml"/><Relationship Id="rId1" Type="http://schemas.openxmlformats.org/officeDocument/2006/relationships/vmlDrawing" Target="../drawings/vmlDrawing23.vml"/><Relationship Id="rId6" Type="http://schemas.openxmlformats.org/officeDocument/2006/relationships/image" Target="../media/image14.emf"/><Relationship Id="rId5" Type="http://schemas.openxmlformats.org/officeDocument/2006/relationships/oleObject" Target="../embeddings/oleObject23.bin"/><Relationship Id="rId4"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3" Type="http://schemas.openxmlformats.org/officeDocument/2006/relationships/tags" Target="../tags/tag336.xml"/><Relationship Id="rId7" Type="http://schemas.openxmlformats.org/officeDocument/2006/relationships/image" Target="../media/image14.emf"/><Relationship Id="rId2" Type="http://schemas.openxmlformats.org/officeDocument/2006/relationships/tags" Target="../tags/tag335.xml"/><Relationship Id="rId1" Type="http://schemas.openxmlformats.org/officeDocument/2006/relationships/vmlDrawing" Target="../drawings/vmlDrawing24.vml"/><Relationship Id="rId6" Type="http://schemas.openxmlformats.org/officeDocument/2006/relationships/oleObject" Target="../embeddings/oleObject24.bin"/><Relationship Id="rId5" Type="http://schemas.openxmlformats.org/officeDocument/2006/relationships/slideMaster" Target="../slideMasters/slideMaster4.xml"/><Relationship Id="rId4" Type="http://schemas.openxmlformats.org/officeDocument/2006/relationships/tags" Target="../tags/tag33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tags" Target="../tags/tag339.xml"/><Relationship Id="rId7" Type="http://schemas.openxmlformats.org/officeDocument/2006/relationships/image" Target="../media/image14.emf"/><Relationship Id="rId2" Type="http://schemas.openxmlformats.org/officeDocument/2006/relationships/tags" Target="../tags/tag338.xml"/><Relationship Id="rId1" Type="http://schemas.openxmlformats.org/officeDocument/2006/relationships/vmlDrawing" Target="../drawings/vmlDrawing25.vml"/><Relationship Id="rId6" Type="http://schemas.openxmlformats.org/officeDocument/2006/relationships/oleObject" Target="../embeddings/oleObject25.bin"/><Relationship Id="rId5" Type="http://schemas.openxmlformats.org/officeDocument/2006/relationships/slideMaster" Target="../slideMasters/slideMaster4.xml"/><Relationship Id="rId4" Type="http://schemas.openxmlformats.org/officeDocument/2006/relationships/tags" Target="../tags/tag340.xml"/></Relationships>
</file>

<file path=ppt/slideLayouts/_rels/slideLayout111.xml.rels><?xml version="1.0" encoding="UTF-8" standalone="yes"?>
<Relationships xmlns="http://schemas.openxmlformats.org/package/2006/relationships"><Relationship Id="rId3" Type="http://schemas.openxmlformats.org/officeDocument/2006/relationships/tags" Target="../tags/tag342.xml"/><Relationship Id="rId7" Type="http://schemas.openxmlformats.org/officeDocument/2006/relationships/image" Target="../media/image14.emf"/><Relationship Id="rId2" Type="http://schemas.openxmlformats.org/officeDocument/2006/relationships/tags" Target="../tags/tag341.xml"/><Relationship Id="rId1" Type="http://schemas.openxmlformats.org/officeDocument/2006/relationships/vmlDrawing" Target="../drawings/vmlDrawing26.vml"/><Relationship Id="rId6" Type="http://schemas.openxmlformats.org/officeDocument/2006/relationships/oleObject" Target="../embeddings/oleObject26.bin"/><Relationship Id="rId5" Type="http://schemas.openxmlformats.org/officeDocument/2006/relationships/slideMaster" Target="../slideMasters/slideMaster4.xml"/><Relationship Id="rId4" Type="http://schemas.openxmlformats.org/officeDocument/2006/relationships/tags" Target="../tags/tag343.xml"/></Relationships>
</file>

<file path=ppt/slideLayouts/_rels/slideLayout112.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344.xml"/><Relationship Id="rId7" Type="http://schemas.openxmlformats.org/officeDocument/2006/relationships/tags" Target="../tags/tag348.xml"/><Relationship Id="rId2" Type="http://schemas.openxmlformats.org/officeDocument/2006/relationships/customXml" Target="../../customXml/item133.xml"/><Relationship Id="rId1" Type="http://schemas.openxmlformats.org/officeDocument/2006/relationships/vmlDrawing" Target="../drawings/vmlDrawing27.vml"/><Relationship Id="rId6" Type="http://schemas.openxmlformats.org/officeDocument/2006/relationships/tags" Target="../tags/tag347.xml"/><Relationship Id="rId5" Type="http://schemas.openxmlformats.org/officeDocument/2006/relationships/tags" Target="../tags/tag346.xml"/><Relationship Id="rId10" Type="http://schemas.openxmlformats.org/officeDocument/2006/relationships/image" Target="../media/image14.emf"/><Relationship Id="rId4" Type="http://schemas.openxmlformats.org/officeDocument/2006/relationships/tags" Target="../tags/tag345.xml"/><Relationship Id="rId9" Type="http://schemas.openxmlformats.org/officeDocument/2006/relationships/oleObject" Target="../embeddings/oleObject27.bin"/></Relationships>
</file>

<file path=ppt/slideLayouts/_rels/slideLayout113.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349.xml"/><Relationship Id="rId7" Type="http://schemas.openxmlformats.org/officeDocument/2006/relationships/tags" Target="../tags/tag353.xml"/><Relationship Id="rId2" Type="http://schemas.openxmlformats.org/officeDocument/2006/relationships/customXml" Target="../../customXml/item46.xml"/><Relationship Id="rId1" Type="http://schemas.openxmlformats.org/officeDocument/2006/relationships/vmlDrawing" Target="../drawings/vmlDrawing28.vml"/><Relationship Id="rId6" Type="http://schemas.openxmlformats.org/officeDocument/2006/relationships/tags" Target="../tags/tag352.xml"/><Relationship Id="rId5" Type="http://schemas.openxmlformats.org/officeDocument/2006/relationships/tags" Target="../tags/tag351.xml"/><Relationship Id="rId10" Type="http://schemas.openxmlformats.org/officeDocument/2006/relationships/image" Target="../media/image12.emf"/><Relationship Id="rId4" Type="http://schemas.openxmlformats.org/officeDocument/2006/relationships/tags" Target="../tags/tag350.xml"/><Relationship Id="rId9" Type="http://schemas.openxmlformats.org/officeDocument/2006/relationships/oleObject" Target="../embeddings/oleObject28.bin"/></Relationships>
</file>

<file path=ppt/slideLayouts/_rels/slideLayout114.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354.xml"/><Relationship Id="rId7" Type="http://schemas.openxmlformats.org/officeDocument/2006/relationships/tags" Target="../tags/tag358.xml"/><Relationship Id="rId2" Type="http://schemas.openxmlformats.org/officeDocument/2006/relationships/customXml" Target="../../customXml/item41.xml"/><Relationship Id="rId1" Type="http://schemas.openxmlformats.org/officeDocument/2006/relationships/vmlDrawing" Target="../drawings/vmlDrawing29.vml"/><Relationship Id="rId6" Type="http://schemas.openxmlformats.org/officeDocument/2006/relationships/tags" Target="../tags/tag357.xml"/><Relationship Id="rId5" Type="http://schemas.openxmlformats.org/officeDocument/2006/relationships/tags" Target="../tags/tag356.xml"/><Relationship Id="rId10" Type="http://schemas.openxmlformats.org/officeDocument/2006/relationships/image" Target="../media/image14.emf"/><Relationship Id="rId4" Type="http://schemas.openxmlformats.org/officeDocument/2006/relationships/tags" Target="../tags/tag355.xml"/><Relationship Id="rId9" Type="http://schemas.openxmlformats.org/officeDocument/2006/relationships/oleObject" Target="../embeddings/oleObject29.bin"/></Relationships>
</file>

<file path=ppt/slideLayouts/_rels/slideLayout115.xml.rels><?xml version="1.0" encoding="UTF-8" standalone="yes"?>
<Relationships xmlns="http://schemas.openxmlformats.org/package/2006/relationships"><Relationship Id="rId8" Type="http://schemas.openxmlformats.org/officeDocument/2006/relationships/image" Target="../media/image14.emf"/><Relationship Id="rId3" Type="http://schemas.openxmlformats.org/officeDocument/2006/relationships/tags" Target="../tags/tag360.xml"/><Relationship Id="rId7" Type="http://schemas.openxmlformats.org/officeDocument/2006/relationships/oleObject" Target="../embeddings/oleObject30.bin"/><Relationship Id="rId2" Type="http://schemas.openxmlformats.org/officeDocument/2006/relationships/tags" Target="../tags/tag359.xml"/><Relationship Id="rId1" Type="http://schemas.openxmlformats.org/officeDocument/2006/relationships/vmlDrawing" Target="../drawings/vmlDrawing30.vml"/><Relationship Id="rId6" Type="http://schemas.openxmlformats.org/officeDocument/2006/relationships/slideMaster" Target="../slideMasters/slideMaster4.xml"/><Relationship Id="rId5" Type="http://schemas.openxmlformats.org/officeDocument/2006/relationships/tags" Target="../tags/tag362.xml"/><Relationship Id="rId4" Type="http://schemas.openxmlformats.org/officeDocument/2006/relationships/tags" Target="../tags/tag361.xml"/></Relationships>
</file>

<file path=ppt/slideLayouts/_rels/slideLayout116.xml.rels><?xml version="1.0" encoding="UTF-8" standalone="yes"?>
<Relationships xmlns="http://schemas.openxmlformats.org/package/2006/relationships"><Relationship Id="rId8" Type="http://schemas.openxmlformats.org/officeDocument/2006/relationships/image" Target="../media/image14.emf"/><Relationship Id="rId3" Type="http://schemas.openxmlformats.org/officeDocument/2006/relationships/tags" Target="../tags/tag364.xml"/><Relationship Id="rId7" Type="http://schemas.openxmlformats.org/officeDocument/2006/relationships/oleObject" Target="../embeddings/oleObject31.bin"/><Relationship Id="rId2" Type="http://schemas.openxmlformats.org/officeDocument/2006/relationships/tags" Target="../tags/tag363.xml"/><Relationship Id="rId1" Type="http://schemas.openxmlformats.org/officeDocument/2006/relationships/vmlDrawing" Target="../drawings/vmlDrawing31.vml"/><Relationship Id="rId6" Type="http://schemas.openxmlformats.org/officeDocument/2006/relationships/slideMaster" Target="../slideMasters/slideMaster4.xml"/><Relationship Id="rId5" Type="http://schemas.openxmlformats.org/officeDocument/2006/relationships/tags" Target="../tags/tag366.xml"/><Relationship Id="rId4" Type="http://schemas.openxmlformats.org/officeDocument/2006/relationships/tags" Target="../tags/tag365.xml"/></Relationships>
</file>

<file path=ppt/slideLayouts/_rels/slideLayout117.xml.rels><?xml version="1.0" encoding="UTF-8" standalone="yes"?>
<Relationships xmlns="http://schemas.openxmlformats.org/package/2006/relationships"><Relationship Id="rId8" Type="http://schemas.openxmlformats.org/officeDocument/2006/relationships/tags" Target="../tags/tag372.xml"/><Relationship Id="rId3" Type="http://schemas.openxmlformats.org/officeDocument/2006/relationships/tags" Target="../tags/tag367.xml"/><Relationship Id="rId7" Type="http://schemas.openxmlformats.org/officeDocument/2006/relationships/tags" Target="../tags/tag371.xml"/><Relationship Id="rId2" Type="http://schemas.openxmlformats.org/officeDocument/2006/relationships/customXml" Target="../../customXml/item52.xml"/><Relationship Id="rId1" Type="http://schemas.openxmlformats.org/officeDocument/2006/relationships/vmlDrawing" Target="../drawings/vmlDrawing32.vml"/><Relationship Id="rId6" Type="http://schemas.openxmlformats.org/officeDocument/2006/relationships/tags" Target="../tags/tag370.xml"/><Relationship Id="rId11" Type="http://schemas.openxmlformats.org/officeDocument/2006/relationships/image" Target="../media/image14.emf"/><Relationship Id="rId5" Type="http://schemas.openxmlformats.org/officeDocument/2006/relationships/tags" Target="../tags/tag369.xml"/><Relationship Id="rId10" Type="http://schemas.openxmlformats.org/officeDocument/2006/relationships/oleObject" Target="../embeddings/oleObject32.bin"/><Relationship Id="rId4" Type="http://schemas.openxmlformats.org/officeDocument/2006/relationships/tags" Target="../tags/tag368.xml"/><Relationship Id="rId9"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8" Type="http://schemas.openxmlformats.org/officeDocument/2006/relationships/tags" Target="../tags/tag378.xml"/><Relationship Id="rId3" Type="http://schemas.openxmlformats.org/officeDocument/2006/relationships/tags" Target="../tags/tag373.xml"/><Relationship Id="rId7" Type="http://schemas.openxmlformats.org/officeDocument/2006/relationships/tags" Target="../tags/tag377.xml"/><Relationship Id="rId12" Type="http://schemas.openxmlformats.org/officeDocument/2006/relationships/image" Target="../media/image14.emf"/><Relationship Id="rId2" Type="http://schemas.openxmlformats.org/officeDocument/2006/relationships/customXml" Target="../../customXml/item97.xml"/><Relationship Id="rId1" Type="http://schemas.openxmlformats.org/officeDocument/2006/relationships/vmlDrawing" Target="../drawings/vmlDrawing33.vml"/><Relationship Id="rId6" Type="http://schemas.openxmlformats.org/officeDocument/2006/relationships/tags" Target="../tags/tag376.xml"/><Relationship Id="rId11" Type="http://schemas.openxmlformats.org/officeDocument/2006/relationships/oleObject" Target="../embeddings/oleObject33.bin"/><Relationship Id="rId5" Type="http://schemas.openxmlformats.org/officeDocument/2006/relationships/tags" Target="../tags/tag375.xml"/><Relationship Id="rId10" Type="http://schemas.openxmlformats.org/officeDocument/2006/relationships/slideMaster" Target="../slideMasters/slideMaster4.xml"/><Relationship Id="rId4" Type="http://schemas.openxmlformats.org/officeDocument/2006/relationships/tags" Target="../tags/tag374.xml"/><Relationship Id="rId9" Type="http://schemas.openxmlformats.org/officeDocument/2006/relationships/tags" Target="../tags/tag379.xml"/></Relationships>
</file>

<file path=ppt/slideLayouts/_rels/slideLayout119.xml.rels><?xml version="1.0" encoding="UTF-8" standalone="yes"?>
<Relationships xmlns="http://schemas.openxmlformats.org/package/2006/relationships"><Relationship Id="rId8" Type="http://schemas.openxmlformats.org/officeDocument/2006/relationships/tags" Target="../tags/tag385.xml"/><Relationship Id="rId3" Type="http://schemas.openxmlformats.org/officeDocument/2006/relationships/tags" Target="../tags/tag380.xml"/><Relationship Id="rId7" Type="http://schemas.openxmlformats.org/officeDocument/2006/relationships/tags" Target="../tags/tag384.xml"/><Relationship Id="rId12" Type="http://schemas.openxmlformats.org/officeDocument/2006/relationships/image" Target="../media/image14.emf"/><Relationship Id="rId2" Type="http://schemas.openxmlformats.org/officeDocument/2006/relationships/customXml" Target="../../customXml/item38.xml"/><Relationship Id="rId1" Type="http://schemas.openxmlformats.org/officeDocument/2006/relationships/vmlDrawing" Target="../drawings/vmlDrawing34.vml"/><Relationship Id="rId6" Type="http://schemas.openxmlformats.org/officeDocument/2006/relationships/tags" Target="../tags/tag383.xml"/><Relationship Id="rId11" Type="http://schemas.openxmlformats.org/officeDocument/2006/relationships/oleObject" Target="../embeddings/oleObject34.bin"/><Relationship Id="rId5" Type="http://schemas.openxmlformats.org/officeDocument/2006/relationships/tags" Target="../tags/tag382.xml"/><Relationship Id="rId10" Type="http://schemas.openxmlformats.org/officeDocument/2006/relationships/slideMaster" Target="../slideMasters/slideMaster4.xml"/><Relationship Id="rId4" Type="http://schemas.openxmlformats.org/officeDocument/2006/relationships/tags" Target="../tags/tag381.xml"/><Relationship Id="rId9" Type="http://schemas.openxmlformats.org/officeDocument/2006/relationships/tags" Target="../tags/tag38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387.xml"/><Relationship Id="rId7" Type="http://schemas.openxmlformats.org/officeDocument/2006/relationships/tags" Target="../tags/tag391.xml"/><Relationship Id="rId2" Type="http://schemas.openxmlformats.org/officeDocument/2006/relationships/customXml" Target="../../customXml/item132.xml"/><Relationship Id="rId1" Type="http://schemas.openxmlformats.org/officeDocument/2006/relationships/vmlDrawing" Target="../drawings/vmlDrawing35.vml"/><Relationship Id="rId6" Type="http://schemas.openxmlformats.org/officeDocument/2006/relationships/tags" Target="../tags/tag390.xml"/><Relationship Id="rId5" Type="http://schemas.openxmlformats.org/officeDocument/2006/relationships/tags" Target="../tags/tag389.xml"/><Relationship Id="rId10" Type="http://schemas.openxmlformats.org/officeDocument/2006/relationships/image" Target="../media/image14.emf"/><Relationship Id="rId4" Type="http://schemas.openxmlformats.org/officeDocument/2006/relationships/tags" Target="../tags/tag388.xml"/><Relationship Id="rId9" Type="http://schemas.openxmlformats.org/officeDocument/2006/relationships/oleObject" Target="../embeddings/oleObject35.bin"/></Relationships>
</file>

<file path=ppt/slideLayouts/_rels/slideLayout121.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392.xml"/><Relationship Id="rId7" Type="http://schemas.openxmlformats.org/officeDocument/2006/relationships/tags" Target="../tags/tag396.xml"/><Relationship Id="rId2" Type="http://schemas.openxmlformats.org/officeDocument/2006/relationships/customXml" Target="../../customXml/item14.xml"/><Relationship Id="rId1" Type="http://schemas.openxmlformats.org/officeDocument/2006/relationships/vmlDrawing" Target="../drawings/vmlDrawing36.vml"/><Relationship Id="rId6" Type="http://schemas.openxmlformats.org/officeDocument/2006/relationships/tags" Target="../tags/tag395.xml"/><Relationship Id="rId5" Type="http://schemas.openxmlformats.org/officeDocument/2006/relationships/tags" Target="../tags/tag394.xml"/><Relationship Id="rId10" Type="http://schemas.openxmlformats.org/officeDocument/2006/relationships/image" Target="../media/image14.emf"/><Relationship Id="rId4" Type="http://schemas.openxmlformats.org/officeDocument/2006/relationships/tags" Target="../tags/tag393.xml"/><Relationship Id="rId9" Type="http://schemas.openxmlformats.org/officeDocument/2006/relationships/oleObject" Target="../embeddings/oleObject36.bin"/></Relationships>
</file>

<file path=ppt/slideLayouts/_rels/slideLayout122.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397.xml"/><Relationship Id="rId7" Type="http://schemas.openxmlformats.org/officeDocument/2006/relationships/tags" Target="../tags/tag401.xml"/><Relationship Id="rId2" Type="http://schemas.openxmlformats.org/officeDocument/2006/relationships/customXml" Target="../../customXml/item119.xml"/><Relationship Id="rId1" Type="http://schemas.openxmlformats.org/officeDocument/2006/relationships/vmlDrawing" Target="../drawings/vmlDrawing37.vml"/><Relationship Id="rId6" Type="http://schemas.openxmlformats.org/officeDocument/2006/relationships/tags" Target="../tags/tag400.xml"/><Relationship Id="rId5" Type="http://schemas.openxmlformats.org/officeDocument/2006/relationships/tags" Target="../tags/tag399.xml"/><Relationship Id="rId10" Type="http://schemas.openxmlformats.org/officeDocument/2006/relationships/image" Target="../media/image14.emf"/><Relationship Id="rId4" Type="http://schemas.openxmlformats.org/officeDocument/2006/relationships/tags" Target="../tags/tag398.xml"/><Relationship Id="rId9" Type="http://schemas.openxmlformats.org/officeDocument/2006/relationships/oleObject" Target="../embeddings/oleObject37.bin"/></Relationships>
</file>

<file path=ppt/slideLayouts/_rels/slideLayout123.xml.rels><?xml version="1.0" encoding="UTF-8" standalone="yes"?>
<Relationships xmlns="http://schemas.openxmlformats.org/package/2006/relationships"><Relationship Id="rId8" Type="http://schemas.openxmlformats.org/officeDocument/2006/relationships/tags" Target="../tags/tag407.xml"/><Relationship Id="rId3" Type="http://schemas.openxmlformats.org/officeDocument/2006/relationships/tags" Target="../tags/tag402.xml"/><Relationship Id="rId7" Type="http://schemas.openxmlformats.org/officeDocument/2006/relationships/tags" Target="../tags/tag406.xml"/><Relationship Id="rId2" Type="http://schemas.openxmlformats.org/officeDocument/2006/relationships/customXml" Target="../../customXml/item9.xml"/><Relationship Id="rId1" Type="http://schemas.openxmlformats.org/officeDocument/2006/relationships/vmlDrawing" Target="../drawings/vmlDrawing38.vml"/><Relationship Id="rId6" Type="http://schemas.openxmlformats.org/officeDocument/2006/relationships/tags" Target="../tags/tag405.xml"/><Relationship Id="rId11" Type="http://schemas.openxmlformats.org/officeDocument/2006/relationships/image" Target="../media/image14.emf"/><Relationship Id="rId5" Type="http://schemas.openxmlformats.org/officeDocument/2006/relationships/tags" Target="../tags/tag404.xml"/><Relationship Id="rId10" Type="http://schemas.openxmlformats.org/officeDocument/2006/relationships/oleObject" Target="../embeddings/oleObject38.bin"/><Relationship Id="rId4" Type="http://schemas.openxmlformats.org/officeDocument/2006/relationships/tags" Target="../tags/tag403.xml"/><Relationship Id="rId9"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8" Type="http://schemas.openxmlformats.org/officeDocument/2006/relationships/tags" Target="../tags/tag413.xml"/><Relationship Id="rId3" Type="http://schemas.openxmlformats.org/officeDocument/2006/relationships/tags" Target="../tags/tag408.xml"/><Relationship Id="rId7" Type="http://schemas.openxmlformats.org/officeDocument/2006/relationships/tags" Target="../tags/tag412.xml"/><Relationship Id="rId12" Type="http://schemas.openxmlformats.org/officeDocument/2006/relationships/image" Target="../media/image14.emf"/><Relationship Id="rId2" Type="http://schemas.openxmlformats.org/officeDocument/2006/relationships/customXml" Target="../../customXml/item34.xml"/><Relationship Id="rId1" Type="http://schemas.openxmlformats.org/officeDocument/2006/relationships/vmlDrawing" Target="../drawings/vmlDrawing39.vml"/><Relationship Id="rId6" Type="http://schemas.openxmlformats.org/officeDocument/2006/relationships/tags" Target="../tags/tag411.xml"/><Relationship Id="rId11" Type="http://schemas.openxmlformats.org/officeDocument/2006/relationships/oleObject" Target="../embeddings/oleObject39.bin"/><Relationship Id="rId5" Type="http://schemas.openxmlformats.org/officeDocument/2006/relationships/tags" Target="../tags/tag410.xml"/><Relationship Id="rId10" Type="http://schemas.openxmlformats.org/officeDocument/2006/relationships/slideMaster" Target="../slideMasters/slideMaster4.xml"/><Relationship Id="rId4" Type="http://schemas.openxmlformats.org/officeDocument/2006/relationships/tags" Target="../tags/tag409.xml"/><Relationship Id="rId9" Type="http://schemas.openxmlformats.org/officeDocument/2006/relationships/tags" Target="../tags/tag414.xml"/></Relationships>
</file>

<file path=ppt/slideLayouts/_rels/slideLayout125.xml.rels><?xml version="1.0" encoding="UTF-8" standalone="yes"?>
<Relationships xmlns="http://schemas.openxmlformats.org/package/2006/relationships"><Relationship Id="rId8" Type="http://schemas.openxmlformats.org/officeDocument/2006/relationships/tags" Target="../tags/tag420.xml"/><Relationship Id="rId3" Type="http://schemas.openxmlformats.org/officeDocument/2006/relationships/tags" Target="../tags/tag415.xml"/><Relationship Id="rId7" Type="http://schemas.openxmlformats.org/officeDocument/2006/relationships/tags" Target="../tags/tag419.xml"/><Relationship Id="rId2" Type="http://schemas.openxmlformats.org/officeDocument/2006/relationships/customXml" Target="../../customXml/item6.xml"/><Relationship Id="rId1" Type="http://schemas.openxmlformats.org/officeDocument/2006/relationships/vmlDrawing" Target="../drawings/vmlDrawing40.vml"/><Relationship Id="rId6" Type="http://schemas.openxmlformats.org/officeDocument/2006/relationships/tags" Target="../tags/tag418.xml"/><Relationship Id="rId11" Type="http://schemas.openxmlformats.org/officeDocument/2006/relationships/image" Target="../media/image14.emf"/><Relationship Id="rId5" Type="http://schemas.openxmlformats.org/officeDocument/2006/relationships/tags" Target="../tags/tag417.xml"/><Relationship Id="rId10" Type="http://schemas.openxmlformats.org/officeDocument/2006/relationships/oleObject" Target="../embeddings/oleObject40.bin"/><Relationship Id="rId4" Type="http://schemas.openxmlformats.org/officeDocument/2006/relationships/tags" Target="../tags/tag416.xml"/><Relationship Id="rId9"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8" Type="http://schemas.openxmlformats.org/officeDocument/2006/relationships/tags" Target="../tags/tag426.xml"/><Relationship Id="rId13" Type="http://schemas.openxmlformats.org/officeDocument/2006/relationships/image" Target="../media/image14.emf"/><Relationship Id="rId3" Type="http://schemas.openxmlformats.org/officeDocument/2006/relationships/tags" Target="../tags/tag421.xml"/><Relationship Id="rId7" Type="http://schemas.openxmlformats.org/officeDocument/2006/relationships/tags" Target="../tags/tag425.xml"/><Relationship Id="rId12" Type="http://schemas.openxmlformats.org/officeDocument/2006/relationships/oleObject" Target="../embeddings/oleObject41.bin"/><Relationship Id="rId2" Type="http://schemas.openxmlformats.org/officeDocument/2006/relationships/customXml" Target="../../customXml/item10.xml"/><Relationship Id="rId1" Type="http://schemas.openxmlformats.org/officeDocument/2006/relationships/vmlDrawing" Target="../drawings/vmlDrawing41.vml"/><Relationship Id="rId6" Type="http://schemas.openxmlformats.org/officeDocument/2006/relationships/tags" Target="../tags/tag424.xml"/><Relationship Id="rId11" Type="http://schemas.openxmlformats.org/officeDocument/2006/relationships/slideMaster" Target="../slideMasters/slideMaster4.xml"/><Relationship Id="rId5" Type="http://schemas.openxmlformats.org/officeDocument/2006/relationships/tags" Target="../tags/tag423.xml"/><Relationship Id="rId10" Type="http://schemas.openxmlformats.org/officeDocument/2006/relationships/tags" Target="../tags/tag428.xml"/><Relationship Id="rId4" Type="http://schemas.openxmlformats.org/officeDocument/2006/relationships/tags" Target="../tags/tag422.xml"/><Relationship Id="rId9" Type="http://schemas.openxmlformats.org/officeDocument/2006/relationships/tags" Target="../tags/tag427.xml"/></Relationships>
</file>

<file path=ppt/slideLayouts/_rels/slideLayout127.xml.rels><?xml version="1.0" encoding="UTF-8" standalone="yes"?>
<Relationships xmlns="http://schemas.openxmlformats.org/package/2006/relationships"><Relationship Id="rId8" Type="http://schemas.openxmlformats.org/officeDocument/2006/relationships/image" Target="../media/image14.emf"/><Relationship Id="rId3" Type="http://schemas.openxmlformats.org/officeDocument/2006/relationships/tags" Target="../tags/tag430.xml"/><Relationship Id="rId7" Type="http://schemas.openxmlformats.org/officeDocument/2006/relationships/oleObject" Target="../embeddings/oleObject42.bin"/><Relationship Id="rId2" Type="http://schemas.openxmlformats.org/officeDocument/2006/relationships/tags" Target="../tags/tag429.xml"/><Relationship Id="rId1" Type="http://schemas.openxmlformats.org/officeDocument/2006/relationships/vmlDrawing" Target="../drawings/vmlDrawing42.vml"/><Relationship Id="rId6" Type="http://schemas.openxmlformats.org/officeDocument/2006/relationships/slideMaster" Target="../slideMasters/slideMaster4.xml"/><Relationship Id="rId5" Type="http://schemas.openxmlformats.org/officeDocument/2006/relationships/tags" Target="../tags/tag432.xml"/><Relationship Id="rId4" Type="http://schemas.openxmlformats.org/officeDocument/2006/relationships/tags" Target="../tags/tag431.xml"/></Relationships>
</file>

<file path=ppt/slideLayouts/_rels/slideLayout128.xml.rels><?xml version="1.0" encoding="UTF-8" standalone="yes"?>
<Relationships xmlns="http://schemas.openxmlformats.org/package/2006/relationships"><Relationship Id="rId8" Type="http://schemas.openxmlformats.org/officeDocument/2006/relationships/image" Target="../media/image12.emf"/><Relationship Id="rId3" Type="http://schemas.openxmlformats.org/officeDocument/2006/relationships/tags" Target="../tags/tag434.xml"/><Relationship Id="rId7" Type="http://schemas.openxmlformats.org/officeDocument/2006/relationships/oleObject" Target="../embeddings/oleObject43.bin"/><Relationship Id="rId2" Type="http://schemas.openxmlformats.org/officeDocument/2006/relationships/tags" Target="../tags/tag433.xml"/><Relationship Id="rId1" Type="http://schemas.openxmlformats.org/officeDocument/2006/relationships/vmlDrawing" Target="../drawings/vmlDrawing43.vml"/><Relationship Id="rId6" Type="http://schemas.openxmlformats.org/officeDocument/2006/relationships/slideMaster" Target="../slideMasters/slideMaster4.xml"/><Relationship Id="rId5" Type="http://schemas.openxmlformats.org/officeDocument/2006/relationships/tags" Target="../tags/tag436.xml"/><Relationship Id="rId10" Type="http://schemas.openxmlformats.org/officeDocument/2006/relationships/image" Target="../media/image25.wmf"/><Relationship Id="rId4" Type="http://schemas.openxmlformats.org/officeDocument/2006/relationships/tags" Target="../tags/tag435.xml"/><Relationship Id="rId9" Type="http://schemas.openxmlformats.org/officeDocument/2006/relationships/image" Target="../media/image24.jpeg"/></Relationships>
</file>

<file path=ppt/slideLayouts/_rels/slideLayout129.xml.rels><?xml version="1.0" encoding="UTF-8" standalone="yes"?>
<Relationships xmlns="http://schemas.openxmlformats.org/package/2006/relationships"><Relationship Id="rId8" Type="http://schemas.openxmlformats.org/officeDocument/2006/relationships/image" Target="../media/image14.emf"/><Relationship Id="rId3" Type="http://schemas.openxmlformats.org/officeDocument/2006/relationships/tags" Target="../tags/tag438.xml"/><Relationship Id="rId7" Type="http://schemas.openxmlformats.org/officeDocument/2006/relationships/oleObject" Target="../embeddings/oleObject44.bin"/><Relationship Id="rId2" Type="http://schemas.openxmlformats.org/officeDocument/2006/relationships/tags" Target="../tags/tag437.xml"/><Relationship Id="rId1" Type="http://schemas.openxmlformats.org/officeDocument/2006/relationships/vmlDrawing" Target="../drawings/vmlDrawing44.vml"/><Relationship Id="rId6" Type="http://schemas.openxmlformats.org/officeDocument/2006/relationships/slideMaster" Target="../slideMasters/slideMaster4.xml"/><Relationship Id="rId5" Type="http://schemas.openxmlformats.org/officeDocument/2006/relationships/tags" Target="../tags/tag440.xml"/><Relationship Id="rId4" Type="http://schemas.openxmlformats.org/officeDocument/2006/relationships/tags" Target="../tags/tag43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8" Type="http://schemas.openxmlformats.org/officeDocument/2006/relationships/image" Target="../media/image12.emf"/><Relationship Id="rId3" Type="http://schemas.openxmlformats.org/officeDocument/2006/relationships/tags" Target="../tags/tag471.xml"/><Relationship Id="rId7" Type="http://schemas.openxmlformats.org/officeDocument/2006/relationships/oleObject" Target="../embeddings/oleObject46.bin"/><Relationship Id="rId2" Type="http://schemas.openxmlformats.org/officeDocument/2006/relationships/tags" Target="../tags/tag470.xml"/><Relationship Id="rId1" Type="http://schemas.openxmlformats.org/officeDocument/2006/relationships/vmlDrawing" Target="../drawings/vmlDrawing46.vml"/><Relationship Id="rId6" Type="http://schemas.openxmlformats.org/officeDocument/2006/relationships/slideMaster" Target="../slideMasters/slideMaster5.xml"/><Relationship Id="rId5" Type="http://schemas.openxmlformats.org/officeDocument/2006/relationships/tags" Target="../tags/tag473.xml"/><Relationship Id="rId4" Type="http://schemas.openxmlformats.org/officeDocument/2006/relationships/tags" Target="../tags/tag472.xml"/></Relationships>
</file>

<file path=ppt/slideLayouts/_rels/slideLayout13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75.xml"/><Relationship Id="rId1" Type="http://schemas.openxmlformats.org/officeDocument/2006/relationships/tags" Target="../tags/tag474.xml"/></Relationships>
</file>

<file path=ppt/slideLayouts/_rels/slideLayout13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77.xml"/><Relationship Id="rId1" Type="http://schemas.openxmlformats.org/officeDocument/2006/relationships/tags" Target="../tags/tag476.xml"/><Relationship Id="rId4" Type="http://schemas.openxmlformats.org/officeDocument/2006/relationships/image" Target="../media/image26.jpeg"/></Relationships>
</file>

<file path=ppt/slideLayouts/_rels/slideLayout133.xml.rels><?xml version="1.0" encoding="UTF-8" standalone="yes"?>
<Relationships xmlns="http://schemas.openxmlformats.org/package/2006/relationships"><Relationship Id="rId3" Type="http://schemas.openxmlformats.org/officeDocument/2006/relationships/tags" Target="../tags/tag480.xml"/><Relationship Id="rId2" Type="http://schemas.openxmlformats.org/officeDocument/2006/relationships/tags" Target="../tags/tag479.xml"/><Relationship Id="rId1" Type="http://schemas.openxmlformats.org/officeDocument/2006/relationships/tags" Target="../tags/tag478.xml"/><Relationship Id="rId4"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3" Type="http://schemas.openxmlformats.org/officeDocument/2006/relationships/tags" Target="../tags/tag483.xml"/><Relationship Id="rId2" Type="http://schemas.openxmlformats.org/officeDocument/2006/relationships/tags" Target="../tags/tag482.xml"/><Relationship Id="rId1" Type="http://schemas.openxmlformats.org/officeDocument/2006/relationships/tags" Target="../tags/tag481.xml"/><Relationship Id="rId4"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3" Type="http://schemas.openxmlformats.org/officeDocument/2006/relationships/tags" Target="../tags/tag486.xml"/><Relationship Id="rId2" Type="http://schemas.openxmlformats.org/officeDocument/2006/relationships/tags" Target="../tags/tag485.xml"/><Relationship Id="rId1" Type="http://schemas.openxmlformats.org/officeDocument/2006/relationships/tags" Target="../tags/tag484.xml"/><Relationship Id="rId4"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88.xml"/><Relationship Id="rId1" Type="http://schemas.openxmlformats.org/officeDocument/2006/relationships/tags" Target="../tags/tag487.xml"/></Relationships>
</file>

<file path=ppt/slideLayouts/_rels/slideLayout137.xml.rels><?xml version="1.0" encoding="UTF-8" standalone="yes"?>
<Relationships xmlns="http://schemas.openxmlformats.org/package/2006/relationships"><Relationship Id="rId3" Type="http://schemas.openxmlformats.org/officeDocument/2006/relationships/tags" Target="../tags/tag490.xml"/><Relationship Id="rId2" Type="http://schemas.openxmlformats.org/officeDocument/2006/relationships/tags" Target="../tags/tag489.xml"/><Relationship Id="rId1" Type="http://schemas.openxmlformats.org/officeDocument/2006/relationships/customXml" Target="../../customXml/item68.xml"/><Relationship Id="rId6" Type="http://schemas.openxmlformats.org/officeDocument/2006/relationships/slideMaster" Target="../slideMasters/slideMaster5.xml"/><Relationship Id="rId5" Type="http://schemas.openxmlformats.org/officeDocument/2006/relationships/tags" Target="../tags/tag492.xml"/><Relationship Id="rId4" Type="http://schemas.openxmlformats.org/officeDocument/2006/relationships/tags" Target="../tags/tag491.xml"/></Relationships>
</file>

<file path=ppt/slideLayouts/_rels/slideLayout13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93.xml"/><Relationship Id="rId1" Type="http://schemas.openxmlformats.org/officeDocument/2006/relationships/customXml" Target="../../customXml/item69.xml"/></Relationships>
</file>

<file path=ppt/slideLayouts/_rels/slideLayout139.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494.xml"/></Relationships>
</file>

<file path=ppt/slideLayouts/_rels/slideLayout14.xml.rels><?xml version="1.0" encoding="UTF-8" standalone="yes"?>
<Relationships xmlns="http://schemas.openxmlformats.org/package/2006/relationships"><Relationship Id="rId3" Type="http://schemas.openxmlformats.org/officeDocument/2006/relationships/tags" Target="../tags/tag48.xml"/><Relationship Id="rId2" Type="http://schemas.openxmlformats.org/officeDocument/2006/relationships/tags" Target="../tags/tag47.xml"/><Relationship Id="rId1" Type="http://schemas.openxmlformats.org/officeDocument/2006/relationships/customXml" Target="../../customXml/item112.xml"/><Relationship Id="rId4"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495.xml"/></Relationships>
</file>

<file path=ppt/slideLayouts/_rels/slideLayout141.xml.rels><?xml version="1.0" encoding="UTF-8" standalone="yes"?>
<Relationships xmlns="http://schemas.openxmlformats.org/package/2006/relationships"><Relationship Id="rId3" Type="http://schemas.openxmlformats.org/officeDocument/2006/relationships/tags" Target="../tags/tag498.xml"/><Relationship Id="rId2" Type="http://schemas.openxmlformats.org/officeDocument/2006/relationships/tags" Target="../tags/tag497.xml"/><Relationship Id="rId1" Type="http://schemas.openxmlformats.org/officeDocument/2006/relationships/tags" Target="../tags/tag496.xml"/><Relationship Id="rId6" Type="http://schemas.openxmlformats.org/officeDocument/2006/relationships/slideMaster" Target="../slideMasters/slideMaster5.xml"/><Relationship Id="rId5" Type="http://schemas.openxmlformats.org/officeDocument/2006/relationships/tags" Target="../tags/tag500.xml"/><Relationship Id="rId4" Type="http://schemas.openxmlformats.org/officeDocument/2006/relationships/tags" Target="../tags/tag499.xml"/></Relationships>
</file>

<file path=ppt/slideLayouts/_rels/slideLayout142.xml.rels><?xml version="1.0" encoding="UTF-8" standalone="yes"?>
<Relationships xmlns="http://schemas.openxmlformats.org/package/2006/relationships"><Relationship Id="rId3" Type="http://schemas.openxmlformats.org/officeDocument/2006/relationships/tags" Target="../tags/tag503.xml"/><Relationship Id="rId2" Type="http://schemas.openxmlformats.org/officeDocument/2006/relationships/tags" Target="../tags/tag502.xml"/><Relationship Id="rId1" Type="http://schemas.openxmlformats.org/officeDocument/2006/relationships/tags" Target="../tags/tag501.xml"/><Relationship Id="rId6" Type="http://schemas.openxmlformats.org/officeDocument/2006/relationships/slideMaster" Target="../slideMasters/slideMaster5.xml"/><Relationship Id="rId5" Type="http://schemas.openxmlformats.org/officeDocument/2006/relationships/tags" Target="../tags/tag505.xml"/><Relationship Id="rId4" Type="http://schemas.openxmlformats.org/officeDocument/2006/relationships/tags" Target="../tags/tag504.xml"/></Relationships>
</file>

<file path=ppt/slideLayouts/_rels/slideLayout143.xml.rels><?xml version="1.0" encoding="UTF-8" standalone="yes"?>
<Relationships xmlns="http://schemas.openxmlformats.org/package/2006/relationships"><Relationship Id="rId3" Type="http://schemas.openxmlformats.org/officeDocument/2006/relationships/tags" Target="../tags/tag507.xml"/><Relationship Id="rId2" Type="http://schemas.openxmlformats.org/officeDocument/2006/relationships/tags" Target="../tags/tag506.xml"/><Relationship Id="rId1" Type="http://schemas.openxmlformats.org/officeDocument/2006/relationships/customXml" Target="../../customXml/item78.xml"/><Relationship Id="rId5" Type="http://schemas.openxmlformats.org/officeDocument/2006/relationships/slideMaster" Target="../slideMasters/slideMaster5.xml"/><Relationship Id="rId4" Type="http://schemas.openxmlformats.org/officeDocument/2006/relationships/tags" Target="../tags/tag508.xml"/></Relationships>
</file>

<file path=ppt/slideLayouts/_rels/slideLayout144.xml.rels><?xml version="1.0" encoding="UTF-8" standalone="yes"?>
<Relationships xmlns="http://schemas.openxmlformats.org/package/2006/relationships"><Relationship Id="rId8" Type="http://schemas.openxmlformats.org/officeDocument/2006/relationships/oleObject" Target="../embeddings/oleObject47.bin"/><Relationship Id="rId3" Type="http://schemas.openxmlformats.org/officeDocument/2006/relationships/tags" Target="../tags/tag509.xml"/><Relationship Id="rId7" Type="http://schemas.openxmlformats.org/officeDocument/2006/relationships/slideMaster" Target="../slideMasters/slideMaster5.xml"/><Relationship Id="rId2" Type="http://schemas.openxmlformats.org/officeDocument/2006/relationships/customXml" Target="../../customXml/item16.xml"/><Relationship Id="rId1" Type="http://schemas.openxmlformats.org/officeDocument/2006/relationships/vmlDrawing" Target="../drawings/vmlDrawing47.vml"/><Relationship Id="rId6" Type="http://schemas.openxmlformats.org/officeDocument/2006/relationships/tags" Target="../tags/tag512.xml"/><Relationship Id="rId5" Type="http://schemas.openxmlformats.org/officeDocument/2006/relationships/tags" Target="../tags/tag511.xml"/><Relationship Id="rId4" Type="http://schemas.openxmlformats.org/officeDocument/2006/relationships/tags" Target="../tags/tag510.xml"/><Relationship Id="rId9" Type="http://schemas.openxmlformats.org/officeDocument/2006/relationships/image" Target="../media/image12.emf"/></Relationships>
</file>

<file path=ppt/slideLayouts/_rels/slideLayout145.xml.rels><?xml version="1.0" encoding="UTF-8" standalone="yes"?>
<Relationships xmlns="http://schemas.openxmlformats.org/package/2006/relationships"><Relationship Id="rId3" Type="http://schemas.openxmlformats.org/officeDocument/2006/relationships/tags" Target="../tags/tag514.xml"/><Relationship Id="rId2" Type="http://schemas.openxmlformats.org/officeDocument/2006/relationships/tags" Target="../tags/tag513.xml"/><Relationship Id="rId1" Type="http://schemas.openxmlformats.org/officeDocument/2006/relationships/customXml" Target="../../customXml/item80.xml"/><Relationship Id="rId5" Type="http://schemas.openxmlformats.org/officeDocument/2006/relationships/slideMaster" Target="../slideMasters/slideMaster5.xml"/><Relationship Id="rId4" Type="http://schemas.openxmlformats.org/officeDocument/2006/relationships/tags" Target="../tags/tag515.xml"/></Relationships>
</file>

<file path=ppt/slideLayouts/_rels/slideLayout14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17.xml"/><Relationship Id="rId1" Type="http://schemas.openxmlformats.org/officeDocument/2006/relationships/tags" Target="../tags/tag516.xml"/></Relationships>
</file>

<file path=ppt/slideLayouts/_rels/slideLayout14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19.xml"/><Relationship Id="rId1" Type="http://schemas.openxmlformats.org/officeDocument/2006/relationships/tags" Target="../tags/tag518.xml"/></Relationships>
</file>

<file path=ppt/slideLayouts/_rels/slideLayout148.xml.rels><?xml version="1.0" encoding="UTF-8" standalone="yes"?>
<Relationships xmlns="http://schemas.openxmlformats.org/package/2006/relationships"><Relationship Id="rId3" Type="http://schemas.openxmlformats.org/officeDocument/2006/relationships/tags" Target="../tags/tag521.xml"/><Relationship Id="rId2" Type="http://schemas.openxmlformats.org/officeDocument/2006/relationships/tags" Target="../tags/tag520.xml"/><Relationship Id="rId1" Type="http://schemas.openxmlformats.org/officeDocument/2006/relationships/customXml" Target="../../customXml/item55.xml"/><Relationship Id="rId6" Type="http://schemas.openxmlformats.org/officeDocument/2006/relationships/slideMaster" Target="../slideMasters/slideMaster5.xml"/><Relationship Id="rId5" Type="http://schemas.openxmlformats.org/officeDocument/2006/relationships/tags" Target="../tags/tag523.xml"/><Relationship Id="rId4" Type="http://schemas.openxmlformats.org/officeDocument/2006/relationships/tags" Target="../tags/tag522.xml"/></Relationships>
</file>

<file path=ppt/slideLayouts/_rels/slideLayout149.xml.rels><?xml version="1.0" encoding="UTF-8" standalone="yes"?>
<Relationships xmlns="http://schemas.openxmlformats.org/package/2006/relationships"><Relationship Id="rId3" Type="http://schemas.openxmlformats.org/officeDocument/2006/relationships/tags" Target="../tags/tag525.xml"/><Relationship Id="rId7" Type="http://schemas.openxmlformats.org/officeDocument/2006/relationships/slideMaster" Target="../slideMasters/slideMaster5.xml"/><Relationship Id="rId2" Type="http://schemas.openxmlformats.org/officeDocument/2006/relationships/tags" Target="../tags/tag524.xml"/><Relationship Id="rId1" Type="http://schemas.openxmlformats.org/officeDocument/2006/relationships/customXml" Target="../../customXml/item87.xml"/><Relationship Id="rId6" Type="http://schemas.openxmlformats.org/officeDocument/2006/relationships/tags" Target="../tags/tag528.xml"/><Relationship Id="rId5" Type="http://schemas.openxmlformats.org/officeDocument/2006/relationships/tags" Target="../tags/tag527.xml"/><Relationship Id="rId4" Type="http://schemas.openxmlformats.org/officeDocument/2006/relationships/tags" Target="../tags/tag526.xml"/></Relationships>
</file>

<file path=ppt/slideLayouts/_rels/slideLayout15.xml.rels><?xml version="1.0" encoding="UTF-8" standalone="yes"?>
<Relationships xmlns="http://schemas.openxmlformats.org/package/2006/relationships"><Relationship Id="rId3" Type="http://schemas.openxmlformats.org/officeDocument/2006/relationships/tags" Target="../tags/tag50.xml"/><Relationship Id="rId2" Type="http://schemas.openxmlformats.org/officeDocument/2006/relationships/tags" Target="../tags/tag49.xml"/><Relationship Id="rId1" Type="http://schemas.openxmlformats.org/officeDocument/2006/relationships/customXml" Target="../../customXml/item56.xml"/><Relationship Id="rId4"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tags" Target="../tags/tag530.xml"/><Relationship Id="rId7" Type="http://schemas.openxmlformats.org/officeDocument/2006/relationships/slideMaster" Target="../slideMasters/slideMaster5.xml"/><Relationship Id="rId2" Type="http://schemas.openxmlformats.org/officeDocument/2006/relationships/tags" Target="../tags/tag529.xml"/><Relationship Id="rId1" Type="http://schemas.openxmlformats.org/officeDocument/2006/relationships/customXml" Target="../../customXml/item60.xml"/><Relationship Id="rId6" Type="http://schemas.openxmlformats.org/officeDocument/2006/relationships/tags" Target="../tags/tag533.xml"/><Relationship Id="rId5" Type="http://schemas.openxmlformats.org/officeDocument/2006/relationships/tags" Target="../tags/tag532.xml"/><Relationship Id="rId4" Type="http://schemas.openxmlformats.org/officeDocument/2006/relationships/tags" Target="../tags/tag531.xml"/></Relationships>
</file>

<file path=ppt/slideLayouts/_rels/slideLayout151.xml.rels><?xml version="1.0" encoding="UTF-8" standalone="yes"?>
<Relationships xmlns="http://schemas.openxmlformats.org/package/2006/relationships"><Relationship Id="rId3" Type="http://schemas.openxmlformats.org/officeDocument/2006/relationships/tags" Target="../tags/tag535.xml"/><Relationship Id="rId2" Type="http://schemas.openxmlformats.org/officeDocument/2006/relationships/tags" Target="../tags/tag534.xml"/><Relationship Id="rId1" Type="http://schemas.openxmlformats.org/officeDocument/2006/relationships/customXml" Target="../../customXml/item70.xml"/><Relationship Id="rId5" Type="http://schemas.openxmlformats.org/officeDocument/2006/relationships/slideMaster" Target="../slideMasters/slideMaster5.xml"/><Relationship Id="rId4" Type="http://schemas.openxmlformats.org/officeDocument/2006/relationships/tags" Target="../tags/tag536.xml"/></Relationships>
</file>

<file path=ppt/slideLayouts/_rels/slideLayout152.xml.rels><?xml version="1.0" encoding="UTF-8" standalone="yes"?>
<Relationships xmlns="http://schemas.openxmlformats.org/package/2006/relationships"><Relationship Id="rId3" Type="http://schemas.openxmlformats.org/officeDocument/2006/relationships/tags" Target="../tags/tag538.xml"/><Relationship Id="rId2" Type="http://schemas.openxmlformats.org/officeDocument/2006/relationships/tags" Target="../tags/tag537.xml"/><Relationship Id="rId1" Type="http://schemas.openxmlformats.org/officeDocument/2006/relationships/customXml" Target="../../customXml/item23.xml"/><Relationship Id="rId5" Type="http://schemas.openxmlformats.org/officeDocument/2006/relationships/slideMaster" Target="../slideMasters/slideMaster5.xml"/><Relationship Id="rId4" Type="http://schemas.openxmlformats.org/officeDocument/2006/relationships/tags" Target="../tags/tag539.xml"/></Relationships>
</file>

<file path=ppt/slideLayouts/_rels/slideLayout153.xml.rels><?xml version="1.0" encoding="UTF-8" standalone="yes"?>
<Relationships xmlns="http://schemas.openxmlformats.org/package/2006/relationships"><Relationship Id="rId3" Type="http://schemas.openxmlformats.org/officeDocument/2006/relationships/tags" Target="../tags/tag541.xml"/><Relationship Id="rId2" Type="http://schemas.openxmlformats.org/officeDocument/2006/relationships/tags" Target="../tags/tag540.xml"/><Relationship Id="rId1" Type="http://schemas.openxmlformats.org/officeDocument/2006/relationships/customXml" Target="../../customXml/item25.xml"/><Relationship Id="rId5" Type="http://schemas.openxmlformats.org/officeDocument/2006/relationships/slideMaster" Target="../slideMasters/slideMaster5.xml"/><Relationship Id="rId4" Type="http://schemas.openxmlformats.org/officeDocument/2006/relationships/tags" Target="../tags/tag542.xml"/></Relationships>
</file>

<file path=ppt/slideLayouts/_rels/slideLayout154.xml.rels><?xml version="1.0" encoding="UTF-8" standalone="yes"?>
<Relationships xmlns="http://schemas.openxmlformats.org/package/2006/relationships"><Relationship Id="rId3" Type="http://schemas.openxmlformats.org/officeDocument/2006/relationships/tags" Target="../tags/tag544.xml"/><Relationship Id="rId2" Type="http://schemas.openxmlformats.org/officeDocument/2006/relationships/tags" Target="../tags/tag543.xml"/><Relationship Id="rId1" Type="http://schemas.openxmlformats.org/officeDocument/2006/relationships/customXml" Target="../../customXml/item123.xml"/><Relationship Id="rId6" Type="http://schemas.openxmlformats.org/officeDocument/2006/relationships/slideMaster" Target="../slideMasters/slideMaster5.xml"/><Relationship Id="rId5" Type="http://schemas.openxmlformats.org/officeDocument/2006/relationships/tags" Target="../tags/tag546.xml"/><Relationship Id="rId4" Type="http://schemas.openxmlformats.org/officeDocument/2006/relationships/tags" Target="../tags/tag545.xml"/></Relationships>
</file>

<file path=ppt/slideLayouts/_rels/slideLayout155.xml.rels><?xml version="1.0" encoding="UTF-8" standalone="yes"?>
<Relationships xmlns="http://schemas.openxmlformats.org/package/2006/relationships"><Relationship Id="rId3" Type="http://schemas.openxmlformats.org/officeDocument/2006/relationships/tags" Target="../tags/tag548.xml"/><Relationship Id="rId7" Type="http://schemas.openxmlformats.org/officeDocument/2006/relationships/slideMaster" Target="../slideMasters/slideMaster5.xml"/><Relationship Id="rId2" Type="http://schemas.openxmlformats.org/officeDocument/2006/relationships/tags" Target="../tags/tag547.xml"/><Relationship Id="rId1" Type="http://schemas.openxmlformats.org/officeDocument/2006/relationships/customXml" Target="../../customXml/item74.xml"/><Relationship Id="rId6" Type="http://schemas.openxmlformats.org/officeDocument/2006/relationships/tags" Target="../tags/tag551.xml"/><Relationship Id="rId5" Type="http://schemas.openxmlformats.org/officeDocument/2006/relationships/tags" Target="../tags/tag550.xml"/><Relationship Id="rId4" Type="http://schemas.openxmlformats.org/officeDocument/2006/relationships/tags" Target="../tags/tag549.xml"/></Relationships>
</file>

<file path=ppt/slideLayouts/_rels/slideLayout156.xml.rels><?xml version="1.0" encoding="UTF-8" standalone="yes"?>
<Relationships xmlns="http://schemas.openxmlformats.org/package/2006/relationships"><Relationship Id="rId3" Type="http://schemas.openxmlformats.org/officeDocument/2006/relationships/tags" Target="../tags/tag553.xml"/><Relationship Id="rId2" Type="http://schemas.openxmlformats.org/officeDocument/2006/relationships/tags" Target="../tags/tag552.xml"/><Relationship Id="rId1" Type="http://schemas.openxmlformats.org/officeDocument/2006/relationships/customXml" Target="../../customXml/item63.xml"/><Relationship Id="rId6" Type="http://schemas.openxmlformats.org/officeDocument/2006/relationships/slideMaster" Target="../slideMasters/slideMaster5.xml"/><Relationship Id="rId5" Type="http://schemas.openxmlformats.org/officeDocument/2006/relationships/tags" Target="../tags/tag555.xml"/><Relationship Id="rId4" Type="http://schemas.openxmlformats.org/officeDocument/2006/relationships/tags" Target="../tags/tag554.xml"/></Relationships>
</file>

<file path=ppt/slideLayouts/_rels/slideLayout157.xml.rels><?xml version="1.0" encoding="UTF-8" standalone="yes"?>
<Relationships xmlns="http://schemas.openxmlformats.org/package/2006/relationships"><Relationship Id="rId8" Type="http://schemas.openxmlformats.org/officeDocument/2006/relationships/slideMaster" Target="../slideMasters/slideMaster5.xml"/><Relationship Id="rId3" Type="http://schemas.openxmlformats.org/officeDocument/2006/relationships/tags" Target="../tags/tag557.xml"/><Relationship Id="rId7" Type="http://schemas.openxmlformats.org/officeDocument/2006/relationships/tags" Target="../tags/tag561.xml"/><Relationship Id="rId2" Type="http://schemas.openxmlformats.org/officeDocument/2006/relationships/tags" Target="../tags/tag556.xml"/><Relationship Id="rId1" Type="http://schemas.openxmlformats.org/officeDocument/2006/relationships/customXml" Target="../../customXml/item103.xml"/><Relationship Id="rId6" Type="http://schemas.openxmlformats.org/officeDocument/2006/relationships/tags" Target="../tags/tag560.xml"/><Relationship Id="rId5" Type="http://schemas.openxmlformats.org/officeDocument/2006/relationships/tags" Target="../tags/tag559.xml"/><Relationship Id="rId4" Type="http://schemas.openxmlformats.org/officeDocument/2006/relationships/tags" Target="../tags/tag558.xml"/></Relationships>
</file>

<file path=ppt/slideLayouts/_rels/slideLayout15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63.xml"/><Relationship Id="rId1" Type="http://schemas.openxmlformats.org/officeDocument/2006/relationships/tags" Target="../tags/tag56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3" Type="http://schemas.openxmlformats.org/officeDocument/2006/relationships/tags" Target="../tags/tag52.xml"/><Relationship Id="rId2" Type="http://schemas.openxmlformats.org/officeDocument/2006/relationships/tags" Target="../tags/tag51.xml"/><Relationship Id="rId1" Type="http://schemas.openxmlformats.org/officeDocument/2006/relationships/customXml" Target="../../customXml/item101.xml"/><Relationship Id="rId5" Type="http://schemas.openxmlformats.org/officeDocument/2006/relationships/slideMaster" Target="../slideMasters/slideMaster1.xml"/><Relationship Id="rId4" Type="http://schemas.openxmlformats.org/officeDocument/2006/relationships/tags" Target="../tags/tag53.xml"/></Relationships>
</file>

<file path=ppt/slideLayouts/_rels/slideLayout17.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54.xml"/></Relationships>
</file>

<file path=ppt/slideLayouts/_rels/slideLayout18.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55.xml"/></Relationships>
</file>

<file path=ppt/slideLayouts/_rels/slideLayout19.xml.rels><?xml version="1.0" encoding="UTF-8" standalone="yes"?>
<Relationships xmlns="http://schemas.openxmlformats.org/package/2006/relationships"><Relationship Id="rId3" Type="http://schemas.openxmlformats.org/officeDocument/2006/relationships/tags" Target="../tags/tag57.xml"/><Relationship Id="rId2" Type="http://schemas.openxmlformats.org/officeDocument/2006/relationships/tags" Target="../tags/tag56.xml"/><Relationship Id="rId1" Type="http://schemas.openxmlformats.org/officeDocument/2006/relationships/customXml" Target="../../customXml/item85.xml"/><Relationship Id="rId5" Type="http://schemas.openxmlformats.org/officeDocument/2006/relationships/slideMaster" Target="../slideMasters/slideMaster1.xml"/><Relationship Id="rId4" Type="http://schemas.openxmlformats.org/officeDocument/2006/relationships/tags" Target="../tags/tag58.xml"/></Relationships>
</file>

<file path=ppt/slideLayouts/_rels/slideLayout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3.xml"/><Relationship Id="rId1" Type="http://schemas.openxmlformats.org/officeDocument/2006/relationships/tags" Target="../tags/tag32.xml"/></Relationships>
</file>

<file path=ppt/slideLayouts/_rels/slideLayout20.xml.rels><?xml version="1.0" encoding="UTF-8" standalone="yes"?>
<Relationships xmlns="http://schemas.openxmlformats.org/package/2006/relationships"><Relationship Id="rId3" Type="http://schemas.openxmlformats.org/officeDocument/2006/relationships/tags" Target="../tags/tag60.xml"/><Relationship Id="rId2" Type="http://schemas.openxmlformats.org/officeDocument/2006/relationships/tags" Target="../tags/tag59.xml"/><Relationship Id="rId1" Type="http://schemas.openxmlformats.org/officeDocument/2006/relationships/customXml" Target="../../customXml/item20.xml"/><Relationship Id="rId6" Type="http://schemas.openxmlformats.org/officeDocument/2006/relationships/slideMaster" Target="../slideMasters/slideMaster1.xml"/><Relationship Id="rId5" Type="http://schemas.openxmlformats.org/officeDocument/2006/relationships/tags" Target="../tags/tag62.xml"/><Relationship Id="rId4" Type="http://schemas.openxmlformats.org/officeDocument/2006/relationships/tags" Target="../tags/tag61.xml"/></Relationships>
</file>

<file path=ppt/slideLayouts/_rels/slideLayout21.xml.rels><?xml version="1.0" encoding="UTF-8" standalone="yes"?>
<Relationships xmlns="http://schemas.openxmlformats.org/package/2006/relationships"><Relationship Id="rId3" Type="http://schemas.openxmlformats.org/officeDocument/2006/relationships/tags" Target="../tags/tag64.xml"/><Relationship Id="rId7" Type="http://schemas.openxmlformats.org/officeDocument/2006/relationships/slideMaster" Target="../slideMasters/slideMaster1.xml"/><Relationship Id="rId2" Type="http://schemas.openxmlformats.org/officeDocument/2006/relationships/tags" Target="../tags/tag63.xml"/><Relationship Id="rId1" Type="http://schemas.openxmlformats.org/officeDocument/2006/relationships/customXml" Target="../../customXml/item136.xml"/><Relationship Id="rId6" Type="http://schemas.openxmlformats.org/officeDocument/2006/relationships/tags" Target="../tags/tag67.xml"/><Relationship Id="rId5" Type="http://schemas.openxmlformats.org/officeDocument/2006/relationships/tags" Target="../tags/tag66.xml"/><Relationship Id="rId4" Type="http://schemas.openxmlformats.org/officeDocument/2006/relationships/tags" Target="../tags/tag65.xml"/></Relationships>
</file>

<file path=ppt/slideLayouts/_rels/slideLayout22.xml.rels><?xml version="1.0" encoding="UTF-8" standalone="yes"?>
<Relationships xmlns="http://schemas.openxmlformats.org/package/2006/relationships"><Relationship Id="rId3" Type="http://schemas.openxmlformats.org/officeDocument/2006/relationships/tags" Target="../tags/tag69.xml"/><Relationship Id="rId2" Type="http://schemas.openxmlformats.org/officeDocument/2006/relationships/tags" Target="../tags/tag68.xml"/><Relationship Id="rId1" Type="http://schemas.openxmlformats.org/officeDocument/2006/relationships/customXml" Target="../../customXml/item121.xml"/><Relationship Id="rId4"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tags" Target="../tags/tag71.xml"/><Relationship Id="rId2" Type="http://schemas.openxmlformats.org/officeDocument/2006/relationships/tags" Target="../tags/tag70.xml"/><Relationship Id="rId1" Type="http://schemas.openxmlformats.org/officeDocument/2006/relationships/customXml" Target="../../customXml/item92.xml"/><Relationship Id="rId5" Type="http://schemas.openxmlformats.org/officeDocument/2006/relationships/slideMaster" Target="../slideMasters/slideMaster1.xml"/><Relationship Id="rId4" Type="http://schemas.openxmlformats.org/officeDocument/2006/relationships/tags" Target="../tags/tag72.xml"/></Relationships>
</file>

<file path=ppt/slideLayouts/_rels/slideLayout24.xml.rels><?xml version="1.0" encoding="UTF-8" standalone="yes"?>
<Relationships xmlns="http://schemas.openxmlformats.org/package/2006/relationships"><Relationship Id="rId3" Type="http://schemas.openxmlformats.org/officeDocument/2006/relationships/tags" Target="../tags/tag74.xml"/><Relationship Id="rId2" Type="http://schemas.openxmlformats.org/officeDocument/2006/relationships/tags" Target="../tags/tag73.xml"/><Relationship Id="rId1" Type="http://schemas.openxmlformats.org/officeDocument/2006/relationships/customXml" Target="../../customXml/item71.xml"/><Relationship Id="rId5" Type="http://schemas.openxmlformats.org/officeDocument/2006/relationships/slideMaster" Target="../slideMasters/slideMaster1.xml"/><Relationship Id="rId4" Type="http://schemas.openxmlformats.org/officeDocument/2006/relationships/tags" Target="../tags/tag75.xml"/></Relationships>
</file>

<file path=ppt/slideLayouts/_rels/slideLayout25.xml.rels><?xml version="1.0" encoding="UTF-8" standalone="yes"?>
<Relationships xmlns="http://schemas.openxmlformats.org/package/2006/relationships"><Relationship Id="rId3" Type="http://schemas.openxmlformats.org/officeDocument/2006/relationships/tags" Target="../tags/tag77.xml"/><Relationship Id="rId2" Type="http://schemas.openxmlformats.org/officeDocument/2006/relationships/tags" Target="../tags/tag76.xml"/><Relationship Id="rId1" Type="http://schemas.openxmlformats.org/officeDocument/2006/relationships/customXml" Target="../../customXml/item7.xml"/><Relationship Id="rId6" Type="http://schemas.openxmlformats.org/officeDocument/2006/relationships/slideMaster" Target="../slideMasters/slideMaster1.xml"/><Relationship Id="rId5" Type="http://schemas.openxmlformats.org/officeDocument/2006/relationships/tags" Target="../tags/tag79.xml"/><Relationship Id="rId4" Type="http://schemas.openxmlformats.org/officeDocument/2006/relationships/tags" Target="../tags/tag78.xml"/></Relationships>
</file>

<file path=ppt/slideLayouts/_rels/slideLayout26.xml.rels><?xml version="1.0" encoding="UTF-8" standalone="yes"?>
<Relationships xmlns="http://schemas.openxmlformats.org/package/2006/relationships"><Relationship Id="rId3" Type="http://schemas.openxmlformats.org/officeDocument/2006/relationships/tags" Target="../tags/tag81.xml"/><Relationship Id="rId7" Type="http://schemas.openxmlformats.org/officeDocument/2006/relationships/slideMaster" Target="../slideMasters/slideMaster1.xml"/><Relationship Id="rId2" Type="http://schemas.openxmlformats.org/officeDocument/2006/relationships/tags" Target="../tags/tag80.xml"/><Relationship Id="rId1" Type="http://schemas.openxmlformats.org/officeDocument/2006/relationships/customXml" Target="../../customXml/item32.xml"/><Relationship Id="rId6" Type="http://schemas.openxmlformats.org/officeDocument/2006/relationships/tags" Target="../tags/tag84.xml"/><Relationship Id="rId5" Type="http://schemas.openxmlformats.org/officeDocument/2006/relationships/tags" Target="../tags/tag83.xml"/><Relationship Id="rId4" Type="http://schemas.openxmlformats.org/officeDocument/2006/relationships/tags" Target="../tags/tag82.xml"/></Relationships>
</file>

<file path=ppt/slideLayouts/_rels/slideLayout27.xml.rels><?xml version="1.0" encoding="UTF-8" standalone="yes"?>
<Relationships xmlns="http://schemas.openxmlformats.org/package/2006/relationships"><Relationship Id="rId3" Type="http://schemas.openxmlformats.org/officeDocument/2006/relationships/tags" Target="../tags/tag86.xml"/><Relationship Id="rId2" Type="http://schemas.openxmlformats.org/officeDocument/2006/relationships/tags" Target="../tags/tag85.xml"/><Relationship Id="rId1" Type="http://schemas.openxmlformats.org/officeDocument/2006/relationships/customXml" Target="../../customXml/item100.xml"/><Relationship Id="rId6" Type="http://schemas.openxmlformats.org/officeDocument/2006/relationships/slideMaster" Target="../slideMasters/slideMaster1.xml"/><Relationship Id="rId5" Type="http://schemas.openxmlformats.org/officeDocument/2006/relationships/tags" Target="../tags/tag88.xml"/><Relationship Id="rId4" Type="http://schemas.openxmlformats.org/officeDocument/2006/relationships/tags" Target="../tags/tag87.xml"/></Relationships>
</file>

<file path=ppt/slideLayouts/_rels/slideLayout28.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90.xml"/><Relationship Id="rId7" Type="http://schemas.openxmlformats.org/officeDocument/2006/relationships/tags" Target="../tags/tag94.xml"/><Relationship Id="rId2" Type="http://schemas.openxmlformats.org/officeDocument/2006/relationships/tags" Target="../tags/tag89.xml"/><Relationship Id="rId1" Type="http://schemas.openxmlformats.org/officeDocument/2006/relationships/customXml" Target="../../customXml/item108.xml"/><Relationship Id="rId6" Type="http://schemas.openxmlformats.org/officeDocument/2006/relationships/tags" Target="../tags/tag93.xml"/><Relationship Id="rId5" Type="http://schemas.openxmlformats.org/officeDocument/2006/relationships/tags" Target="../tags/tag92.xml"/><Relationship Id="rId4" Type="http://schemas.openxmlformats.org/officeDocument/2006/relationships/tags" Target="../tags/tag91.xml"/></Relationships>
</file>

<file path=ppt/slideLayouts/_rels/slideLayout29.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95.xml"/></Relationships>
</file>

<file path=ppt/slideLayouts/_rels/slideLayout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5.xml"/><Relationship Id="rId1" Type="http://schemas.openxmlformats.org/officeDocument/2006/relationships/tags" Target="../tags/tag34.xml"/><Relationship Id="rId4" Type="http://schemas.openxmlformats.org/officeDocument/2006/relationships/image" Target="../media/image2.jpeg"/></Relationships>
</file>

<file path=ppt/slideLayouts/_rels/slideLayout30.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tags" Target="../tags/tag97.xml"/><Relationship Id="rId7" Type="http://schemas.openxmlformats.org/officeDocument/2006/relationships/oleObject" Target="../embeddings/oleObject2.bin"/><Relationship Id="rId2" Type="http://schemas.openxmlformats.org/officeDocument/2006/relationships/tags" Target="../tags/tag96.xml"/><Relationship Id="rId1" Type="http://schemas.openxmlformats.org/officeDocument/2006/relationships/vmlDrawing" Target="../drawings/vmlDrawing2.vml"/><Relationship Id="rId6" Type="http://schemas.openxmlformats.org/officeDocument/2006/relationships/slideMaster" Target="../slideMasters/slideMaster1.xml"/><Relationship Id="rId5" Type="http://schemas.openxmlformats.org/officeDocument/2006/relationships/tags" Target="../tags/tag99.xml"/><Relationship Id="rId4" Type="http://schemas.openxmlformats.org/officeDocument/2006/relationships/tags" Target="../tags/tag98.xml"/><Relationship Id="rId9" Type="http://schemas.openxmlformats.org/officeDocument/2006/relationships/image" Target="../media/image3.jpe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tags" Target="../tags/tag101.xml"/><Relationship Id="rId2" Type="http://schemas.openxmlformats.org/officeDocument/2006/relationships/tags" Target="../tags/tag100.xml"/><Relationship Id="rId1" Type="http://schemas.openxmlformats.org/officeDocument/2006/relationships/vmlDrawing" Target="../drawings/vmlDrawing3.vml"/><Relationship Id="rId6" Type="http://schemas.openxmlformats.org/officeDocument/2006/relationships/image" Target="../media/image5.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03.xml"/><Relationship Id="rId1" Type="http://schemas.openxmlformats.org/officeDocument/2006/relationships/tags" Target="../tags/tag102.xml"/><Relationship Id="rId4" Type="http://schemas.openxmlformats.org/officeDocument/2006/relationships/image" Target="../media/image6.jpeg"/></Relationships>
</file>

<file path=ppt/slideLayouts/_rels/slideLayout35.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34.xml"/><Relationship Id="rId1" Type="http://schemas.openxmlformats.org/officeDocument/2006/relationships/tags" Target="../tags/tag133.xml"/><Relationship Id="rId5" Type="http://schemas.openxmlformats.org/officeDocument/2006/relationships/image" Target="../media/image9.png"/><Relationship Id="rId4" Type="http://schemas.openxmlformats.org/officeDocument/2006/relationships/image" Target="../media/image8.png"/></Relationships>
</file>

<file path=ppt/slideLayouts/_rels/slideLayout36.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36.xml"/><Relationship Id="rId1" Type="http://schemas.openxmlformats.org/officeDocument/2006/relationships/tags" Target="../tags/tag135.xml"/><Relationship Id="rId4" Type="http://schemas.openxmlformats.org/officeDocument/2006/relationships/image" Target="../media/image9.png"/></Relationships>
</file>

<file path=ppt/slideLayouts/_rels/slideLayout37.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38.xml"/><Relationship Id="rId1" Type="http://schemas.openxmlformats.org/officeDocument/2006/relationships/tags" Target="../tags/tag137.xml"/><Relationship Id="rId4" Type="http://schemas.openxmlformats.org/officeDocument/2006/relationships/image" Target="../media/image9.png"/></Relationships>
</file>

<file path=ppt/slideLayouts/_rels/slideLayout38.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39.xml"/></Relationships>
</file>

<file path=ppt/slideLayouts/_rels/slideLayout39.xml.rels><?xml version="1.0" encoding="UTF-8" standalone="yes"?>
<Relationships xmlns="http://schemas.openxmlformats.org/package/2006/relationships"><Relationship Id="rId3" Type="http://schemas.openxmlformats.org/officeDocument/2006/relationships/tags" Target="../tags/tag141.xml"/><Relationship Id="rId2" Type="http://schemas.openxmlformats.org/officeDocument/2006/relationships/tags" Target="../tags/tag140.xml"/><Relationship Id="rId1" Type="http://schemas.openxmlformats.org/officeDocument/2006/relationships/customXml" Target="../../customXml/item2.xml"/><Relationship Id="rId5" Type="http://schemas.openxmlformats.org/officeDocument/2006/relationships/slideMaster" Target="../slideMasters/slideMaster2.xml"/><Relationship Id="rId4" Type="http://schemas.openxmlformats.org/officeDocument/2006/relationships/tags" Target="../tags/tag142.xml"/></Relationships>
</file>

<file path=ppt/slideLayouts/_rels/slideLayout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7.xml"/><Relationship Id="rId1" Type="http://schemas.openxmlformats.org/officeDocument/2006/relationships/tags" Target="../tags/tag36.xml"/></Relationships>
</file>

<file path=ppt/slideLayouts/_rels/slideLayout40.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44.xml"/><Relationship Id="rId1" Type="http://schemas.openxmlformats.org/officeDocument/2006/relationships/tags" Target="../tags/tag143.xml"/><Relationship Id="rId4" Type="http://schemas.openxmlformats.org/officeDocument/2006/relationships/image" Target="../media/image8.png"/></Relationships>
</file>

<file path=ppt/slideLayouts/_rels/slideLayout41.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46.xml"/><Relationship Id="rId1" Type="http://schemas.openxmlformats.org/officeDocument/2006/relationships/tags" Target="../tags/tag145.xml"/></Relationships>
</file>

<file path=ppt/slideLayouts/_rels/slideLayout42.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48.xml"/><Relationship Id="rId1" Type="http://schemas.openxmlformats.org/officeDocument/2006/relationships/tags" Target="../tags/tag147.xml"/></Relationships>
</file>

<file path=ppt/slideLayouts/_rels/slideLayout43.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49.xml"/><Relationship Id="rId1" Type="http://schemas.openxmlformats.org/officeDocument/2006/relationships/customXml" Target="../../customXml/item9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tags" Target="../tags/tag152.xml"/><Relationship Id="rId2" Type="http://schemas.openxmlformats.org/officeDocument/2006/relationships/tags" Target="../tags/tag151.xml"/><Relationship Id="rId1" Type="http://schemas.openxmlformats.org/officeDocument/2006/relationships/tags" Target="../tags/tag150.xml"/><Relationship Id="rId5" Type="http://schemas.openxmlformats.org/officeDocument/2006/relationships/slideMaster" Target="../slideMasters/slideMaster2.xml"/><Relationship Id="rId4" Type="http://schemas.openxmlformats.org/officeDocument/2006/relationships/tags" Target="../tags/tag153.xml"/></Relationships>
</file>

<file path=ppt/slideLayouts/_rels/slideLayout48.xml.rels><?xml version="1.0" encoding="UTF-8" standalone="yes"?>
<Relationships xmlns="http://schemas.openxmlformats.org/package/2006/relationships"><Relationship Id="rId3" Type="http://schemas.openxmlformats.org/officeDocument/2006/relationships/tags" Target="../tags/tag156.xml"/><Relationship Id="rId2" Type="http://schemas.openxmlformats.org/officeDocument/2006/relationships/tags" Target="../tags/tag155.xml"/><Relationship Id="rId1" Type="http://schemas.openxmlformats.org/officeDocument/2006/relationships/tags" Target="../tags/tag154.xml"/><Relationship Id="rId5" Type="http://schemas.openxmlformats.org/officeDocument/2006/relationships/slideMaster" Target="../slideMasters/slideMaster2.xml"/><Relationship Id="rId4" Type="http://schemas.openxmlformats.org/officeDocument/2006/relationships/tags" Target="../tags/tag157.xml"/></Relationships>
</file>

<file path=ppt/slideLayouts/_rels/slideLayout49.xml.rels><?xml version="1.0" encoding="UTF-8" standalone="yes"?>
<Relationships xmlns="http://schemas.openxmlformats.org/package/2006/relationships"><Relationship Id="rId3" Type="http://schemas.openxmlformats.org/officeDocument/2006/relationships/tags" Target="../tags/tag159.xml"/><Relationship Id="rId2" Type="http://schemas.openxmlformats.org/officeDocument/2006/relationships/tags" Target="../tags/tag158.xml"/><Relationship Id="rId1" Type="http://schemas.openxmlformats.org/officeDocument/2006/relationships/customXml" Target="../../customXml/item84.xml"/><Relationship Id="rId4"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9.xml"/><Relationship Id="rId1" Type="http://schemas.openxmlformats.org/officeDocument/2006/relationships/tags" Target="../tags/tag38.xml"/></Relationships>
</file>

<file path=ppt/slideLayouts/_rels/slideLayout50.xml.rels><?xml version="1.0" encoding="UTF-8" standalone="yes"?>
<Relationships xmlns="http://schemas.openxmlformats.org/package/2006/relationships"><Relationship Id="rId3" Type="http://schemas.openxmlformats.org/officeDocument/2006/relationships/tags" Target="../tags/tag161.xml"/><Relationship Id="rId2" Type="http://schemas.openxmlformats.org/officeDocument/2006/relationships/tags" Target="../tags/tag160.xml"/><Relationship Id="rId1" Type="http://schemas.openxmlformats.org/officeDocument/2006/relationships/customXml" Target="../../customXml/item27.xml"/><Relationship Id="rId4"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3" Type="http://schemas.openxmlformats.org/officeDocument/2006/relationships/tags" Target="../tags/tag163.xml"/><Relationship Id="rId2" Type="http://schemas.openxmlformats.org/officeDocument/2006/relationships/tags" Target="../tags/tag162.xml"/><Relationship Id="rId1" Type="http://schemas.openxmlformats.org/officeDocument/2006/relationships/customXml" Target="../../customXml/item54.xml"/><Relationship Id="rId5" Type="http://schemas.openxmlformats.org/officeDocument/2006/relationships/slideMaster" Target="../slideMasters/slideMaster2.xml"/><Relationship Id="rId4" Type="http://schemas.openxmlformats.org/officeDocument/2006/relationships/tags" Target="../tags/tag164.xml"/></Relationships>
</file>

<file path=ppt/slideLayouts/_rels/slideLayout5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65.xml"/></Relationships>
</file>

<file path=ppt/slideLayouts/_rels/slideLayout53.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66.xml"/></Relationships>
</file>

<file path=ppt/slideLayouts/_rels/slideLayout54.xml.rels><?xml version="1.0" encoding="UTF-8" standalone="yes"?>
<Relationships xmlns="http://schemas.openxmlformats.org/package/2006/relationships"><Relationship Id="rId3" Type="http://schemas.openxmlformats.org/officeDocument/2006/relationships/tags" Target="../tags/tag168.xml"/><Relationship Id="rId2" Type="http://schemas.openxmlformats.org/officeDocument/2006/relationships/tags" Target="../tags/tag167.xml"/><Relationship Id="rId1" Type="http://schemas.openxmlformats.org/officeDocument/2006/relationships/customXml" Target="../../customXml/item90.xml"/><Relationship Id="rId5" Type="http://schemas.openxmlformats.org/officeDocument/2006/relationships/slideMaster" Target="../slideMasters/slideMaster2.xml"/><Relationship Id="rId4" Type="http://schemas.openxmlformats.org/officeDocument/2006/relationships/tags" Target="../tags/tag169.xml"/></Relationships>
</file>

<file path=ppt/slideLayouts/_rels/slideLayout55.xml.rels><?xml version="1.0" encoding="UTF-8" standalone="yes"?>
<Relationships xmlns="http://schemas.openxmlformats.org/package/2006/relationships"><Relationship Id="rId3" Type="http://schemas.openxmlformats.org/officeDocument/2006/relationships/tags" Target="../tags/tag171.xml"/><Relationship Id="rId2" Type="http://schemas.openxmlformats.org/officeDocument/2006/relationships/tags" Target="../tags/tag170.xml"/><Relationship Id="rId1" Type="http://schemas.openxmlformats.org/officeDocument/2006/relationships/customXml" Target="../../customXml/item26.xml"/><Relationship Id="rId6" Type="http://schemas.openxmlformats.org/officeDocument/2006/relationships/slideMaster" Target="../slideMasters/slideMaster2.xml"/><Relationship Id="rId5" Type="http://schemas.openxmlformats.org/officeDocument/2006/relationships/tags" Target="../tags/tag173.xml"/><Relationship Id="rId4" Type="http://schemas.openxmlformats.org/officeDocument/2006/relationships/tags" Target="../tags/tag172.xml"/></Relationships>
</file>

<file path=ppt/slideLayouts/_rels/slideLayout56.xml.rels><?xml version="1.0" encoding="UTF-8" standalone="yes"?>
<Relationships xmlns="http://schemas.openxmlformats.org/package/2006/relationships"><Relationship Id="rId3" Type="http://schemas.openxmlformats.org/officeDocument/2006/relationships/tags" Target="../tags/tag175.xml"/><Relationship Id="rId7" Type="http://schemas.openxmlformats.org/officeDocument/2006/relationships/slideMaster" Target="../slideMasters/slideMaster2.xml"/><Relationship Id="rId2" Type="http://schemas.openxmlformats.org/officeDocument/2006/relationships/tags" Target="../tags/tag174.xml"/><Relationship Id="rId1" Type="http://schemas.openxmlformats.org/officeDocument/2006/relationships/customXml" Target="../../customXml/item31.xml"/><Relationship Id="rId6" Type="http://schemas.openxmlformats.org/officeDocument/2006/relationships/tags" Target="../tags/tag178.xml"/><Relationship Id="rId5" Type="http://schemas.openxmlformats.org/officeDocument/2006/relationships/tags" Target="../tags/tag177.xml"/><Relationship Id="rId4" Type="http://schemas.openxmlformats.org/officeDocument/2006/relationships/tags" Target="../tags/tag176.xml"/></Relationships>
</file>

<file path=ppt/slideLayouts/_rels/slideLayout57.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79.xml"/></Relationships>
</file>

<file path=ppt/slideLayouts/_rels/slideLayout58.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81.xml"/><Relationship Id="rId1" Type="http://schemas.openxmlformats.org/officeDocument/2006/relationships/tags" Target="../tags/tag180.xml"/><Relationship Id="rId4" Type="http://schemas.openxmlformats.org/officeDocument/2006/relationships/image" Target="../media/image10.jpeg"/></Relationships>
</file>

<file path=ppt/slideLayouts/_rels/slideLayout59.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83.xml"/><Relationship Id="rId1" Type="http://schemas.openxmlformats.org/officeDocument/2006/relationships/tags" Target="../tags/tag182.xml"/></Relationships>
</file>

<file path=ppt/slideLayouts/_rels/slideLayout6.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1.xml"/><Relationship Id="rId1" Type="http://schemas.openxmlformats.org/officeDocument/2006/relationships/tags" Target="../tags/tag40.xml"/></Relationships>
</file>

<file path=ppt/slideLayouts/_rels/slideLayout60.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85.xml"/><Relationship Id="rId1" Type="http://schemas.openxmlformats.org/officeDocument/2006/relationships/tags" Target="../tags/tag184.xml"/></Relationships>
</file>

<file path=ppt/slideLayouts/_rels/slideLayout61.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87.xml"/><Relationship Id="rId1" Type="http://schemas.openxmlformats.org/officeDocument/2006/relationships/tags" Target="../tags/tag186.xml"/></Relationships>
</file>

<file path=ppt/slideLayouts/_rels/slideLayout62.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89.xml"/><Relationship Id="rId1" Type="http://schemas.openxmlformats.org/officeDocument/2006/relationships/tags" Target="../tags/tag188.xml"/></Relationships>
</file>

<file path=ppt/slideLayouts/_rels/slideLayout63.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90.xml"/></Relationships>
</file>

<file path=ppt/slideLayouts/_rels/slideLayout64.xml.rels><?xml version="1.0" encoding="UTF-8" standalone="yes"?>
<Relationships xmlns="http://schemas.openxmlformats.org/package/2006/relationships"><Relationship Id="rId3" Type="http://schemas.openxmlformats.org/officeDocument/2006/relationships/tags" Target="../tags/tag192.xml"/><Relationship Id="rId2" Type="http://schemas.openxmlformats.org/officeDocument/2006/relationships/tags" Target="../tags/tag191.xml"/><Relationship Id="rId1" Type="http://schemas.openxmlformats.org/officeDocument/2006/relationships/customXml" Target="../../customXml/item42.xml"/><Relationship Id="rId5" Type="http://schemas.openxmlformats.org/officeDocument/2006/relationships/slideMaster" Target="../slideMasters/slideMaster2.xml"/><Relationship Id="rId4" Type="http://schemas.openxmlformats.org/officeDocument/2006/relationships/tags" Target="../tags/tag19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94.xml"/></Relationships>
</file>

<file path=ppt/slideLayouts/_rels/slideLayout7.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42.xml"/></Relationships>
</file>

<file path=ppt/slideLayouts/_rels/slideLayout70.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95.xml"/></Relationships>
</file>

<file path=ppt/slideLayouts/_rels/slideLayout71.xml.rels><?xml version="1.0" encoding="UTF-8" standalone="yes"?>
<Relationships xmlns="http://schemas.openxmlformats.org/package/2006/relationships"><Relationship Id="rId3" Type="http://schemas.openxmlformats.org/officeDocument/2006/relationships/tags" Target="../tags/tag197.xml"/><Relationship Id="rId2" Type="http://schemas.openxmlformats.org/officeDocument/2006/relationships/tags" Target="../tags/tag196.xml"/><Relationship Id="rId1" Type="http://schemas.openxmlformats.org/officeDocument/2006/relationships/customXml" Target="../../customXml/item35.xml"/><Relationship Id="rId5" Type="http://schemas.openxmlformats.org/officeDocument/2006/relationships/slideMaster" Target="../slideMasters/slideMaster2.xml"/><Relationship Id="rId4" Type="http://schemas.openxmlformats.org/officeDocument/2006/relationships/tags" Target="../tags/tag198.xml"/></Relationships>
</file>

<file path=ppt/slideLayouts/_rels/slideLayout72.xml.rels><?xml version="1.0" encoding="UTF-8" standalone="yes"?>
<Relationships xmlns="http://schemas.openxmlformats.org/package/2006/relationships"><Relationship Id="rId3" Type="http://schemas.openxmlformats.org/officeDocument/2006/relationships/tags" Target="../tags/tag200.xml"/><Relationship Id="rId2" Type="http://schemas.openxmlformats.org/officeDocument/2006/relationships/tags" Target="../tags/tag199.xml"/><Relationship Id="rId1" Type="http://schemas.openxmlformats.org/officeDocument/2006/relationships/customXml" Target="../../customXml/item94.xml"/><Relationship Id="rId6" Type="http://schemas.openxmlformats.org/officeDocument/2006/relationships/slideMaster" Target="../slideMasters/slideMaster2.xml"/><Relationship Id="rId5" Type="http://schemas.openxmlformats.org/officeDocument/2006/relationships/tags" Target="../tags/tag202.xml"/><Relationship Id="rId4" Type="http://schemas.openxmlformats.org/officeDocument/2006/relationships/tags" Target="../tags/tag201.xml"/></Relationships>
</file>

<file path=ppt/slideLayouts/_rels/slideLayout73.xml.rels><?xml version="1.0" encoding="UTF-8" standalone="yes"?>
<Relationships xmlns="http://schemas.openxmlformats.org/package/2006/relationships"><Relationship Id="rId3" Type="http://schemas.openxmlformats.org/officeDocument/2006/relationships/tags" Target="../tags/tag204.xml"/><Relationship Id="rId2" Type="http://schemas.openxmlformats.org/officeDocument/2006/relationships/tags" Target="../tags/tag203.xml"/><Relationship Id="rId1" Type="http://schemas.openxmlformats.org/officeDocument/2006/relationships/customXml" Target="../../customXml/item115.xml"/><Relationship Id="rId4"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3" Type="http://schemas.openxmlformats.org/officeDocument/2006/relationships/tags" Target="../tags/tag206.xml"/><Relationship Id="rId2" Type="http://schemas.openxmlformats.org/officeDocument/2006/relationships/tags" Target="../tags/tag205.xml"/><Relationship Id="rId1" Type="http://schemas.openxmlformats.org/officeDocument/2006/relationships/customXml" Target="../../customXml/item44.xml"/><Relationship Id="rId5" Type="http://schemas.openxmlformats.org/officeDocument/2006/relationships/slideMaster" Target="../slideMasters/slideMaster2.xml"/><Relationship Id="rId4" Type="http://schemas.openxmlformats.org/officeDocument/2006/relationships/tags" Target="../tags/tag207.xml"/></Relationships>
</file>

<file path=ppt/slideLayouts/_rels/slideLayout75.xml.rels><?xml version="1.0" encoding="UTF-8" standalone="yes"?>
<Relationships xmlns="http://schemas.openxmlformats.org/package/2006/relationships"><Relationship Id="rId3" Type="http://schemas.openxmlformats.org/officeDocument/2006/relationships/tags" Target="../tags/tag209.xml"/><Relationship Id="rId2" Type="http://schemas.openxmlformats.org/officeDocument/2006/relationships/tags" Target="../tags/tag208.xml"/><Relationship Id="rId1" Type="http://schemas.openxmlformats.org/officeDocument/2006/relationships/customXml" Target="../../customXml/item89.xml"/><Relationship Id="rId5" Type="http://schemas.openxmlformats.org/officeDocument/2006/relationships/slideMaster" Target="../slideMasters/slideMaster2.xml"/><Relationship Id="rId4" Type="http://schemas.openxmlformats.org/officeDocument/2006/relationships/tags" Target="../tags/tag210.xml"/></Relationships>
</file>

<file path=ppt/slideLayouts/_rels/slideLayout76.xml.rels><?xml version="1.0" encoding="UTF-8" standalone="yes"?>
<Relationships xmlns="http://schemas.openxmlformats.org/package/2006/relationships"><Relationship Id="rId3" Type="http://schemas.openxmlformats.org/officeDocument/2006/relationships/tags" Target="../tags/tag212.xml"/><Relationship Id="rId2" Type="http://schemas.openxmlformats.org/officeDocument/2006/relationships/tags" Target="../tags/tag211.xml"/><Relationship Id="rId1" Type="http://schemas.openxmlformats.org/officeDocument/2006/relationships/customXml" Target="../../customXml/item127.xml"/><Relationship Id="rId6" Type="http://schemas.openxmlformats.org/officeDocument/2006/relationships/slideMaster" Target="../slideMasters/slideMaster2.xml"/><Relationship Id="rId5" Type="http://schemas.openxmlformats.org/officeDocument/2006/relationships/tags" Target="../tags/tag214.xml"/><Relationship Id="rId4" Type="http://schemas.openxmlformats.org/officeDocument/2006/relationships/tags" Target="../tags/tag213.xml"/></Relationships>
</file>

<file path=ppt/slideLayouts/_rels/slideLayout77.xml.rels><?xml version="1.0" encoding="UTF-8" standalone="yes"?>
<Relationships xmlns="http://schemas.openxmlformats.org/package/2006/relationships"><Relationship Id="rId3" Type="http://schemas.openxmlformats.org/officeDocument/2006/relationships/tags" Target="../tags/tag216.xml"/><Relationship Id="rId7" Type="http://schemas.openxmlformats.org/officeDocument/2006/relationships/slideMaster" Target="../slideMasters/slideMaster2.xml"/><Relationship Id="rId2" Type="http://schemas.openxmlformats.org/officeDocument/2006/relationships/tags" Target="../tags/tag215.xml"/><Relationship Id="rId1" Type="http://schemas.openxmlformats.org/officeDocument/2006/relationships/customXml" Target="../../customXml/item73.xml"/><Relationship Id="rId6" Type="http://schemas.openxmlformats.org/officeDocument/2006/relationships/tags" Target="../tags/tag219.xml"/><Relationship Id="rId5" Type="http://schemas.openxmlformats.org/officeDocument/2006/relationships/tags" Target="../tags/tag218.xml"/><Relationship Id="rId4" Type="http://schemas.openxmlformats.org/officeDocument/2006/relationships/tags" Target="../tags/tag217.xml"/></Relationships>
</file>

<file path=ppt/slideLayouts/_rels/slideLayout78.xml.rels><?xml version="1.0" encoding="UTF-8" standalone="yes"?>
<Relationships xmlns="http://schemas.openxmlformats.org/package/2006/relationships"><Relationship Id="rId3" Type="http://schemas.openxmlformats.org/officeDocument/2006/relationships/tags" Target="../tags/tag221.xml"/><Relationship Id="rId2" Type="http://schemas.openxmlformats.org/officeDocument/2006/relationships/tags" Target="../tags/tag220.xml"/><Relationship Id="rId1" Type="http://schemas.openxmlformats.org/officeDocument/2006/relationships/customXml" Target="../../customXml/item130.xml"/><Relationship Id="rId6" Type="http://schemas.openxmlformats.org/officeDocument/2006/relationships/slideMaster" Target="../slideMasters/slideMaster2.xml"/><Relationship Id="rId5" Type="http://schemas.openxmlformats.org/officeDocument/2006/relationships/tags" Target="../tags/tag223.xml"/><Relationship Id="rId4" Type="http://schemas.openxmlformats.org/officeDocument/2006/relationships/tags" Target="../tags/tag222.xml"/></Relationships>
</file>

<file path=ppt/slideLayouts/_rels/slideLayout79.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225.xml"/><Relationship Id="rId7" Type="http://schemas.openxmlformats.org/officeDocument/2006/relationships/tags" Target="../tags/tag229.xml"/><Relationship Id="rId2" Type="http://schemas.openxmlformats.org/officeDocument/2006/relationships/tags" Target="../tags/tag224.xml"/><Relationship Id="rId1" Type="http://schemas.openxmlformats.org/officeDocument/2006/relationships/customXml" Target="../../customXml/item125.xml"/><Relationship Id="rId6" Type="http://schemas.openxmlformats.org/officeDocument/2006/relationships/tags" Target="../tags/tag228.xml"/><Relationship Id="rId5" Type="http://schemas.openxmlformats.org/officeDocument/2006/relationships/tags" Target="../tags/tag227.xml"/><Relationship Id="rId4" Type="http://schemas.openxmlformats.org/officeDocument/2006/relationships/tags" Target="../tags/tag226.xml"/></Relationships>
</file>

<file path=ppt/slideLayouts/_rels/slideLayout8.xml.rels><?xml version="1.0" encoding="UTF-8" standalone="yes"?>
<Relationships xmlns="http://schemas.openxmlformats.org/package/2006/relationships"><Relationship Id="rId3" Type="http://schemas.openxmlformats.org/officeDocument/2006/relationships/tags" Target="../tags/tag44.xml"/><Relationship Id="rId2" Type="http://schemas.openxmlformats.org/officeDocument/2006/relationships/tags" Target="../tags/tag43.xml"/><Relationship Id="rId1" Type="http://schemas.openxmlformats.org/officeDocument/2006/relationships/customXml" Target="../../customXml/item15.xml"/><Relationship Id="rId5" Type="http://schemas.openxmlformats.org/officeDocument/2006/relationships/slideMaster" Target="../slideMasters/slideMaster1.xml"/><Relationship Id="rId4" Type="http://schemas.openxmlformats.org/officeDocument/2006/relationships/tags" Target="../tags/tag45.xml"/></Relationships>
</file>

<file path=ppt/slideLayouts/_rels/slideLayout80.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230.xml"/></Relationships>
</file>

<file path=ppt/slideLayouts/_rels/slideLayout81.xml.rels><?xml version="1.0" encoding="UTF-8" standalone="yes"?>
<Relationships xmlns="http://schemas.openxmlformats.org/package/2006/relationships"><Relationship Id="rId3" Type="http://schemas.openxmlformats.org/officeDocument/2006/relationships/tags" Target="../tags/tag231.xml"/><Relationship Id="rId7" Type="http://schemas.openxmlformats.org/officeDocument/2006/relationships/image" Target="../media/image1.emf"/><Relationship Id="rId2" Type="http://schemas.openxmlformats.org/officeDocument/2006/relationships/customXml" Target="../../customXml/item22.xml"/><Relationship Id="rId1" Type="http://schemas.openxmlformats.org/officeDocument/2006/relationships/vmlDrawing" Target="../drawings/vmlDrawing5.vml"/><Relationship Id="rId6" Type="http://schemas.openxmlformats.org/officeDocument/2006/relationships/oleObject" Target="../embeddings/oleObject5.bin"/><Relationship Id="rId5" Type="http://schemas.openxmlformats.org/officeDocument/2006/relationships/slideMaster" Target="../slideMasters/slideMaster2.xml"/><Relationship Id="rId4" Type="http://schemas.openxmlformats.org/officeDocument/2006/relationships/tags" Target="../tags/tag23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6.xml"/><Relationship Id="rId1" Type="http://schemas.openxmlformats.org/officeDocument/2006/relationships/customXml" Target="../../customXml/item18.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8" Type="http://schemas.openxmlformats.org/officeDocument/2006/relationships/image" Target="../media/image12.emf"/><Relationship Id="rId3" Type="http://schemas.openxmlformats.org/officeDocument/2006/relationships/tags" Target="../tags/tag269.xml"/><Relationship Id="rId7" Type="http://schemas.openxmlformats.org/officeDocument/2006/relationships/oleObject" Target="../embeddings/oleObject8.bin"/><Relationship Id="rId2" Type="http://schemas.openxmlformats.org/officeDocument/2006/relationships/tags" Target="../tags/tag268.xml"/><Relationship Id="rId1" Type="http://schemas.openxmlformats.org/officeDocument/2006/relationships/vmlDrawing" Target="../drawings/vmlDrawing8.vml"/><Relationship Id="rId6" Type="http://schemas.openxmlformats.org/officeDocument/2006/relationships/slideMaster" Target="../slideMasters/slideMaster4.xml"/><Relationship Id="rId5" Type="http://schemas.openxmlformats.org/officeDocument/2006/relationships/tags" Target="../tags/tag271.xml"/><Relationship Id="rId4" Type="http://schemas.openxmlformats.org/officeDocument/2006/relationships/tags" Target="../tags/tag270.xml"/><Relationship Id="rId9" Type="http://schemas.openxmlformats.org/officeDocument/2006/relationships/image" Target="../media/image13.jpeg"/></Relationships>
</file>

<file path=ppt/slideLayouts/_rels/slideLayout94.xml.rels><?xml version="1.0" encoding="UTF-8" standalone="yes"?>
<Relationships xmlns="http://schemas.openxmlformats.org/package/2006/relationships"><Relationship Id="rId8" Type="http://schemas.openxmlformats.org/officeDocument/2006/relationships/image" Target="../media/image12.emf"/><Relationship Id="rId3" Type="http://schemas.openxmlformats.org/officeDocument/2006/relationships/tags" Target="../tags/tag273.xml"/><Relationship Id="rId7" Type="http://schemas.openxmlformats.org/officeDocument/2006/relationships/oleObject" Target="../embeddings/oleObject9.bin"/><Relationship Id="rId2" Type="http://schemas.openxmlformats.org/officeDocument/2006/relationships/tags" Target="../tags/tag272.xml"/><Relationship Id="rId1" Type="http://schemas.openxmlformats.org/officeDocument/2006/relationships/vmlDrawing" Target="../drawings/vmlDrawing9.vml"/><Relationship Id="rId6" Type="http://schemas.openxmlformats.org/officeDocument/2006/relationships/slideMaster" Target="../slideMasters/slideMaster4.xml"/><Relationship Id="rId5" Type="http://schemas.openxmlformats.org/officeDocument/2006/relationships/tags" Target="../tags/tag275.xml"/><Relationship Id="rId4" Type="http://schemas.openxmlformats.org/officeDocument/2006/relationships/tags" Target="../tags/tag274.xml"/></Relationships>
</file>

<file path=ppt/slideLayouts/_rels/slideLayout95.xml.rels><?xml version="1.0" encoding="UTF-8" standalone="yes"?>
<Relationships xmlns="http://schemas.openxmlformats.org/package/2006/relationships"><Relationship Id="rId8" Type="http://schemas.openxmlformats.org/officeDocument/2006/relationships/image" Target="../media/image14.emf"/><Relationship Id="rId3" Type="http://schemas.openxmlformats.org/officeDocument/2006/relationships/tags" Target="../tags/tag277.xml"/><Relationship Id="rId7" Type="http://schemas.openxmlformats.org/officeDocument/2006/relationships/oleObject" Target="../embeddings/oleObject10.bin"/><Relationship Id="rId2" Type="http://schemas.openxmlformats.org/officeDocument/2006/relationships/tags" Target="../tags/tag276.xml"/><Relationship Id="rId1" Type="http://schemas.openxmlformats.org/officeDocument/2006/relationships/vmlDrawing" Target="../drawings/vmlDrawing10.vml"/><Relationship Id="rId6" Type="http://schemas.openxmlformats.org/officeDocument/2006/relationships/slideMaster" Target="../slideMasters/slideMaster4.xml"/><Relationship Id="rId5" Type="http://schemas.openxmlformats.org/officeDocument/2006/relationships/tags" Target="../tags/tag279.xml"/><Relationship Id="rId4" Type="http://schemas.openxmlformats.org/officeDocument/2006/relationships/tags" Target="../tags/tag278.xml"/></Relationships>
</file>

<file path=ppt/slideLayouts/_rels/slideLayout96.xml.rels><?xml version="1.0" encoding="UTF-8" standalone="yes"?>
<Relationships xmlns="http://schemas.openxmlformats.org/package/2006/relationships"><Relationship Id="rId8" Type="http://schemas.openxmlformats.org/officeDocument/2006/relationships/oleObject" Target="../embeddings/oleObject11.bin"/><Relationship Id="rId3" Type="http://schemas.openxmlformats.org/officeDocument/2006/relationships/tags" Target="../tags/tag281.xml"/><Relationship Id="rId7" Type="http://schemas.openxmlformats.org/officeDocument/2006/relationships/slideMaster" Target="../slideMasters/slideMaster4.xml"/><Relationship Id="rId2" Type="http://schemas.openxmlformats.org/officeDocument/2006/relationships/tags" Target="../tags/tag280.xml"/><Relationship Id="rId1" Type="http://schemas.openxmlformats.org/officeDocument/2006/relationships/vmlDrawing" Target="../drawings/vmlDrawing11.vml"/><Relationship Id="rId6" Type="http://schemas.openxmlformats.org/officeDocument/2006/relationships/tags" Target="../tags/tag284.xml"/><Relationship Id="rId5" Type="http://schemas.openxmlformats.org/officeDocument/2006/relationships/tags" Target="../tags/tag283.xml"/><Relationship Id="rId4" Type="http://schemas.openxmlformats.org/officeDocument/2006/relationships/tags" Target="../tags/tag282.xml"/><Relationship Id="rId9" Type="http://schemas.openxmlformats.org/officeDocument/2006/relationships/image" Target="../media/image14.emf"/></Relationships>
</file>

<file path=ppt/slideLayouts/_rels/slideLayout97.xml.rels><?xml version="1.0" encoding="UTF-8" standalone="yes"?>
<Relationships xmlns="http://schemas.openxmlformats.org/package/2006/relationships"><Relationship Id="rId8" Type="http://schemas.openxmlformats.org/officeDocument/2006/relationships/oleObject" Target="../embeddings/oleObject12.bin"/><Relationship Id="rId3" Type="http://schemas.openxmlformats.org/officeDocument/2006/relationships/tags" Target="../tags/tag286.xml"/><Relationship Id="rId7" Type="http://schemas.openxmlformats.org/officeDocument/2006/relationships/slideMaster" Target="../slideMasters/slideMaster4.xml"/><Relationship Id="rId2" Type="http://schemas.openxmlformats.org/officeDocument/2006/relationships/tags" Target="../tags/tag285.xml"/><Relationship Id="rId1" Type="http://schemas.openxmlformats.org/officeDocument/2006/relationships/vmlDrawing" Target="../drawings/vmlDrawing12.vml"/><Relationship Id="rId6" Type="http://schemas.openxmlformats.org/officeDocument/2006/relationships/tags" Target="../tags/tag289.xml"/><Relationship Id="rId5" Type="http://schemas.openxmlformats.org/officeDocument/2006/relationships/tags" Target="../tags/tag288.xml"/><Relationship Id="rId10" Type="http://schemas.openxmlformats.org/officeDocument/2006/relationships/image" Target="../media/image16.jpeg"/><Relationship Id="rId4" Type="http://schemas.openxmlformats.org/officeDocument/2006/relationships/tags" Target="../tags/tag287.xml"/><Relationship Id="rId9" Type="http://schemas.openxmlformats.org/officeDocument/2006/relationships/image" Target="../media/image15.emf"/></Relationships>
</file>

<file path=ppt/slideLayouts/_rels/slideLayout98.xml.rels><?xml version="1.0" encoding="UTF-8" standalone="yes"?>
<Relationships xmlns="http://schemas.openxmlformats.org/package/2006/relationships"><Relationship Id="rId8" Type="http://schemas.openxmlformats.org/officeDocument/2006/relationships/oleObject" Target="../embeddings/oleObject13.bin"/><Relationship Id="rId3" Type="http://schemas.openxmlformats.org/officeDocument/2006/relationships/tags" Target="../tags/tag291.xml"/><Relationship Id="rId7" Type="http://schemas.openxmlformats.org/officeDocument/2006/relationships/slideMaster" Target="../slideMasters/slideMaster4.xml"/><Relationship Id="rId2" Type="http://schemas.openxmlformats.org/officeDocument/2006/relationships/tags" Target="../tags/tag290.xml"/><Relationship Id="rId1" Type="http://schemas.openxmlformats.org/officeDocument/2006/relationships/vmlDrawing" Target="../drawings/vmlDrawing13.vml"/><Relationship Id="rId6" Type="http://schemas.openxmlformats.org/officeDocument/2006/relationships/tags" Target="../tags/tag294.xml"/><Relationship Id="rId5" Type="http://schemas.openxmlformats.org/officeDocument/2006/relationships/tags" Target="../tags/tag293.xml"/><Relationship Id="rId10" Type="http://schemas.openxmlformats.org/officeDocument/2006/relationships/image" Target="../media/image17.jpeg"/><Relationship Id="rId4" Type="http://schemas.openxmlformats.org/officeDocument/2006/relationships/tags" Target="../tags/tag292.xml"/><Relationship Id="rId9" Type="http://schemas.openxmlformats.org/officeDocument/2006/relationships/image" Target="../media/image15.emf"/></Relationships>
</file>

<file path=ppt/slideLayouts/_rels/slideLayout99.xml.rels><?xml version="1.0" encoding="UTF-8" standalone="yes"?>
<Relationships xmlns="http://schemas.openxmlformats.org/package/2006/relationships"><Relationship Id="rId8" Type="http://schemas.openxmlformats.org/officeDocument/2006/relationships/oleObject" Target="../embeddings/oleObject14.bin"/><Relationship Id="rId3" Type="http://schemas.openxmlformats.org/officeDocument/2006/relationships/tags" Target="../tags/tag296.xml"/><Relationship Id="rId7" Type="http://schemas.openxmlformats.org/officeDocument/2006/relationships/slideMaster" Target="../slideMasters/slideMaster4.xml"/><Relationship Id="rId2" Type="http://schemas.openxmlformats.org/officeDocument/2006/relationships/tags" Target="../tags/tag295.xml"/><Relationship Id="rId1" Type="http://schemas.openxmlformats.org/officeDocument/2006/relationships/vmlDrawing" Target="../drawings/vmlDrawing14.vml"/><Relationship Id="rId6" Type="http://schemas.openxmlformats.org/officeDocument/2006/relationships/tags" Target="../tags/tag299.xml"/><Relationship Id="rId5" Type="http://schemas.openxmlformats.org/officeDocument/2006/relationships/tags" Target="../tags/tag298.xml"/><Relationship Id="rId10" Type="http://schemas.openxmlformats.org/officeDocument/2006/relationships/image" Target="../media/image18.jpeg"/><Relationship Id="rId4" Type="http://schemas.openxmlformats.org/officeDocument/2006/relationships/tags" Target="../tags/tag297.xml"/><Relationship Id="rId9" Type="http://schemas.openxmlformats.org/officeDocument/2006/relationships/image" Target="../media/image15.emf"/></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picture">
    <p:spTree>
      <p:nvGrpSpPr>
        <p:cNvPr id="1" name=""/>
        <p:cNvGrpSpPr/>
        <p:nvPr/>
      </p:nvGrpSpPr>
      <p:grpSpPr>
        <a:xfrm>
          <a:off x="0" y="0"/>
          <a:ext cx="0" cy="0"/>
          <a:chOff x="0" y="0"/>
          <a:chExt cx="0" cy="0"/>
        </a:xfrm>
      </p:grpSpPr>
      <p:pic>
        <p:nvPicPr>
          <p:cNvPr id="31" name="Grafik 30"/>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0" y="0"/>
            <a:ext cx="9142838" cy="5142846"/>
          </a:xfrm>
          <a:prstGeom prst="rect">
            <a:avLst/>
          </a:prstGeom>
        </p:spPr>
      </p:pic>
      <p:sp>
        <p:nvSpPr>
          <p:cNvPr id="4" name="cdtRectangle 115 Id57350"/>
          <p:cNvSpPr>
            <a:spLocks noGrp="1" noChangeArrowheads="1"/>
          </p:cNvSpPr>
          <p:nvPr>
            <p:ph type="ctrTitle"/>
            <p:custDataLst>
              <p:tags r:id="rId1"/>
            </p:custDataLst>
          </p:nvPr>
        </p:nvSpPr>
        <p:spPr bwMode="ltGray">
          <a:xfrm>
            <a:off x="470052" y="2596850"/>
            <a:ext cx="4857470" cy="1755025"/>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161751" tIns="67394" rIns="161751" bIns="161751" anchor="b" anchorCtr="0">
            <a:spAutoFit/>
          </a:bodyPr>
          <a:lstStyle>
            <a:lvl1pPr>
              <a:defRPr sz="33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2"/>
            </p:custDataLst>
          </p:nvPr>
        </p:nvSpPr>
        <p:spPr bwMode="auto">
          <a:xfrm>
            <a:off x="4572000" y="2"/>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61" rIns="0" bIns="0">
            <a:noAutofit/>
          </a:bodyPr>
          <a:lstStyle/>
          <a:p>
            <a:pPr algn="ctr" fontAlgn="base">
              <a:spcBef>
                <a:spcPct val="50000"/>
              </a:spcBef>
              <a:spcAft>
                <a:spcPct val="0"/>
              </a:spcAft>
            </a:pPr>
            <a:endParaRPr lang="en-US" sz="800" b="1" dirty="0">
              <a:solidFill>
                <a:srgbClr val="990000"/>
              </a:solidFill>
              <a:ea typeface="ＭＳ Ｐゴシック" charset="-128"/>
            </a:endParaRPr>
          </a:p>
        </p:txBody>
      </p:sp>
      <p:sp>
        <p:nvSpPr>
          <p:cNvPr id="9" name="Textplatzhalter 57343"/>
          <p:cNvSpPr>
            <a:spLocks noGrp="1"/>
          </p:cNvSpPr>
          <p:nvPr>
            <p:ph type="body" sz="quarter" idx="12" hasCustomPrompt="1"/>
          </p:nvPr>
        </p:nvSpPr>
        <p:spPr>
          <a:xfrm>
            <a:off x="470052" y="4430700"/>
            <a:ext cx="4857470" cy="243000"/>
          </a:xfrm>
          <a:solidFill>
            <a:schemeClr val="bg1">
              <a:alpha val="85000"/>
            </a:schemeClr>
          </a:solidFill>
        </p:spPr>
        <p:txBody>
          <a:bodyPr lIns="161751" tIns="67394" rIns="161751" bIns="35045"/>
          <a:lstStyle>
            <a:lvl1pPr algn="r">
              <a:lnSpc>
                <a:spcPct val="100000"/>
              </a:lnSpc>
              <a:defRPr sz="700" b="1"/>
            </a:lvl1pPr>
            <a:lvl2pPr marL="1191" indent="0">
              <a:buNone/>
              <a:defRPr/>
            </a:lvl2pPr>
          </a:lstStyle>
          <a:p>
            <a:pPr lvl="0"/>
            <a:r>
              <a:rPr lang="de-DE" dirty="0" err="1"/>
              <a:t>Please</a:t>
            </a:r>
            <a:r>
              <a:rPr lang="de-DE" dirty="0"/>
              <a:t> </a:t>
            </a:r>
            <a:r>
              <a:rPr lang="de-DE" dirty="0" err="1"/>
              <a:t>insert</a:t>
            </a:r>
            <a:r>
              <a:rPr lang="de-DE" dirty="0"/>
              <a:t> URL</a:t>
            </a:r>
          </a:p>
        </p:txBody>
      </p:sp>
      <p:sp>
        <p:nvSpPr>
          <p:cNvPr id="10" name="Textplatzhalter 57343"/>
          <p:cNvSpPr>
            <a:spLocks noGrp="1"/>
          </p:cNvSpPr>
          <p:nvPr>
            <p:ph type="body" sz="quarter" idx="13" hasCustomPrompt="1"/>
          </p:nvPr>
        </p:nvSpPr>
        <p:spPr>
          <a:xfrm>
            <a:off x="470053" y="4430700"/>
            <a:ext cx="1754086" cy="243000"/>
          </a:xfrm>
        </p:spPr>
        <p:txBody>
          <a:bodyPr lIns="161751" tIns="67394" rIns="0" bIns="35045"/>
          <a:lstStyle>
            <a:lvl1pPr algn="l">
              <a:lnSpc>
                <a:spcPct val="100000"/>
              </a:lnSpc>
              <a:defRPr sz="700" b="1"/>
            </a:lvl1pPr>
            <a:lvl2pPr marL="1191"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2" name="Gruppieren 31"/>
          <p:cNvGrpSpPr/>
          <p:nvPr userDrawn="1"/>
        </p:nvGrpSpPr>
        <p:grpSpPr>
          <a:xfrm>
            <a:off x="-161906" y="-162000"/>
            <a:ext cx="9466669" cy="5467500"/>
            <a:chOff x="-216000" y="-216000"/>
            <a:chExt cx="12628800" cy="7290000"/>
          </a:xfrm>
        </p:grpSpPr>
        <p:cxnSp>
          <p:nvCxnSpPr>
            <p:cNvPr id="33" name="Gerade Verbindung 32"/>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rot="5400000">
              <a:off x="123228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94822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60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34" name="Group 33"/>
          <p:cNvGrpSpPr>
            <a:grpSpLocks noChangeAspect="1"/>
          </p:cNvGrpSpPr>
          <p:nvPr userDrawn="1"/>
        </p:nvGrpSpPr>
        <p:grpSpPr bwMode="auto">
          <a:xfrm>
            <a:off x="7162645" y="242888"/>
            <a:ext cx="1618407" cy="685800"/>
            <a:chOff x="6019" y="204"/>
            <a:chExt cx="1360" cy="576"/>
          </a:xfrm>
        </p:grpSpPr>
        <p:sp>
          <p:nvSpPr>
            <p:cNvPr id="35"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8"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9"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0"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1"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2"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35051668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ingle large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Bildplatzhalter 3"/>
          <p:cNvSpPr>
            <a:spLocks noGrp="1"/>
          </p:cNvSpPr>
          <p:nvPr>
            <p:ph type="pic" sz="quarter" idx="10"/>
          </p:nvPr>
        </p:nvSpPr>
        <p:spPr>
          <a:xfrm>
            <a:off x="0" y="1080000"/>
            <a:ext cx="9148235" cy="3564000"/>
          </a:xfrm>
        </p:spPr>
        <p:txBody>
          <a:bodyPr tIns="1347943"/>
          <a:lstStyle>
            <a:lvl1pPr algn="ctr">
              <a:defRPr/>
            </a:lvl1pPr>
          </a:lstStyle>
          <a:p>
            <a:endParaRPr lang="fr-FR"/>
          </a:p>
        </p:txBody>
      </p:sp>
      <p:grpSp>
        <p:nvGrpSpPr>
          <p:cNvPr id="5" name="Group 33"/>
          <p:cNvGrpSpPr>
            <a:grpSpLocks noChangeAspect="1"/>
          </p:cNvGrpSpPr>
          <p:nvPr userDrawn="1"/>
        </p:nvGrpSpPr>
        <p:grpSpPr bwMode="auto">
          <a:xfrm>
            <a:off x="7162645" y="242888"/>
            <a:ext cx="1618407" cy="6858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19636564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4_Chapter title color fill">
    <p:bg>
      <p:bgPr>
        <a:solidFill>
          <a:schemeClr val="accent2"/>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63995AE8-0EB0-4262-9072-4DBDB09E85C5}"/>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16810" name="think-cell Slide" r:id="rId8" imgW="344" imgH="345" progId="TCLayout.ActiveDocument.1">
                  <p:embed/>
                </p:oleObj>
              </mc:Choice>
              <mc:Fallback>
                <p:oleObj name="think-cell Slide" r:id="rId8" imgW="344" imgH="345" progId="TCLayout.ActiveDocument.1">
                  <p:embed/>
                  <p:pic>
                    <p:nvPicPr>
                      <p:cNvPr id="5" name="Objekt 4" hidden="1">
                        <a:extLst>
                          <a:ext uri="{FF2B5EF4-FFF2-40B4-BE49-F238E27FC236}">
                            <a16:creationId xmlns:a16="http://schemas.microsoft.com/office/drawing/2014/main" id="{63995AE8-0EB0-4262-9072-4DBDB09E85C5}"/>
                          </a:ext>
                        </a:extLst>
                      </p:cNvPr>
                      <p:cNvPicPr/>
                      <p:nvPr/>
                    </p:nvPicPr>
                    <p:blipFill>
                      <a:blip r:embed="rId9"/>
                      <a:stretch>
                        <a:fillRect/>
                      </a:stretch>
                    </p:blipFill>
                    <p:spPr>
                      <a:xfrm>
                        <a:off x="1191" y="1191"/>
                        <a:ext cx="1190" cy="1191"/>
                      </a:xfrm>
                      <a:prstGeom prst="rect">
                        <a:avLst/>
                      </a:prstGeom>
                    </p:spPr>
                  </p:pic>
                </p:oleObj>
              </mc:Fallback>
            </mc:AlternateContent>
          </a:graphicData>
        </a:graphic>
      </p:graphicFrame>
      <p:sp>
        <p:nvSpPr>
          <p:cNvPr id="2" name="Rechteck 1" hidden="1">
            <a:extLst>
              <a:ext uri="{FF2B5EF4-FFF2-40B4-BE49-F238E27FC236}">
                <a16:creationId xmlns:a16="http://schemas.microsoft.com/office/drawing/2014/main" id="{C4CE7587-065D-475B-9FD8-2EB11C351918}"/>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de-DE"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pic>
        <p:nvPicPr>
          <p:cNvPr id="7" name="Grafik 6">
            <a:extLst>
              <a:ext uri="{FF2B5EF4-FFF2-40B4-BE49-F238E27FC236}">
                <a16:creationId xmlns:a16="http://schemas.microsoft.com/office/drawing/2014/main" id="{801C6713-66E1-481A-B360-B624EBD363AA}"/>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a:xfrm>
            <a:off x="2381" y="0"/>
            <a:ext cx="9139241" cy="5143500"/>
          </a:xfrm>
          <a:prstGeom prst="rect">
            <a:avLst/>
          </a:prstGeom>
        </p:spPr>
      </p:pic>
      <p:sp>
        <p:nvSpPr>
          <p:cNvPr id="3" name="cdtRectangle 115 Id57350"/>
          <p:cNvSpPr>
            <a:spLocks noGrp="1" noChangeArrowheads="1"/>
          </p:cNvSpPr>
          <p:nvPr>
            <p:ph type="ctrTitle"/>
            <p:custDataLst>
              <p:tags r:id="rId5"/>
            </p:custDataLst>
          </p:nvPr>
        </p:nvSpPr>
        <p:spPr bwMode="ltGray">
          <a:xfrm>
            <a:off x="470052" y="3350824"/>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6"/>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grpSp>
        <p:nvGrpSpPr>
          <p:cNvPr id="80" name="Gruppieren 79"/>
          <p:cNvGrpSpPr/>
          <p:nvPr userDrawn="1"/>
        </p:nvGrpSpPr>
        <p:grpSpPr>
          <a:xfrm>
            <a:off x="-161915" y="-162000"/>
            <a:ext cx="9466669" cy="5467500"/>
            <a:chOff x="-216000" y="-216000"/>
            <a:chExt cx="12628800" cy="7290000"/>
          </a:xfrm>
        </p:grpSpPr>
        <p:cxnSp>
          <p:nvCxnSpPr>
            <p:cNvPr id="81" name="Gerade Verbindung 80"/>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0"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1"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2"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custDataLst>
      <p:tags r:id="rId2"/>
    </p:custDataLst>
    <p:extLst>
      <p:ext uri="{BB962C8B-B14F-4D97-AF65-F5344CB8AC3E}">
        <p14:creationId xmlns:p14="http://schemas.microsoft.com/office/powerpoint/2010/main" val="6294400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5_Chapter title color fill">
    <p:bg>
      <p:bgPr>
        <a:solidFill>
          <a:schemeClr val="accent2"/>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63995AE8-0EB0-4262-9072-4DBDB09E85C5}"/>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17834" name="think-cell Slide" r:id="rId8" imgW="344" imgH="345" progId="TCLayout.ActiveDocument.1">
                  <p:embed/>
                </p:oleObj>
              </mc:Choice>
              <mc:Fallback>
                <p:oleObj name="think-cell Slide" r:id="rId8" imgW="344" imgH="345" progId="TCLayout.ActiveDocument.1">
                  <p:embed/>
                  <p:pic>
                    <p:nvPicPr>
                      <p:cNvPr id="5" name="Objekt 4" hidden="1">
                        <a:extLst>
                          <a:ext uri="{FF2B5EF4-FFF2-40B4-BE49-F238E27FC236}">
                            <a16:creationId xmlns:a16="http://schemas.microsoft.com/office/drawing/2014/main" id="{63995AE8-0EB0-4262-9072-4DBDB09E85C5}"/>
                          </a:ext>
                        </a:extLst>
                      </p:cNvPr>
                      <p:cNvPicPr/>
                      <p:nvPr/>
                    </p:nvPicPr>
                    <p:blipFill>
                      <a:blip r:embed="rId9"/>
                      <a:stretch>
                        <a:fillRect/>
                      </a:stretch>
                    </p:blipFill>
                    <p:spPr>
                      <a:xfrm>
                        <a:off x="1191" y="1191"/>
                        <a:ext cx="1190" cy="1191"/>
                      </a:xfrm>
                      <a:prstGeom prst="rect">
                        <a:avLst/>
                      </a:prstGeom>
                    </p:spPr>
                  </p:pic>
                </p:oleObj>
              </mc:Fallback>
            </mc:AlternateContent>
          </a:graphicData>
        </a:graphic>
      </p:graphicFrame>
      <p:sp>
        <p:nvSpPr>
          <p:cNvPr id="2" name="Rechteck 1" hidden="1">
            <a:extLst>
              <a:ext uri="{FF2B5EF4-FFF2-40B4-BE49-F238E27FC236}">
                <a16:creationId xmlns:a16="http://schemas.microsoft.com/office/drawing/2014/main" id="{C4CE7587-065D-475B-9FD8-2EB11C351918}"/>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de-DE"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pic>
        <p:nvPicPr>
          <p:cNvPr id="58" name="Grafik 57">
            <a:extLst>
              <a:ext uri="{FF2B5EF4-FFF2-40B4-BE49-F238E27FC236}">
                <a16:creationId xmlns:a16="http://schemas.microsoft.com/office/drawing/2014/main" id="{6854561B-5344-4827-8760-ABAD29BADE29}"/>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l="-1" t="-1"/>
          <a:stretch/>
        </p:blipFill>
        <p:spPr>
          <a:xfrm>
            <a:off x="0" y="0"/>
            <a:ext cx="9169824" cy="5160713"/>
          </a:xfrm>
          <a:prstGeom prst="rect">
            <a:avLst/>
          </a:prstGeom>
        </p:spPr>
      </p:pic>
      <p:sp>
        <p:nvSpPr>
          <p:cNvPr id="3" name="cdtRectangle 115 Id57350"/>
          <p:cNvSpPr>
            <a:spLocks noGrp="1" noChangeArrowheads="1"/>
          </p:cNvSpPr>
          <p:nvPr>
            <p:ph type="ctrTitle"/>
            <p:custDataLst>
              <p:tags r:id="rId5"/>
            </p:custDataLst>
          </p:nvPr>
        </p:nvSpPr>
        <p:spPr bwMode="ltGray">
          <a:xfrm>
            <a:off x="470052" y="3350824"/>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6"/>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grpSp>
        <p:nvGrpSpPr>
          <p:cNvPr id="80" name="Gruppieren 79"/>
          <p:cNvGrpSpPr/>
          <p:nvPr userDrawn="1"/>
        </p:nvGrpSpPr>
        <p:grpSpPr>
          <a:xfrm>
            <a:off x="-161915" y="-162000"/>
            <a:ext cx="9466669" cy="5467500"/>
            <a:chOff x="-216000" y="-216000"/>
            <a:chExt cx="12628800" cy="7290000"/>
          </a:xfrm>
        </p:grpSpPr>
        <p:cxnSp>
          <p:nvCxnSpPr>
            <p:cNvPr id="81" name="Gerade Verbindung 80"/>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0"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1"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2"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custDataLst>
      <p:tags r:id="rId2"/>
    </p:custDataLst>
    <p:extLst>
      <p:ext uri="{BB962C8B-B14F-4D97-AF65-F5344CB8AC3E}">
        <p14:creationId xmlns:p14="http://schemas.microsoft.com/office/powerpoint/2010/main" val="6825531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6_Chapter title color fill">
    <p:bg>
      <p:bgPr>
        <a:solidFill>
          <a:schemeClr val="accent2"/>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63995AE8-0EB0-4262-9072-4DBDB09E85C5}"/>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18858" name="think-cell Slide" r:id="rId8" imgW="344" imgH="345" progId="TCLayout.ActiveDocument.1">
                  <p:embed/>
                </p:oleObj>
              </mc:Choice>
              <mc:Fallback>
                <p:oleObj name="think-cell Slide" r:id="rId8" imgW="344" imgH="345" progId="TCLayout.ActiveDocument.1">
                  <p:embed/>
                  <p:pic>
                    <p:nvPicPr>
                      <p:cNvPr id="5" name="Objekt 4" hidden="1">
                        <a:extLst>
                          <a:ext uri="{FF2B5EF4-FFF2-40B4-BE49-F238E27FC236}">
                            <a16:creationId xmlns:a16="http://schemas.microsoft.com/office/drawing/2014/main" id="{63995AE8-0EB0-4262-9072-4DBDB09E85C5}"/>
                          </a:ext>
                        </a:extLst>
                      </p:cNvPr>
                      <p:cNvPicPr/>
                      <p:nvPr/>
                    </p:nvPicPr>
                    <p:blipFill>
                      <a:blip r:embed="rId9"/>
                      <a:stretch>
                        <a:fillRect/>
                      </a:stretch>
                    </p:blipFill>
                    <p:spPr>
                      <a:xfrm>
                        <a:off x="1191" y="1191"/>
                        <a:ext cx="1190" cy="1191"/>
                      </a:xfrm>
                      <a:prstGeom prst="rect">
                        <a:avLst/>
                      </a:prstGeom>
                    </p:spPr>
                  </p:pic>
                </p:oleObj>
              </mc:Fallback>
            </mc:AlternateContent>
          </a:graphicData>
        </a:graphic>
      </p:graphicFrame>
      <p:sp>
        <p:nvSpPr>
          <p:cNvPr id="2" name="Rechteck 1" hidden="1">
            <a:extLst>
              <a:ext uri="{FF2B5EF4-FFF2-40B4-BE49-F238E27FC236}">
                <a16:creationId xmlns:a16="http://schemas.microsoft.com/office/drawing/2014/main" id="{C4CE7587-065D-475B-9FD8-2EB11C351918}"/>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de-DE"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pic>
        <p:nvPicPr>
          <p:cNvPr id="60" name="Grafik 59">
            <a:extLst>
              <a:ext uri="{FF2B5EF4-FFF2-40B4-BE49-F238E27FC236}">
                <a16:creationId xmlns:a16="http://schemas.microsoft.com/office/drawing/2014/main" id="{AF798D7C-2734-4815-BDA6-A73109026189}"/>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a:stretch/>
        </p:blipFill>
        <p:spPr>
          <a:xfrm>
            <a:off x="2379" y="-36380"/>
            <a:ext cx="9141621" cy="5179880"/>
          </a:xfrm>
          <a:prstGeom prst="rect">
            <a:avLst/>
          </a:prstGeom>
        </p:spPr>
      </p:pic>
      <p:sp>
        <p:nvSpPr>
          <p:cNvPr id="3" name="cdtRectangle 115 Id57350"/>
          <p:cNvSpPr>
            <a:spLocks noGrp="1" noChangeArrowheads="1"/>
          </p:cNvSpPr>
          <p:nvPr>
            <p:ph type="ctrTitle"/>
            <p:custDataLst>
              <p:tags r:id="rId5"/>
            </p:custDataLst>
          </p:nvPr>
        </p:nvSpPr>
        <p:spPr bwMode="ltGray">
          <a:xfrm>
            <a:off x="470052" y="3350824"/>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6"/>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grpSp>
        <p:nvGrpSpPr>
          <p:cNvPr id="80" name="Gruppieren 79"/>
          <p:cNvGrpSpPr/>
          <p:nvPr userDrawn="1"/>
        </p:nvGrpSpPr>
        <p:grpSpPr>
          <a:xfrm>
            <a:off x="-161915" y="-162000"/>
            <a:ext cx="9466669" cy="5467500"/>
            <a:chOff x="-216000" y="-216000"/>
            <a:chExt cx="12628800" cy="7290000"/>
          </a:xfrm>
        </p:grpSpPr>
        <p:cxnSp>
          <p:nvCxnSpPr>
            <p:cNvPr id="81" name="Gerade Verbindung 80"/>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0"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1"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2"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custDataLst>
      <p:tags r:id="rId2"/>
    </p:custDataLst>
    <p:extLst>
      <p:ext uri="{BB962C8B-B14F-4D97-AF65-F5344CB8AC3E}">
        <p14:creationId xmlns:p14="http://schemas.microsoft.com/office/powerpoint/2010/main" val="27236896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7_Chapter title color fill">
    <p:bg>
      <p:bgPr>
        <a:solidFill>
          <a:schemeClr val="accent2"/>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63995AE8-0EB0-4262-9072-4DBDB09E85C5}"/>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19882" name="think-cell Slide" r:id="rId8" imgW="344" imgH="345" progId="TCLayout.ActiveDocument.1">
                  <p:embed/>
                </p:oleObj>
              </mc:Choice>
              <mc:Fallback>
                <p:oleObj name="think-cell Slide" r:id="rId8" imgW="344" imgH="345" progId="TCLayout.ActiveDocument.1">
                  <p:embed/>
                  <p:pic>
                    <p:nvPicPr>
                      <p:cNvPr id="5" name="Objekt 4" hidden="1">
                        <a:extLst>
                          <a:ext uri="{FF2B5EF4-FFF2-40B4-BE49-F238E27FC236}">
                            <a16:creationId xmlns:a16="http://schemas.microsoft.com/office/drawing/2014/main" id="{63995AE8-0EB0-4262-9072-4DBDB09E85C5}"/>
                          </a:ext>
                        </a:extLst>
                      </p:cNvPr>
                      <p:cNvPicPr/>
                      <p:nvPr/>
                    </p:nvPicPr>
                    <p:blipFill>
                      <a:blip r:embed="rId9"/>
                      <a:stretch>
                        <a:fillRect/>
                      </a:stretch>
                    </p:blipFill>
                    <p:spPr>
                      <a:xfrm>
                        <a:off x="1191" y="1191"/>
                        <a:ext cx="1190" cy="1191"/>
                      </a:xfrm>
                      <a:prstGeom prst="rect">
                        <a:avLst/>
                      </a:prstGeom>
                    </p:spPr>
                  </p:pic>
                </p:oleObj>
              </mc:Fallback>
            </mc:AlternateContent>
          </a:graphicData>
        </a:graphic>
      </p:graphicFrame>
      <p:sp>
        <p:nvSpPr>
          <p:cNvPr id="2" name="Rechteck 1" hidden="1">
            <a:extLst>
              <a:ext uri="{FF2B5EF4-FFF2-40B4-BE49-F238E27FC236}">
                <a16:creationId xmlns:a16="http://schemas.microsoft.com/office/drawing/2014/main" id="{C4CE7587-065D-475B-9FD8-2EB11C351918}"/>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de-DE"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pic>
        <p:nvPicPr>
          <p:cNvPr id="59" name="Grafik 58">
            <a:extLst>
              <a:ext uri="{FF2B5EF4-FFF2-40B4-BE49-F238E27FC236}">
                <a16:creationId xmlns:a16="http://schemas.microsoft.com/office/drawing/2014/main" id="{B9853595-3EB9-4DF8-B72F-79ECFB671EC4}"/>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a:xfrm>
            <a:off x="0" y="0"/>
            <a:ext cx="9144001" cy="5143500"/>
          </a:xfrm>
          <a:prstGeom prst="rect">
            <a:avLst/>
          </a:prstGeom>
        </p:spPr>
      </p:pic>
      <p:sp>
        <p:nvSpPr>
          <p:cNvPr id="3" name="cdtRectangle 115 Id57350"/>
          <p:cNvSpPr>
            <a:spLocks noGrp="1" noChangeArrowheads="1"/>
          </p:cNvSpPr>
          <p:nvPr>
            <p:ph type="ctrTitle"/>
            <p:custDataLst>
              <p:tags r:id="rId5"/>
            </p:custDataLst>
          </p:nvPr>
        </p:nvSpPr>
        <p:spPr bwMode="ltGray">
          <a:xfrm>
            <a:off x="470052" y="3350824"/>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6"/>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grpSp>
        <p:nvGrpSpPr>
          <p:cNvPr id="80" name="Gruppieren 79"/>
          <p:cNvGrpSpPr/>
          <p:nvPr userDrawn="1"/>
        </p:nvGrpSpPr>
        <p:grpSpPr>
          <a:xfrm>
            <a:off x="-161915" y="-162000"/>
            <a:ext cx="9466669" cy="5467500"/>
            <a:chOff x="-216000" y="-216000"/>
            <a:chExt cx="12628800" cy="7290000"/>
          </a:xfrm>
        </p:grpSpPr>
        <p:cxnSp>
          <p:nvCxnSpPr>
            <p:cNvPr id="81" name="Gerade Verbindung 80"/>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0"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1"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2"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custDataLst>
      <p:tags r:id="rId2"/>
    </p:custDataLst>
    <p:extLst>
      <p:ext uri="{BB962C8B-B14F-4D97-AF65-F5344CB8AC3E}">
        <p14:creationId xmlns:p14="http://schemas.microsoft.com/office/powerpoint/2010/main" val="6706961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8_Chapter title color fill">
    <p:bg>
      <p:bgPr>
        <a:solidFill>
          <a:schemeClr val="accent2"/>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63995AE8-0EB0-4262-9072-4DBDB09E85C5}"/>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20906" name="think-cell Slide" r:id="rId8" imgW="344" imgH="345" progId="TCLayout.ActiveDocument.1">
                  <p:embed/>
                </p:oleObj>
              </mc:Choice>
              <mc:Fallback>
                <p:oleObj name="think-cell Slide" r:id="rId8" imgW="344" imgH="345" progId="TCLayout.ActiveDocument.1">
                  <p:embed/>
                  <p:pic>
                    <p:nvPicPr>
                      <p:cNvPr id="5" name="Objekt 4" hidden="1">
                        <a:extLst>
                          <a:ext uri="{FF2B5EF4-FFF2-40B4-BE49-F238E27FC236}">
                            <a16:creationId xmlns:a16="http://schemas.microsoft.com/office/drawing/2014/main" id="{63995AE8-0EB0-4262-9072-4DBDB09E85C5}"/>
                          </a:ext>
                        </a:extLst>
                      </p:cNvPr>
                      <p:cNvPicPr/>
                      <p:nvPr/>
                    </p:nvPicPr>
                    <p:blipFill>
                      <a:blip r:embed="rId9"/>
                      <a:stretch>
                        <a:fillRect/>
                      </a:stretch>
                    </p:blipFill>
                    <p:spPr>
                      <a:xfrm>
                        <a:off x="1191" y="1191"/>
                        <a:ext cx="1190" cy="1191"/>
                      </a:xfrm>
                      <a:prstGeom prst="rect">
                        <a:avLst/>
                      </a:prstGeom>
                    </p:spPr>
                  </p:pic>
                </p:oleObj>
              </mc:Fallback>
            </mc:AlternateContent>
          </a:graphicData>
        </a:graphic>
      </p:graphicFrame>
      <p:sp>
        <p:nvSpPr>
          <p:cNvPr id="2" name="Rechteck 1" hidden="1">
            <a:extLst>
              <a:ext uri="{FF2B5EF4-FFF2-40B4-BE49-F238E27FC236}">
                <a16:creationId xmlns:a16="http://schemas.microsoft.com/office/drawing/2014/main" id="{C4CE7587-065D-475B-9FD8-2EB11C351918}"/>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de-DE"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pic>
        <p:nvPicPr>
          <p:cNvPr id="58" name="Grafik 57">
            <a:extLst>
              <a:ext uri="{FF2B5EF4-FFF2-40B4-BE49-F238E27FC236}">
                <a16:creationId xmlns:a16="http://schemas.microsoft.com/office/drawing/2014/main" id="{2CEC0E26-6A7A-45E9-BED0-A1A86C44744F}"/>
              </a:ext>
            </a:extLst>
          </p:cNvPr>
          <p:cNvPicPr>
            <a:picLocks noChangeAspect="1"/>
          </p:cNvPicPr>
          <p:nvPr userDrawn="1"/>
        </p:nvPicPr>
        <p:blipFill rotWithShape="1">
          <a:blip r:embed="rId10" cstate="screen">
            <a:extLst>
              <a:ext uri="{28A0092B-C50C-407E-A947-70E740481C1C}">
                <a14:useLocalDpi xmlns:a14="http://schemas.microsoft.com/office/drawing/2010/main"/>
              </a:ext>
            </a:extLst>
          </a:blip>
          <a:srcRect/>
          <a:stretch/>
        </p:blipFill>
        <p:spPr>
          <a:xfrm>
            <a:off x="-94451" y="1191"/>
            <a:ext cx="9264275" cy="5142309"/>
          </a:xfrm>
          <a:prstGeom prst="rect">
            <a:avLst/>
          </a:prstGeom>
        </p:spPr>
      </p:pic>
      <p:sp>
        <p:nvSpPr>
          <p:cNvPr id="3" name="cdtRectangle 115 Id57350"/>
          <p:cNvSpPr>
            <a:spLocks noGrp="1" noChangeArrowheads="1"/>
          </p:cNvSpPr>
          <p:nvPr>
            <p:ph type="ctrTitle"/>
            <p:custDataLst>
              <p:tags r:id="rId5"/>
            </p:custDataLst>
          </p:nvPr>
        </p:nvSpPr>
        <p:spPr bwMode="ltGray">
          <a:xfrm>
            <a:off x="470052" y="3350824"/>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6"/>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grpSp>
        <p:nvGrpSpPr>
          <p:cNvPr id="80" name="Gruppieren 79"/>
          <p:cNvGrpSpPr/>
          <p:nvPr userDrawn="1"/>
        </p:nvGrpSpPr>
        <p:grpSpPr>
          <a:xfrm>
            <a:off x="-161915" y="-162000"/>
            <a:ext cx="9466669" cy="5467500"/>
            <a:chOff x="-216000" y="-216000"/>
            <a:chExt cx="12628800" cy="7290000"/>
          </a:xfrm>
        </p:grpSpPr>
        <p:cxnSp>
          <p:nvCxnSpPr>
            <p:cNvPr id="81" name="Gerade Verbindung 80"/>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0"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1"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2"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custDataLst>
      <p:tags r:id="rId2"/>
    </p:custDataLst>
    <p:extLst>
      <p:ext uri="{BB962C8B-B14F-4D97-AF65-F5344CB8AC3E}">
        <p14:creationId xmlns:p14="http://schemas.microsoft.com/office/powerpoint/2010/main" val="27400545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Benutzerdefiniertes Layou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AA8DE0D3-2045-4A6C-9DEF-6A05C1DB6CA2}"/>
              </a:ext>
            </a:extLst>
          </p:cNvPr>
          <p:cNvGraphicFramePr>
            <a:graphicFrameLocks noChangeAspect="1"/>
          </p:cNvGraphicFramePr>
          <p:nvPr userDrawn="1">
            <p:custDataLst>
              <p:tags r:id="rId2"/>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21930" name="think-cell Slide" r:id="rId5" imgW="395" imgH="396" progId="TCLayout.ActiveDocument.1">
                  <p:embed/>
                </p:oleObj>
              </mc:Choice>
              <mc:Fallback>
                <p:oleObj name="think-cell Slide" r:id="rId5" imgW="395" imgH="396" progId="TCLayout.ActiveDocument.1">
                  <p:embed/>
                  <p:pic>
                    <p:nvPicPr>
                      <p:cNvPr id="4" name="Object 3" hidden="1">
                        <a:extLst>
                          <a:ext uri="{FF2B5EF4-FFF2-40B4-BE49-F238E27FC236}">
                            <a16:creationId xmlns:a16="http://schemas.microsoft.com/office/drawing/2014/main" id="{AA8DE0D3-2045-4A6C-9DEF-6A05C1DB6CA2}"/>
                          </a:ext>
                        </a:extLst>
                      </p:cNvPr>
                      <p:cNvPicPr/>
                      <p:nvPr/>
                    </p:nvPicPr>
                    <p:blipFill>
                      <a:blip r:embed="rId6"/>
                      <a:stretch>
                        <a:fillRect/>
                      </a:stretch>
                    </p:blipFill>
                    <p:spPr>
                      <a:xfrm>
                        <a:off x="1191" y="1191"/>
                        <a:ext cx="1190" cy="1191"/>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F38A7CCC-4519-478F-8923-1DB0A3C503E0}"/>
              </a:ext>
            </a:extLst>
          </p:cNvPr>
          <p:cNvSpPr/>
          <p:nvPr userDrawn="1">
            <p:custDataLst>
              <p:tags r:id="rId3"/>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el 1"/>
          <p:cNvSpPr>
            <a:spLocks noGrp="1"/>
          </p:cNvSpPr>
          <p:nvPr>
            <p:ph type="title"/>
          </p:nvPr>
        </p:nvSpPr>
        <p:spPr/>
        <p:txBody>
          <a:bodyPr/>
          <a:lstStyle/>
          <a:p>
            <a:r>
              <a:rPr lang="de-DE"/>
              <a:t>Titelmasterformat durch Klicken bearbeiten</a:t>
            </a:r>
            <a:endParaRPr lang="en-US"/>
          </a:p>
        </p:txBody>
      </p:sp>
    </p:spTree>
    <p:extLst>
      <p:ext uri="{BB962C8B-B14F-4D97-AF65-F5344CB8AC3E}">
        <p14:creationId xmlns:p14="http://schemas.microsoft.com/office/powerpoint/2010/main" val="2461918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Free Content" preserve="1" userDrawn="1">
  <p:cSld name="Free Content">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4"/>
            </p:custDataLst>
          </p:nvPr>
        </p:nvGraphicFramePr>
        <p:xfrm>
          <a:off x="1192" y="1194"/>
          <a:ext cx="1190" cy="1190"/>
        </p:xfrm>
        <a:graphic>
          <a:graphicData uri="http://schemas.openxmlformats.org/presentationml/2006/ole">
            <mc:AlternateContent xmlns:mc="http://schemas.openxmlformats.org/markup-compatibility/2006">
              <mc:Choice xmlns:v="urn:schemas-microsoft-com:vml" Requires="v">
                <p:oleObj spid="_x0000_s122954" name="think-cell Slide" r:id="rId7" imgW="270" imgH="270" progId="TCLayout.ActiveDocument.1">
                  <p:embed/>
                </p:oleObj>
              </mc:Choice>
              <mc:Fallback>
                <p:oleObj name="think-cell Slide" r:id="rId7" imgW="270" imgH="270" progId="TCLayout.ActiveDocument.1">
                  <p:embed/>
                  <p:pic>
                    <p:nvPicPr>
                      <p:cNvPr id="2" name="Objekt 1" hidden="1"/>
                      <p:cNvPicPr/>
                      <p:nvPr/>
                    </p:nvPicPr>
                    <p:blipFill>
                      <a:blip r:embed="rId8"/>
                      <a:stretch>
                        <a:fillRect/>
                      </a:stretch>
                    </p:blipFill>
                    <p:spPr>
                      <a:xfrm>
                        <a:off x="1192" y="1194"/>
                        <a:ext cx="1190" cy="1190"/>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68A3F9F1-B458-443D-A983-5D8EB475BB3D}"/>
              </a:ext>
            </a:extLst>
          </p:cNvPr>
          <p:cNvSpPr/>
          <p:nvPr userDrawn="1">
            <p:custDataLst>
              <p:tags r:id="rId5"/>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en-US"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3" name="Titel 2"/>
          <p:cNvSpPr>
            <a:spLocks noGrp="1"/>
          </p:cNvSpPr>
          <p:nvPr>
            <p:ph type="title" hasCustomPrompt="1"/>
          </p:nvPr>
        </p:nvSpPr>
        <p:spPr/>
        <p:txBody>
          <a:bodyPr/>
          <a:lstStyle/>
          <a:p>
            <a:r>
              <a:rPr lang="en-US" dirty="0"/>
              <a:t>Click to edit Master title style</a:t>
            </a:r>
            <a:endParaRPr lang="de-DE" dirty="0"/>
          </a:p>
        </p:txBody>
      </p:sp>
    </p:spTree>
    <p:custDataLst>
      <p:custData r:id="rId2"/>
      <p:tags r:id="rId3"/>
    </p:custDataLst>
    <p:extLst>
      <p:ext uri="{BB962C8B-B14F-4D97-AF65-F5344CB8AC3E}">
        <p14:creationId xmlns:p14="http://schemas.microsoft.com/office/powerpoint/2010/main" val="24568026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Single large image">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D8F28C78-5786-444F-BF71-D3342EC47C99}"/>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23978" name="think-cell Slide" r:id="rId6" imgW="395" imgH="396" progId="TCLayout.ActiveDocument.1">
                  <p:embed/>
                </p:oleObj>
              </mc:Choice>
              <mc:Fallback>
                <p:oleObj name="think-cell Slide" r:id="rId6" imgW="395" imgH="396" progId="TCLayout.ActiveDocument.1">
                  <p:embed/>
                  <p:pic>
                    <p:nvPicPr>
                      <p:cNvPr id="5" name="Object 4" hidden="1">
                        <a:extLst>
                          <a:ext uri="{FF2B5EF4-FFF2-40B4-BE49-F238E27FC236}">
                            <a16:creationId xmlns:a16="http://schemas.microsoft.com/office/drawing/2014/main" id="{D8F28C78-5786-444F-BF71-D3342EC47C99}"/>
                          </a:ext>
                        </a:extLst>
                      </p:cNvPr>
                      <p:cNvPicPr/>
                      <p:nvPr/>
                    </p:nvPicPr>
                    <p:blipFill>
                      <a:blip r:embed="rId7"/>
                      <a:stretch>
                        <a:fillRect/>
                      </a:stretch>
                    </p:blipFill>
                    <p:spPr>
                      <a:xfrm>
                        <a:off x="1191" y="1191"/>
                        <a:ext cx="1190" cy="1191"/>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307192E4-1502-4EBC-8152-3A6C869E0C49}"/>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el 1"/>
          <p:cNvSpPr>
            <a:spLocks noGrp="1"/>
          </p:cNvSpPr>
          <p:nvPr>
            <p:ph type="title"/>
          </p:nvPr>
        </p:nvSpPr>
        <p:spPr/>
        <p:txBody>
          <a:bodyPr/>
          <a:lstStyle/>
          <a:p>
            <a:r>
              <a:rPr lang="de-DE" noProof="0"/>
              <a:t>Mastertitelformat bearbeiten</a:t>
            </a:r>
            <a:endParaRPr lang="en-US" noProof="0" dirty="0"/>
          </a:p>
        </p:txBody>
      </p:sp>
      <p:sp>
        <p:nvSpPr>
          <p:cNvPr id="4" name="Bildplatzhalter 3"/>
          <p:cNvSpPr>
            <a:spLocks noGrp="1"/>
          </p:cNvSpPr>
          <p:nvPr>
            <p:ph type="pic" sz="quarter" idx="10"/>
          </p:nvPr>
        </p:nvSpPr>
        <p:spPr>
          <a:xfrm>
            <a:off x="0" y="1080000"/>
            <a:ext cx="9148235" cy="3564000"/>
          </a:xfrm>
        </p:spPr>
        <p:txBody>
          <a:bodyPr tIns="1800000"/>
          <a:lstStyle>
            <a:lvl1pPr algn="ctr">
              <a:defRPr/>
            </a:lvl1pPr>
          </a:lstStyle>
          <a:p>
            <a:r>
              <a:rPr lang="de-DE" noProof="0"/>
              <a:t>Bild durch Klicken auf Symbol hinzufügen</a:t>
            </a:r>
            <a:endParaRPr lang="en-US" noProof="0" dirty="0"/>
          </a:p>
        </p:txBody>
      </p:sp>
    </p:spTree>
    <p:custDataLst>
      <p:tags r:id="rId2"/>
    </p:custDataLst>
    <p:extLst>
      <p:ext uri="{BB962C8B-B14F-4D97-AF65-F5344CB8AC3E}">
        <p14:creationId xmlns:p14="http://schemas.microsoft.com/office/powerpoint/2010/main" val="19444424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9FFBDABF-9352-4755-A5CC-3D43C6A22737}"/>
              </a:ext>
            </a:extLst>
          </p:cNvPr>
          <p:cNvGraphicFramePr>
            <a:graphicFrameLocks noChangeAspect="1"/>
          </p:cNvGraphicFramePr>
          <p:nvPr userDrawn="1">
            <p:custDataLst>
              <p:tags r:id="rId2"/>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25002" name="think-cell Slide" r:id="rId5" imgW="395" imgH="396" progId="TCLayout.ActiveDocument.1">
                  <p:embed/>
                </p:oleObj>
              </mc:Choice>
              <mc:Fallback>
                <p:oleObj name="think-cell Slide" r:id="rId5" imgW="395" imgH="396" progId="TCLayout.ActiveDocument.1">
                  <p:embed/>
                  <p:pic>
                    <p:nvPicPr>
                      <p:cNvPr id="4" name="Object 3" hidden="1">
                        <a:extLst>
                          <a:ext uri="{FF2B5EF4-FFF2-40B4-BE49-F238E27FC236}">
                            <a16:creationId xmlns:a16="http://schemas.microsoft.com/office/drawing/2014/main" id="{9FFBDABF-9352-4755-A5CC-3D43C6A22737}"/>
                          </a:ext>
                        </a:extLst>
                      </p:cNvPr>
                      <p:cNvPicPr/>
                      <p:nvPr/>
                    </p:nvPicPr>
                    <p:blipFill>
                      <a:blip r:embed="rId6"/>
                      <a:stretch>
                        <a:fillRect/>
                      </a:stretch>
                    </p:blipFill>
                    <p:spPr>
                      <a:xfrm>
                        <a:off x="1191" y="1191"/>
                        <a:ext cx="1190" cy="1191"/>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ADAFFA76-97E6-4A3C-AEFB-D34CF9FF3B99}"/>
              </a:ext>
            </a:extLst>
          </p:cNvPr>
          <p:cNvSpPr/>
          <p:nvPr userDrawn="1">
            <p:custDataLst>
              <p:tags r:id="rId3"/>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en-US"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757B84C8-F4C9-4787-A537-2736E034B86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445597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Full bleed image">
    <p:bg>
      <p:bgPr>
        <a:solidFill>
          <a:srgbClr val="FFFFFF"/>
        </a:solidFill>
        <a:effectLst/>
      </p:bgPr>
    </p:bg>
    <p:spTree>
      <p:nvGrpSpPr>
        <p:cNvPr id="1" name=""/>
        <p:cNvGrpSpPr/>
        <p:nvPr/>
      </p:nvGrpSpPr>
      <p:grpSpPr>
        <a:xfrm>
          <a:off x="0" y="0"/>
          <a:ext cx="0" cy="0"/>
          <a:chOff x="0" y="0"/>
          <a:chExt cx="0" cy="0"/>
        </a:xfrm>
      </p:grpSpPr>
      <p:graphicFrame>
        <p:nvGraphicFramePr>
          <p:cNvPr id="29" name="Object 28" hidden="1">
            <a:extLst>
              <a:ext uri="{FF2B5EF4-FFF2-40B4-BE49-F238E27FC236}">
                <a16:creationId xmlns:a16="http://schemas.microsoft.com/office/drawing/2014/main" id="{B500D50A-7D27-4CB8-8473-D2A473CE6E8B}"/>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26026" name="think-cell Slide" r:id="rId6" imgW="395" imgH="396" progId="TCLayout.ActiveDocument.1">
                  <p:embed/>
                </p:oleObj>
              </mc:Choice>
              <mc:Fallback>
                <p:oleObj name="think-cell Slide" r:id="rId6" imgW="395" imgH="396" progId="TCLayout.ActiveDocument.1">
                  <p:embed/>
                  <p:pic>
                    <p:nvPicPr>
                      <p:cNvPr id="29" name="Object 28" hidden="1">
                        <a:extLst>
                          <a:ext uri="{FF2B5EF4-FFF2-40B4-BE49-F238E27FC236}">
                            <a16:creationId xmlns:a16="http://schemas.microsoft.com/office/drawing/2014/main" id="{B500D50A-7D27-4CB8-8473-D2A473CE6E8B}"/>
                          </a:ext>
                        </a:extLst>
                      </p:cNvPr>
                      <p:cNvPicPr/>
                      <p:nvPr/>
                    </p:nvPicPr>
                    <p:blipFill>
                      <a:blip r:embed="rId7"/>
                      <a:stretch>
                        <a:fillRect/>
                      </a:stretch>
                    </p:blipFill>
                    <p:spPr>
                      <a:xfrm>
                        <a:off x="1191" y="1191"/>
                        <a:ext cx="1190" cy="1191"/>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EF32D2BB-1C01-43DF-BDEB-A56E69FCA311}"/>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5" name="Rechteck 4"/>
          <p:cNvSpPr/>
          <p:nvPr userDrawn="1"/>
        </p:nvSpPr>
        <p:spPr bwMode="auto">
          <a:xfrm>
            <a:off x="0" y="4"/>
            <a:ext cx="9144000" cy="1079999"/>
          </a:xfrm>
          <a:prstGeom prst="rect">
            <a:avLst/>
          </a:prstGeom>
          <a:solidFill>
            <a:srgbClr val="FFFFFF"/>
          </a:solidFill>
          <a:ln w="127">
            <a:solidFill>
              <a:srgbClr val="FFFFFF"/>
            </a:solidFill>
          </a:ln>
          <a:effectLst/>
        </p:spPr>
        <p:txBody>
          <a:bodyPr wrap="square" lIns="80874" tIns="40437" rIns="80874" bIns="40437" numCol="1" spcCol="72000" rtlCol="0" anchor="ctr">
            <a:noAutofit/>
          </a:bodyPr>
          <a:lstStyle/>
          <a:p>
            <a:pPr algn="ctr">
              <a:lnSpc>
                <a:spcPct val="110000"/>
              </a:lnSpc>
              <a:spcBef>
                <a:spcPct val="0"/>
              </a:spcBef>
              <a:buFont typeface="Wingdings" charset="0"/>
              <a:buNone/>
            </a:pPr>
            <a:endParaRPr lang="de-DE" sz="1348" noProof="0" dirty="0">
              <a:solidFill>
                <a:schemeClr val="tx1"/>
              </a:solidFill>
              <a:latin typeface="+mn-lt"/>
              <a:ea typeface="Arial Unicode MS" panose="020B0604020202020204" pitchFamily="34" charset="-128"/>
              <a:cs typeface="Arial Unicode MS" panose="020B0604020202020204" pitchFamily="34" charset="-128"/>
            </a:endParaRPr>
          </a:p>
        </p:txBody>
      </p:sp>
      <p:sp>
        <p:nvSpPr>
          <p:cNvPr id="4" name="Bildplatzhalter 3"/>
          <p:cNvSpPr>
            <a:spLocks noGrp="1"/>
          </p:cNvSpPr>
          <p:nvPr>
            <p:ph type="pic" sz="quarter" idx="10"/>
          </p:nvPr>
        </p:nvSpPr>
        <p:spPr>
          <a:xfrm>
            <a:off x="2" y="-2088"/>
            <a:ext cx="9142838" cy="5143500"/>
          </a:xfrm>
          <a:noFill/>
        </p:spPr>
        <p:txBody>
          <a:bodyPr tIns="1800000"/>
          <a:lstStyle>
            <a:lvl1pPr algn="ctr">
              <a:defRPr/>
            </a:lvl1pPr>
          </a:lstStyle>
          <a:p>
            <a:r>
              <a:rPr lang="de-DE" noProof="0"/>
              <a:t>Bild durch Klicken auf Symbol hinzufügen</a:t>
            </a:r>
            <a:endParaRPr lang="en-US" noProof="0" dirty="0"/>
          </a:p>
        </p:txBody>
      </p:sp>
      <p:sp>
        <p:nvSpPr>
          <p:cNvPr id="2" name="Titel 1"/>
          <p:cNvSpPr>
            <a:spLocks noGrp="1"/>
          </p:cNvSpPr>
          <p:nvPr>
            <p:ph type="title"/>
          </p:nvPr>
        </p:nvSpPr>
        <p:spPr bwMode="gray"/>
        <p:txBody>
          <a:bodyPr/>
          <a:lstStyle>
            <a:lvl1pPr>
              <a:defRPr>
                <a:solidFill>
                  <a:schemeClr val="tx1"/>
                </a:solidFill>
              </a:defRPr>
            </a:lvl1pPr>
          </a:lstStyle>
          <a:p>
            <a:r>
              <a:rPr lang="de-DE" noProof="0"/>
              <a:t>Mastertitelformat bearbeiten</a:t>
            </a:r>
            <a:endParaRPr lang="en-US" noProof="0" dirty="0"/>
          </a:p>
        </p:txBody>
      </p:sp>
      <p:grpSp>
        <p:nvGrpSpPr>
          <p:cNvPr id="6" name="Gruppieren 5"/>
          <p:cNvGrpSpPr/>
          <p:nvPr userDrawn="1"/>
        </p:nvGrpSpPr>
        <p:grpSpPr>
          <a:xfrm>
            <a:off x="-161915" y="-162000"/>
            <a:ext cx="9466669" cy="5467500"/>
            <a:chOff x="-216000" y="-216000"/>
            <a:chExt cx="12628800" cy="7290000"/>
          </a:xfrm>
        </p:grpSpPr>
        <p:cxnSp>
          <p:nvCxnSpPr>
            <p:cNvPr id="7" name="Gerade Verbindung 6"/>
            <p:cNvCxnSpPr/>
            <p:nvPr userDrawn="1"/>
          </p:nvCxnSpPr>
          <p:spPr bwMode="auto">
            <a:xfrm>
              <a:off x="627063"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 name="Gerade Verbindung 7"/>
            <p:cNvCxnSpPr/>
            <p:nvPr userDrawn="1"/>
          </p:nvCxnSpPr>
          <p:spPr bwMode="auto">
            <a:xfrm>
              <a:off x="6099175"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 name="Gerade Verbindung 8"/>
            <p:cNvCxnSpPr/>
            <p:nvPr userDrawn="1"/>
          </p:nvCxnSpPr>
          <p:spPr bwMode="auto">
            <a:xfrm>
              <a:off x="62420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 name="Gerade Verbindung 9"/>
            <p:cNvCxnSpPr/>
            <p:nvPr userDrawn="1"/>
          </p:nvCxnSpPr>
          <p:spPr bwMode="auto">
            <a:xfrm>
              <a:off x="8835479"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 name="Gerade Verbindung 10"/>
            <p:cNvCxnSpPr/>
            <p:nvPr userDrawn="1"/>
          </p:nvCxnSpPr>
          <p:spPr bwMode="auto">
            <a:xfrm>
              <a:off x="117157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 name="Gerade Verbindung 11"/>
            <p:cNvCxnSpPr/>
            <p:nvPr userDrawn="1"/>
          </p:nvCxnSpPr>
          <p:spPr bwMode="auto">
            <a:xfrm rot="5400000">
              <a:off x="123228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3" name="Gerade Verbindung 12"/>
            <p:cNvCxnSpPr/>
            <p:nvPr userDrawn="1"/>
          </p:nvCxnSpPr>
          <p:spPr bwMode="auto">
            <a:xfrm rot="5400000">
              <a:off x="12322800" y="945844"/>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4" name="Gerade Verbindung 13"/>
            <p:cNvCxnSpPr/>
            <p:nvPr userDrawn="1"/>
          </p:nvCxnSpPr>
          <p:spPr bwMode="auto">
            <a:xfrm rot="5400000">
              <a:off x="123228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5" name="Gerade Verbindung 14"/>
            <p:cNvCxnSpPr/>
            <p:nvPr userDrawn="1"/>
          </p:nvCxnSpPr>
          <p:spPr bwMode="auto">
            <a:xfrm rot="5400000">
              <a:off x="123228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6" name="Gerade Verbindung 15"/>
            <p:cNvCxnSpPr/>
            <p:nvPr userDrawn="1"/>
          </p:nvCxnSpPr>
          <p:spPr bwMode="auto">
            <a:xfrm rot="5400000">
              <a:off x="123228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7" name="Gerade Verbindung 16"/>
            <p:cNvCxnSpPr/>
            <p:nvPr userDrawn="1"/>
          </p:nvCxnSpPr>
          <p:spPr bwMode="auto">
            <a:xfrm rot="5400000">
              <a:off x="123228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8" name="Gerade Verbindung 17"/>
            <p:cNvCxnSpPr/>
            <p:nvPr userDrawn="1"/>
          </p:nvCxnSpPr>
          <p:spPr bwMode="auto">
            <a:xfrm>
              <a:off x="627063"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9" name="Gerade Verbindung 18"/>
            <p:cNvCxnSpPr/>
            <p:nvPr userDrawn="1"/>
          </p:nvCxnSpPr>
          <p:spPr bwMode="auto">
            <a:xfrm>
              <a:off x="6099175"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0" name="Gerade Verbindung 19"/>
            <p:cNvCxnSpPr/>
            <p:nvPr userDrawn="1"/>
          </p:nvCxnSpPr>
          <p:spPr bwMode="auto">
            <a:xfrm>
              <a:off x="62420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1" name="Gerade Verbindung 20"/>
            <p:cNvCxnSpPr/>
            <p:nvPr userDrawn="1"/>
          </p:nvCxnSpPr>
          <p:spPr bwMode="auto">
            <a:xfrm>
              <a:off x="8835479"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2" name="Gerade Verbindung 21"/>
            <p:cNvCxnSpPr/>
            <p:nvPr userDrawn="1"/>
          </p:nvCxnSpPr>
          <p:spPr bwMode="auto">
            <a:xfrm>
              <a:off x="117157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3" name="Gerade Verbindung 22"/>
            <p:cNvCxnSpPr/>
            <p:nvPr userDrawn="1"/>
          </p:nvCxnSpPr>
          <p:spPr bwMode="auto">
            <a:xfrm rot="5400000">
              <a:off x="-1260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4" name="Gerade Verbindung 23"/>
            <p:cNvCxnSpPr/>
            <p:nvPr userDrawn="1"/>
          </p:nvCxnSpPr>
          <p:spPr bwMode="auto">
            <a:xfrm rot="5400000">
              <a:off x="-126000" y="9468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5" name="Gerade Verbindung 24"/>
            <p:cNvCxnSpPr/>
            <p:nvPr userDrawn="1"/>
          </p:nvCxnSpPr>
          <p:spPr bwMode="auto">
            <a:xfrm rot="5400000">
              <a:off x="-1260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6" name="Gerade Verbindung 25"/>
            <p:cNvCxnSpPr/>
            <p:nvPr userDrawn="1"/>
          </p:nvCxnSpPr>
          <p:spPr bwMode="auto">
            <a:xfrm rot="5400000">
              <a:off x="-1260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7" name="Gerade Verbindung 26"/>
            <p:cNvCxnSpPr/>
            <p:nvPr userDrawn="1"/>
          </p:nvCxnSpPr>
          <p:spPr bwMode="auto">
            <a:xfrm rot="5400000">
              <a:off x="-1260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8" name="Gerade Verbindung 27"/>
            <p:cNvCxnSpPr/>
            <p:nvPr userDrawn="1"/>
          </p:nvCxnSpPr>
          <p:spPr bwMode="auto">
            <a:xfrm rot="5400000">
              <a:off x="-1260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custDataLst>
      <p:tags r:id="rId2"/>
    </p:custDataLst>
    <p:extLst>
      <p:ext uri="{BB962C8B-B14F-4D97-AF65-F5344CB8AC3E}">
        <p14:creationId xmlns:p14="http://schemas.microsoft.com/office/powerpoint/2010/main" val="209767238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9142838" cy="5143500"/>
          </a:xfrm>
          <a:noFill/>
        </p:spPr>
        <p:txBody>
          <a:bodyPr tIns="1347943"/>
          <a:lstStyle>
            <a:lvl1pPr algn="ctr">
              <a:defRPr/>
            </a:lvl1pPr>
          </a:lstStyle>
          <a:p>
            <a:endParaRPr lang="fr-FR" dirty="0"/>
          </a:p>
        </p:txBody>
      </p:sp>
    </p:spTree>
    <p:extLst>
      <p:ext uri="{BB962C8B-B14F-4D97-AF65-F5344CB8AC3E}">
        <p14:creationId xmlns:p14="http://schemas.microsoft.com/office/powerpoint/2010/main" val="8187597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Full bleed color area Dynamic Petrol">
    <p:bg>
      <p:bgRef idx="1001">
        <a:schemeClr val="bg1"/>
      </p:bgRef>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EB4F729F-627B-47B4-AA12-91DBD232DA03}"/>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27050" name="think-cell Slide" r:id="rId6" imgW="395" imgH="396" progId="TCLayout.ActiveDocument.1">
                  <p:embed/>
                </p:oleObj>
              </mc:Choice>
              <mc:Fallback>
                <p:oleObj name="think-cell Slide" r:id="rId6" imgW="395" imgH="396" progId="TCLayout.ActiveDocument.1">
                  <p:embed/>
                  <p:pic>
                    <p:nvPicPr>
                      <p:cNvPr id="5" name="Object 4" hidden="1">
                        <a:extLst>
                          <a:ext uri="{FF2B5EF4-FFF2-40B4-BE49-F238E27FC236}">
                            <a16:creationId xmlns:a16="http://schemas.microsoft.com/office/drawing/2014/main" id="{EB4F729F-627B-47B4-AA12-91DBD232DA03}"/>
                          </a:ext>
                        </a:extLst>
                      </p:cNvPr>
                      <p:cNvPicPr/>
                      <p:nvPr/>
                    </p:nvPicPr>
                    <p:blipFill>
                      <a:blip r:embed="rId7"/>
                      <a:stretch>
                        <a:fillRect/>
                      </a:stretch>
                    </p:blipFill>
                    <p:spPr>
                      <a:xfrm>
                        <a:off x="1191" y="1191"/>
                        <a:ext cx="1190" cy="1191"/>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EB90056A-BA07-49D8-86EA-6C991FDCCFD4}"/>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grpSp>
        <p:nvGrpSpPr>
          <p:cNvPr id="7" name="Gruppieren 6"/>
          <p:cNvGrpSpPr/>
          <p:nvPr userDrawn="1"/>
        </p:nvGrpSpPr>
        <p:grpSpPr>
          <a:xfrm>
            <a:off x="0" y="4"/>
            <a:ext cx="9144000" cy="5146430"/>
            <a:chOff x="0" y="0"/>
            <a:chExt cx="12198350" cy="6861907"/>
          </a:xfrm>
        </p:grpSpPr>
        <p:sp>
          <p:nvSpPr>
            <p:cNvPr id="4" name="Rechteck 3"/>
            <p:cNvSpPr/>
            <p:nvPr userDrawn="1"/>
          </p:nvSpPr>
          <p:spPr bwMode="auto">
            <a:xfrm>
              <a:off x="0" y="0"/>
              <a:ext cx="12198350" cy="6861907"/>
            </a:xfrm>
            <a:prstGeom prst="rect">
              <a:avLst/>
            </a:prstGeom>
            <a:solidFill>
              <a:schemeClr val="tx1"/>
            </a:solidFill>
            <a:ln>
              <a:noFill/>
            </a:ln>
            <a:effec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348" noProof="0" dirty="0">
                <a:solidFill>
                  <a:schemeClr val="tx1"/>
                </a:solidFill>
                <a:latin typeface="+mn-lt"/>
                <a:ea typeface="Arial Unicode MS" panose="020B0604020202020204" pitchFamily="34" charset="-128"/>
                <a:cs typeface="Arial Unicode MS" panose="020B0604020202020204" pitchFamily="34" charset="-128"/>
              </a:endParaRPr>
            </a:p>
          </p:txBody>
        </p:sp>
        <p:sp>
          <p:nvSpPr>
            <p:cNvPr id="6" name="Rechteck 5"/>
            <p:cNvSpPr/>
            <p:nvPr userDrawn="1"/>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348" noProof="0" dirty="0">
                <a:solidFill>
                  <a:schemeClr val="tx1"/>
                </a:solidFill>
                <a:latin typeface="+mn-lt"/>
                <a:ea typeface="Arial Unicode MS" panose="020B0604020202020204" pitchFamily="34" charset="-128"/>
                <a:cs typeface="Arial Unicode MS" panose="020B0604020202020204" pitchFamily="34" charset="-128"/>
              </a:endParaRPr>
            </a:p>
          </p:txBody>
        </p:sp>
      </p:grpSp>
      <p:sp>
        <p:nvSpPr>
          <p:cNvPr id="2" name="Titel 1"/>
          <p:cNvSpPr>
            <a:spLocks noGrp="1"/>
          </p:cNvSpPr>
          <p:nvPr>
            <p:ph type="title"/>
          </p:nvPr>
        </p:nvSpPr>
        <p:spPr bwMode="gray"/>
        <p:txBody>
          <a:bodyPr/>
          <a:lstStyle>
            <a:lvl1pPr>
              <a:defRPr>
                <a:solidFill>
                  <a:schemeClr val="tx1"/>
                </a:solidFill>
              </a:defRPr>
            </a:lvl1pPr>
          </a:lstStyle>
          <a:p>
            <a:r>
              <a:rPr lang="de-DE" noProof="0"/>
              <a:t>Mastertitelformat bearbeiten</a:t>
            </a:r>
            <a:endParaRPr lang="en-US" noProof="0" dirty="0"/>
          </a:p>
        </p:txBody>
      </p:sp>
      <p:grpSp>
        <p:nvGrpSpPr>
          <p:cNvPr id="8" name="Gruppieren 7"/>
          <p:cNvGrpSpPr/>
          <p:nvPr userDrawn="1"/>
        </p:nvGrpSpPr>
        <p:grpSpPr>
          <a:xfrm>
            <a:off x="-161915" y="-162000"/>
            <a:ext cx="9466669" cy="5467500"/>
            <a:chOff x="-216000" y="-216000"/>
            <a:chExt cx="12628800" cy="7290000"/>
          </a:xfrm>
        </p:grpSpPr>
        <p:cxnSp>
          <p:nvCxnSpPr>
            <p:cNvPr id="9" name="Gerade Verbindung 8"/>
            <p:cNvCxnSpPr/>
            <p:nvPr userDrawn="1"/>
          </p:nvCxnSpPr>
          <p:spPr bwMode="auto">
            <a:xfrm>
              <a:off x="627063"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 name="Gerade Verbindung 9"/>
            <p:cNvCxnSpPr/>
            <p:nvPr userDrawn="1"/>
          </p:nvCxnSpPr>
          <p:spPr bwMode="auto">
            <a:xfrm>
              <a:off x="6099175"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 name="Gerade Verbindung 10"/>
            <p:cNvCxnSpPr/>
            <p:nvPr userDrawn="1"/>
          </p:nvCxnSpPr>
          <p:spPr bwMode="auto">
            <a:xfrm>
              <a:off x="62420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 name="Gerade Verbindung 11"/>
            <p:cNvCxnSpPr/>
            <p:nvPr userDrawn="1"/>
          </p:nvCxnSpPr>
          <p:spPr bwMode="auto">
            <a:xfrm>
              <a:off x="8835479"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3" name="Gerade Verbindung 12"/>
            <p:cNvCxnSpPr/>
            <p:nvPr userDrawn="1"/>
          </p:nvCxnSpPr>
          <p:spPr bwMode="auto">
            <a:xfrm>
              <a:off x="117157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4" name="Gerade Verbindung 13"/>
            <p:cNvCxnSpPr/>
            <p:nvPr userDrawn="1"/>
          </p:nvCxnSpPr>
          <p:spPr bwMode="auto">
            <a:xfrm rot="5400000">
              <a:off x="123228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5" name="Gerade Verbindung 14"/>
            <p:cNvCxnSpPr/>
            <p:nvPr userDrawn="1"/>
          </p:nvCxnSpPr>
          <p:spPr bwMode="auto">
            <a:xfrm rot="5400000">
              <a:off x="12322800" y="945844"/>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6" name="Gerade Verbindung 15"/>
            <p:cNvCxnSpPr/>
            <p:nvPr userDrawn="1"/>
          </p:nvCxnSpPr>
          <p:spPr bwMode="auto">
            <a:xfrm rot="5400000">
              <a:off x="123228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7" name="Gerade Verbindung 16"/>
            <p:cNvCxnSpPr/>
            <p:nvPr userDrawn="1"/>
          </p:nvCxnSpPr>
          <p:spPr bwMode="auto">
            <a:xfrm rot="5400000">
              <a:off x="123228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8" name="Gerade Verbindung 17"/>
            <p:cNvCxnSpPr/>
            <p:nvPr userDrawn="1"/>
          </p:nvCxnSpPr>
          <p:spPr bwMode="auto">
            <a:xfrm rot="5400000">
              <a:off x="123228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9" name="Gerade Verbindung 18"/>
            <p:cNvCxnSpPr/>
            <p:nvPr userDrawn="1"/>
          </p:nvCxnSpPr>
          <p:spPr bwMode="auto">
            <a:xfrm rot="5400000">
              <a:off x="123228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0" name="Gerade Verbindung 19"/>
            <p:cNvCxnSpPr/>
            <p:nvPr userDrawn="1"/>
          </p:nvCxnSpPr>
          <p:spPr bwMode="auto">
            <a:xfrm>
              <a:off x="627063"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1" name="Gerade Verbindung 20"/>
            <p:cNvCxnSpPr/>
            <p:nvPr userDrawn="1"/>
          </p:nvCxnSpPr>
          <p:spPr bwMode="auto">
            <a:xfrm>
              <a:off x="6099175"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2" name="Gerade Verbindung 21"/>
            <p:cNvCxnSpPr/>
            <p:nvPr userDrawn="1"/>
          </p:nvCxnSpPr>
          <p:spPr bwMode="auto">
            <a:xfrm>
              <a:off x="62420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3" name="Gerade Verbindung 22"/>
            <p:cNvCxnSpPr/>
            <p:nvPr userDrawn="1"/>
          </p:nvCxnSpPr>
          <p:spPr bwMode="auto">
            <a:xfrm>
              <a:off x="8835479"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4" name="Gerade Verbindung 23"/>
            <p:cNvCxnSpPr/>
            <p:nvPr userDrawn="1"/>
          </p:nvCxnSpPr>
          <p:spPr bwMode="auto">
            <a:xfrm>
              <a:off x="117157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5" name="Gerade Verbindung 24"/>
            <p:cNvCxnSpPr/>
            <p:nvPr userDrawn="1"/>
          </p:nvCxnSpPr>
          <p:spPr bwMode="auto">
            <a:xfrm rot="5400000">
              <a:off x="-1260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6" name="Gerade Verbindung 25"/>
            <p:cNvCxnSpPr/>
            <p:nvPr userDrawn="1"/>
          </p:nvCxnSpPr>
          <p:spPr bwMode="auto">
            <a:xfrm rot="5400000">
              <a:off x="-126000" y="9468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7" name="Gerade Verbindung 26"/>
            <p:cNvCxnSpPr/>
            <p:nvPr userDrawn="1"/>
          </p:nvCxnSpPr>
          <p:spPr bwMode="auto">
            <a:xfrm rot="5400000">
              <a:off x="-1260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8" name="Gerade Verbindung 27"/>
            <p:cNvCxnSpPr/>
            <p:nvPr userDrawn="1"/>
          </p:nvCxnSpPr>
          <p:spPr bwMode="auto">
            <a:xfrm rot="5400000">
              <a:off x="-1260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9" name="Gerade Verbindung 28"/>
            <p:cNvCxnSpPr/>
            <p:nvPr userDrawn="1"/>
          </p:nvCxnSpPr>
          <p:spPr bwMode="auto">
            <a:xfrm rot="5400000">
              <a:off x="-1260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 name="Gerade Verbindung 29"/>
            <p:cNvCxnSpPr/>
            <p:nvPr userDrawn="1"/>
          </p:nvCxnSpPr>
          <p:spPr bwMode="auto">
            <a:xfrm rot="5400000">
              <a:off x="-1260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custDataLst>
      <p:tags r:id="rId2"/>
    </p:custDataLst>
    <p:extLst>
      <p:ext uri="{BB962C8B-B14F-4D97-AF65-F5344CB8AC3E}">
        <p14:creationId xmlns:p14="http://schemas.microsoft.com/office/powerpoint/2010/main" val="31700332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Full bleed color area Blue light">
    <p:bg>
      <p:bgRef idx="1001">
        <a:schemeClr val="bg1"/>
      </p:bgRef>
    </p:bg>
    <p:spTree>
      <p:nvGrpSpPr>
        <p:cNvPr id="1" name=""/>
        <p:cNvGrpSpPr/>
        <p:nvPr/>
      </p:nvGrpSpPr>
      <p:grpSpPr>
        <a:xfrm>
          <a:off x="0" y="0"/>
          <a:ext cx="0" cy="0"/>
          <a:chOff x="0" y="0"/>
          <a:chExt cx="0" cy="0"/>
        </a:xfrm>
      </p:grpSpPr>
      <p:graphicFrame>
        <p:nvGraphicFramePr>
          <p:cNvPr id="28" name="Object 27" hidden="1">
            <a:extLst>
              <a:ext uri="{FF2B5EF4-FFF2-40B4-BE49-F238E27FC236}">
                <a16:creationId xmlns:a16="http://schemas.microsoft.com/office/drawing/2014/main" id="{5F3ECFB7-CB68-4E75-A4E6-3B4BA0FA2783}"/>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28074" name="think-cell Slide" r:id="rId6" imgW="395" imgH="396" progId="TCLayout.ActiveDocument.1">
                  <p:embed/>
                </p:oleObj>
              </mc:Choice>
              <mc:Fallback>
                <p:oleObj name="think-cell Slide" r:id="rId6" imgW="395" imgH="396" progId="TCLayout.ActiveDocument.1">
                  <p:embed/>
                  <p:pic>
                    <p:nvPicPr>
                      <p:cNvPr id="28" name="Object 27" hidden="1">
                        <a:extLst>
                          <a:ext uri="{FF2B5EF4-FFF2-40B4-BE49-F238E27FC236}">
                            <a16:creationId xmlns:a16="http://schemas.microsoft.com/office/drawing/2014/main" id="{5F3ECFB7-CB68-4E75-A4E6-3B4BA0FA2783}"/>
                          </a:ext>
                        </a:extLst>
                      </p:cNvPr>
                      <p:cNvPicPr/>
                      <p:nvPr/>
                    </p:nvPicPr>
                    <p:blipFill>
                      <a:blip r:embed="rId7"/>
                      <a:stretch>
                        <a:fillRect/>
                      </a:stretch>
                    </p:blipFill>
                    <p:spPr>
                      <a:xfrm>
                        <a:off x="1191" y="1191"/>
                        <a:ext cx="1190" cy="1191"/>
                      </a:xfrm>
                      <a:prstGeom prst="rect">
                        <a:avLst/>
                      </a:prstGeom>
                    </p:spPr>
                  </p:pic>
                </p:oleObj>
              </mc:Fallback>
            </mc:AlternateContent>
          </a:graphicData>
        </a:graphic>
      </p:graphicFrame>
      <p:sp>
        <p:nvSpPr>
          <p:cNvPr id="27" name="Rectangle 26" hidden="1">
            <a:extLst>
              <a:ext uri="{FF2B5EF4-FFF2-40B4-BE49-F238E27FC236}">
                <a16:creationId xmlns:a16="http://schemas.microsoft.com/office/drawing/2014/main" id="{7CF168CB-317B-4680-95EC-23BA91A8C77B}"/>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3" name="Rechteck 2"/>
          <p:cNvSpPr/>
          <p:nvPr userDrawn="1"/>
        </p:nvSpPr>
        <p:spPr bwMode="auto">
          <a:xfrm>
            <a:off x="0" y="4"/>
            <a:ext cx="9144000" cy="5146430"/>
          </a:xfrm>
          <a:prstGeom prst="rect">
            <a:avLst/>
          </a:prstGeom>
          <a:solidFill>
            <a:srgbClr val="50BED7"/>
          </a:solidFill>
          <a:ln>
            <a:noFill/>
          </a:ln>
          <a:effectLst/>
        </p:spPr>
        <p:txBody>
          <a:bodyPr wrap="square" lIns="80874" tIns="40437" rIns="80874" bIns="40437" numCol="1" spcCol="72000" rtlCol="0" anchor="ctr">
            <a:noAutofit/>
          </a:bodyPr>
          <a:lstStyle/>
          <a:p>
            <a:pPr algn="ctr">
              <a:lnSpc>
                <a:spcPct val="110000"/>
              </a:lnSpc>
              <a:spcBef>
                <a:spcPct val="0"/>
              </a:spcBef>
              <a:buFont typeface="Wingdings" charset="0"/>
              <a:buNone/>
            </a:pPr>
            <a:endParaRPr lang="en-US" sz="1348" noProof="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 name="Titel 1"/>
          <p:cNvSpPr>
            <a:spLocks noGrp="1"/>
          </p:cNvSpPr>
          <p:nvPr>
            <p:ph type="title"/>
          </p:nvPr>
        </p:nvSpPr>
        <p:spPr bwMode="gray"/>
        <p:txBody>
          <a:bodyPr/>
          <a:lstStyle>
            <a:lvl1pPr>
              <a:defRPr>
                <a:solidFill>
                  <a:schemeClr val="tx1"/>
                </a:solidFill>
              </a:defRPr>
            </a:lvl1pPr>
          </a:lstStyle>
          <a:p>
            <a:r>
              <a:rPr lang="de-DE" noProof="0"/>
              <a:t>Mastertitelformat bearbeiten</a:t>
            </a:r>
            <a:endParaRPr lang="en-US" noProof="0" dirty="0"/>
          </a:p>
        </p:txBody>
      </p:sp>
      <p:grpSp>
        <p:nvGrpSpPr>
          <p:cNvPr id="4" name="Gruppieren 3"/>
          <p:cNvGrpSpPr/>
          <p:nvPr userDrawn="1"/>
        </p:nvGrpSpPr>
        <p:grpSpPr>
          <a:xfrm>
            <a:off x="-161915" y="-162000"/>
            <a:ext cx="9466669" cy="5467500"/>
            <a:chOff x="-216000" y="-216000"/>
            <a:chExt cx="12628800" cy="7290000"/>
          </a:xfrm>
        </p:grpSpPr>
        <p:cxnSp>
          <p:nvCxnSpPr>
            <p:cNvPr id="5" name="Gerade Verbindung 4"/>
            <p:cNvCxnSpPr/>
            <p:nvPr userDrawn="1"/>
          </p:nvCxnSpPr>
          <p:spPr bwMode="auto">
            <a:xfrm>
              <a:off x="627063"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 name="Gerade Verbindung 5"/>
            <p:cNvCxnSpPr/>
            <p:nvPr userDrawn="1"/>
          </p:nvCxnSpPr>
          <p:spPr bwMode="auto">
            <a:xfrm>
              <a:off x="6099175"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 name="Gerade Verbindung 6"/>
            <p:cNvCxnSpPr/>
            <p:nvPr userDrawn="1"/>
          </p:nvCxnSpPr>
          <p:spPr bwMode="auto">
            <a:xfrm>
              <a:off x="62420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 name="Gerade Verbindung 7"/>
            <p:cNvCxnSpPr/>
            <p:nvPr userDrawn="1"/>
          </p:nvCxnSpPr>
          <p:spPr bwMode="auto">
            <a:xfrm>
              <a:off x="8835479"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 name="Gerade Verbindung 8"/>
            <p:cNvCxnSpPr/>
            <p:nvPr userDrawn="1"/>
          </p:nvCxnSpPr>
          <p:spPr bwMode="auto">
            <a:xfrm>
              <a:off x="117157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 name="Gerade Verbindung 9"/>
            <p:cNvCxnSpPr/>
            <p:nvPr userDrawn="1"/>
          </p:nvCxnSpPr>
          <p:spPr bwMode="auto">
            <a:xfrm rot="5400000">
              <a:off x="123228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 name="Gerade Verbindung 10"/>
            <p:cNvCxnSpPr/>
            <p:nvPr userDrawn="1"/>
          </p:nvCxnSpPr>
          <p:spPr bwMode="auto">
            <a:xfrm rot="5400000">
              <a:off x="12322800" y="945844"/>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 name="Gerade Verbindung 11"/>
            <p:cNvCxnSpPr/>
            <p:nvPr userDrawn="1"/>
          </p:nvCxnSpPr>
          <p:spPr bwMode="auto">
            <a:xfrm rot="5400000">
              <a:off x="123228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3" name="Gerade Verbindung 12"/>
            <p:cNvCxnSpPr/>
            <p:nvPr userDrawn="1"/>
          </p:nvCxnSpPr>
          <p:spPr bwMode="auto">
            <a:xfrm rot="5400000">
              <a:off x="123228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4" name="Gerade Verbindung 13"/>
            <p:cNvCxnSpPr/>
            <p:nvPr userDrawn="1"/>
          </p:nvCxnSpPr>
          <p:spPr bwMode="auto">
            <a:xfrm rot="5400000">
              <a:off x="123228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5" name="Gerade Verbindung 14"/>
            <p:cNvCxnSpPr/>
            <p:nvPr userDrawn="1"/>
          </p:nvCxnSpPr>
          <p:spPr bwMode="auto">
            <a:xfrm rot="5400000">
              <a:off x="123228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6" name="Gerade Verbindung 15"/>
            <p:cNvCxnSpPr/>
            <p:nvPr userDrawn="1"/>
          </p:nvCxnSpPr>
          <p:spPr bwMode="auto">
            <a:xfrm>
              <a:off x="627063"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7" name="Gerade Verbindung 16"/>
            <p:cNvCxnSpPr/>
            <p:nvPr userDrawn="1"/>
          </p:nvCxnSpPr>
          <p:spPr bwMode="auto">
            <a:xfrm>
              <a:off x="6099175"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8" name="Gerade Verbindung 17"/>
            <p:cNvCxnSpPr/>
            <p:nvPr userDrawn="1"/>
          </p:nvCxnSpPr>
          <p:spPr bwMode="auto">
            <a:xfrm>
              <a:off x="62420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9" name="Gerade Verbindung 18"/>
            <p:cNvCxnSpPr/>
            <p:nvPr userDrawn="1"/>
          </p:nvCxnSpPr>
          <p:spPr bwMode="auto">
            <a:xfrm>
              <a:off x="8835479"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0" name="Gerade Verbindung 19"/>
            <p:cNvCxnSpPr/>
            <p:nvPr userDrawn="1"/>
          </p:nvCxnSpPr>
          <p:spPr bwMode="auto">
            <a:xfrm>
              <a:off x="117157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1" name="Gerade Verbindung 20"/>
            <p:cNvCxnSpPr/>
            <p:nvPr userDrawn="1"/>
          </p:nvCxnSpPr>
          <p:spPr bwMode="auto">
            <a:xfrm rot="5400000">
              <a:off x="-1260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2" name="Gerade Verbindung 21"/>
            <p:cNvCxnSpPr/>
            <p:nvPr userDrawn="1"/>
          </p:nvCxnSpPr>
          <p:spPr bwMode="auto">
            <a:xfrm rot="5400000">
              <a:off x="-126000" y="9468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3" name="Gerade Verbindung 22"/>
            <p:cNvCxnSpPr/>
            <p:nvPr userDrawn="1"/>
          </p:nvCxnSpPr>
          <p:spPr bwMode="auto">
            <a:xfrm rot="5400000">
              <a:off x="-1260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4" name="Gerade Verbindung 23"/>
            <p:cNvCxnSpPr/>
            <p:nvPr userDrawn="1"/>
          </p:nvCxnSpPr>
          <p:spPr bwMode="auto">
            <a:xfrm rot="5400000">
              <a:off x="-1260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5" name="Gerade Verbindung 24"/>
            <p:cNvCxnSpPr/>
            <p:nvPr userDrawn="1"/>
          </p:nvCxnSpPr>
          <p:spPr bwMode="auto">
            <a:xfrm rot="5400000">
              <a:off x="-1260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6" name="Gerade Verbindung 25"/>
            <p:cNvCxnSpPr/>
            <p:nvPr userDrawn="1"/>
          </p:nvCxnSpPr>
          <p:spPr bwMode="auto">
            <a:xfrm rot="5400000">
              <a:off x="-1260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custDataLst>
      <p:tags r:id="rId2"/>
    </p:custDataLst>
    <p:extLst>
      <p:ext uri="{BB962C8B-B14F-4D97-AF65-F5344CB8AC3E}">
        <p14:creationId xmlns:p14="http://schemas.microsoft.com/office/powerpoint/2010/main" val="325274730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One object (large)" type="obj" preserve="1">
  <p:cSld name="One object (large)">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1353FBBF-A718-49D4-881A-D98245EAF685}"/>
              </a:ext>
            </a:extLst>
          </p:cNvPr>
          <p:cNvGraphicFramePr>
            <a:graphicFrameLocks noChangeAspect="1"/>
          </p:cNvGraphicFramePr>
          <p:nvPr userDrawn="1">
            <p:custDataLst>
              <p:tags r:id="rId4"/>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29098" name="think-cell Slide" r:id="rId9" imgW="395" imgH="396" progId="TCLayout.ActiveDocument.1">
                  <p:embed/>
                </p:oleObj>
              </mc:Choice>
              <mc:Fallback>
                <p:oleObj name="think-cell Slide" r:id="rId9" imgW="395" imgH="396" progId="TCLayout.ActiveDocument.1">
                  <p:embed/>
                  <p:pic>
                    <p:nvPicPr>
                      <p:cNvPr id="5" name="Object 4" hidden="1">
                        <a:extLst>
                          <a:ext uri="{FF2B5EF4-FFF2-40B4-BE49-F238E27FC236}">
                            <a16:creationId xmlns:a16="http://schemas.microsoft.com/office/drawing/2014/main" id="{1353FBBF-A718-49D4-881A-D98245EAF685}"/>
                          </a:ext>
                        </a:extLst>
                      </p:cNvPr>
                      <p:cNvPicPr/>
                      <p:nvPr/>
                    </p:nvPicPr>
                    <p:blipFill>
                      <a:blip r:embed="rId10"/>
                      <a:stretch>
                        <a:fillRect/>
                      </a:stretch>
                    </p:blipFill>
                    <p:spPr>
                      <a:xfrm>
                        <a:off x="1191" y="1191"/>
                        <a:ext cx="1190" cy="1191"/>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6FC5D07A-A948-4F3D-84B4-7561DC864463}"/>
              </a:ext>
            </a:extLst>
          </p:cNvPr>
          <p:cNvSpPr/>
          <p:nvPr userDrawn="1">
            <p:custDataLst>
              <p:tags r:id="rId5"/>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cdtTitle 1 Id2"/>
          <p:cNvSpPr>
            <a:spLocks noGrp="1"/>
          </p:cNvSpPr>
          <p:nvPr>
            <p:ph type="title"/>
            <p:custDataLst>
              <p:tags r:id="rId6"/>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7"/>
            </p:custDataLst>
          </p:nvPr>
        </p:nvSpPr>
        <p:spPr>
          <a:xfrm>
            <a:off x="470052" y="1082278"/>
            <a:ext cx="6153517" cy="3561722"/>
          </a:xfrm>
        </p:spPr>
        <p:txBody>
          <a:bodyPr/>
          <a:lstStyle>
            <a:lvl1pPr>
              <a:buFont typeface="Arial" pitchFamily="34" charset="0"/>
              <a:buNone/>
              <a:defRPr/>
            </a:lvl1p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Tree>
    <p:custDataLst>
      <p:custData r:id="rId2"/>
      <p:tags r:id="rId3"/>
    </p:custDataLst>
    <p:extLst>
      <p:ext uri="{BB962C8B-B14F-4D97-AF65-F5344CB8AC3E}">
        <p14:creationId xmlns:p14="http://schemas.microsoft.com/office/powerpoint/2010/main" val="4735327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One object (small)" type="obj" preserve="1">
  <p:cSld name="One object (small)">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4"/>
            </p:custDataLst>
          </p:nvPr>
        </p:nvGraphicFramePr>
        <p:xfrm>
          <a:off x="1192" y="1194"/>
          <a:ext cx="1190" cy="1190"/>
        </p:xfrm>
        <a:graphic>
          <a:graphicData uri="http://schemas.openxmlformats.org/presentationml/2006/ole">
            <mc:AlternateContent xmlns:mc="http://schemas.openxmlformats.org/markup-compatibility/2006">
              <mc:Choice xmlns:v="urn:schemas-microsoft-com:vml" Requires="v">
                <p:oleObj spid="_x0000_s130122" name="think-cell Slide" r:id="rId9" imgW="270" imgH="270" progId="TCLayout.ActiveDocument.1">
                  <p:embed/>
                </p:oleObj>
              </mc:Choice>
              <mc:Fallback>
                <p:oleObj name="think-cell Slide" r:id="rId9" imgW="270" imgH="270" progId="TCLayout.ActiveDocument.1">
                  <p:embed/>
                  <p:pic>
                    <p:nvPicPr>
                      <p:cNvPr id="4" name="Objekt 3" hidden="1"/>
                      <p:cNvPicPr/>
                      <p:nvPr/>
                    </p:nvPicPr>
                    <p:blipFill>
                      <a:blip r:embed="rId10"/>
                      <a:stretch>
                        <a:fillRect/>
                      </a:stretch>
                    </p:blipFill>
                    <p:spPr>
                      <a:xfrm>
                        <a:off x="1192" y="1194"/>
                        <a:ext cx="1190" cy="1190"/>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38282065-697C-4984-BEC5-8B97348C181B}"/>
              </a:ext>
            </a:extLst>
          </p:cNvPr>
          <p:cNvSpPr/>
          <p:nvPr userDrawn="1">
            <p:custDataLst>
              <p:tags r:id="rId5"/>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cdtTitle 1 Id2"/>
          <p:cNvSpPr>
            <a:spLocks noGrp="1"/>
          </p:cNvSpPr>
          <p:nvPr>
            <p:ph type="title"/>
            <p:custDataLst>
              <p:tags r:id="rId6"/>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7"/>
            </p:custDataLst>
          </p:nvPr>
        </p:nvSpPr>
        <p:spPr>
          <a:xfrm>
            <a:off x="470052" y="1082278"/>
            <a:ext cx="5073358"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Tree>
    <p:custDataLst>
      <p:custData r:id="rId2"/>
      <p:tags r:id="rId3"/>
    </p:custDataLst>
    <p:extLst>
      <p:ext uri="{BB962C8B-B14F-4D97-AF65-F5344CB8AC3E}">
        <p14:creationId xmlns:p14="http://schemas.microsoft.com/office/powerpoint/2010/main" val="8109098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wo columns" preserve="1" userDrawn="1">
  <p:cSld name="Two columns">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092D8276-8DB3-473D-87AB-E381E528E453}"/>
              </a:ext>
            </a:extLst>
          </p:cNvPr>
          <p:cNvGraphicFramePr>
            <a:graphicFrameLocks noChangeAspect="1"/>
          </p:cNvGraphicFramePr>
          <p:nvPr userDrawn="1">
            <p:custDataLst>
              <p:tags r:id="rId4"/>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31146" name="think-cell Slide" r:id="rId9" imgW="395" imgH="396" progId="TCLayout.ActiveDocument.1">
                  <p:embed/>
                </p:oleObj>
              </mc:Choice>
              <mc:Fallback>
                <p:oleObj name="think-cell Slide" r:id="rId9" imgW="395" imgH="396" progId="TCLayout.ActiveDocument.1">
                  <p:embed/>
                  <p:pic>
                    <p:nvPicPr>
                      <p:cNvPr id="6" name="Object 5" hidden="1">
                        <a:extLst>
                          <a:ext uri="{FF2B5EF4-FFF2-40B4-BE49-F238E27FC236}">
                            <a16:creationId xmlns:a16="http://schemas.microsoft.com/office/drawing/2014/main" id="{092D8276-8DB3-473D-87AB-E381E528E453}"/>
                          </a:ext>
                        </a:extLst>
                      </p:cNvPr>
                      <p:cNvPicPr/>
                      <p:nvPr/>
                    </p:nvPicPr>
                    <p:blipFill>
                      <a:blip r:embed="rId10"/>
                      <a:stretch>
                        <a:fillRect/>
                      </a:stretch>
                    </p:blipFill>
                    <p:spPr>
                      <a:xfrm>
                        <a:off x="1191" y="1191"/>
                        <a:ext cx="1190" cy="1191"/>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1748785-C9CE-4A10-ACD0-67774EE3CA84}"/>
              </a:ext>
            </a:extLst>
          </p:cNvPr>
          <p:cNvSpPr/>
          <p:nvPr userDrawn="1">
            <p:custDataLst>
              <p:tags r:id="rId5"/>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en-US"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3" name="cdtContent Placeholder 2 Id3"/>
          <p:cNvSpPr>
            <a:spLocks noGrp="1"/>
          </p:cNvSpPr>
          <p:nvPr>
            <p:ph sz="half" idx="1" hasCustomPrompt="1"/>
            <p:custDataLst>
              <p:tags r:id="rId6"/>
            </p:custDataLst>
          </p:nvPr>
        </p:nvSpPr>
        <p:spPr>
          <a:xfrm>
            <a:off x="470054" y="1082278"/>
            <a:ext cx="4101948" cy="3561722"/>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49"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33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2pPr>
            <a:lvl3pPr marL="268669"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3pPr>
            <a:lvl4pPr marL="40300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4pPr>
            <a:lvl5pPr marL="539172" marR="0" indent="-134793" algn="l" defTabSz="684749"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dtContent Placeholder 3 Id4"/>
          <p:cNvSpPr>
            <a:spLocks noGrp="1"/>
          </p:cNvSpPr>
          <p:nvPr>
            <p:ph sz="half" idx="2" hasCustomPrompt="1"/>
            <p:custDataLst>
              <p:tags r:id="rId7"/>
            </p:custDataLst>
          </p:nvPr>
        </p:nvSpPr>
        <p:spPr>
          <a:xfrm>
            <a:off x="4680291" y="1082278"/>
            <a:ext cx="4101948" cy="3561722"/>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49"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33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2pPr>
            <a:lvl3pPr marL="268669"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3pPr>
            <a:lvl4pPr marL="40300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4pPr>
            <a:lvl5pPr marL="539172" marR="0" indent="-134793" algn="l" defTabSz="684749"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 name="Titel 4"/>
          <p:cNvSpPr>
            <a:spLocks noGrp="1"/>
          </p:cNvSpPr>
          <p:nvPr>
            <p:ph type="title" hasCustomPrompt="1"/>
          </p:nvPr>
        </p:nvSpPr>
        <p:spPr/>
        <p:txBody>
          <a:bodyPr/>
          <a:lstStyle/>
          <a:p>
            <a:r>
              <a:rPr lang="en-US" dirty="0"/>
              <a:t>Click to edit Master title style</a:t>
            </a:r>
            <a:endParaRPr lang="de-DE" dirty="0"/>
          </a:p>
        </p:txBody>
      </p:sp>
    </p:spTree>
    <p:custDataLst>
      <p:custData r:id="rId2"/>
      <p:tags r:id="rId3"/>
    </p:custDataLst>
    <p:extLst>
      <p:ext uri="{BB962C8B-B14F-4D97-AF65-F5344CB8AC3E}">
        <p14:creationId xmlns:p14="http://schemas.microsoft.com/office/powerpoint/2010/main" val="8770686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wo columns, two images">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1B76692A-5FCE-468A-893B-B855527CB3B2}"/>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32170" name="think-cell Slide" r:id="rId7" imgW="395" imgH="396" progId="TCLayout.ActiveDocument.1">
                  <p:embed/>
                </p:oleObj>
              </mc:Choice>
              <mc:Fallback>
                <p:oleObj name="think-cell Slide" r:id="rId7" imgW="395" imgH="396" progId="TCLayout.ActiveDocument.1">
                  <p:embed/>
                  <p:pic>
                    <p:nvPicPr>
                      <p:cNvPr id="7" name="Object 6" hidden="1">
                        <a:extLst>
                          <a:ext uri="{FF2B5EF4-FFF2-40B4-BE49-F238E27FC236}">
                            <a16:creationId xmlns:a16="http://schemas.microsoft.com/office/drawing/2014/main" id="{1B76692A-5FCE-468A-893B-B855527CB3B2}"/>
                          </a:ext>
                        </a:extLst>
                      </p:cNvPr>
                      <p:cNvPicPr/>
                      <p:nvPr/>
                    </p:nvPicPr>
                    <p:blipFill>
                      <a:blip r:embed="rId8"/>
                      <a:stretch>
                        <a:fillRect/>
                      </a:stretch>
                    </p:blipFill>
                    <p:spPr>
                      <a:xfrm>
                        <a:off x="1191" y="1191"/>
                        <a:ext cx="1190" cy="1191"/>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1A33E87-E442-456B-9E74-CAEFADDEE03D}"/>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el 1"/>
          <p:cNvSpPr>
            <a:spLocks noGrp="1"/>
          </p:cNvSpPr>
          <p:nvPr>
            <p:ph type="title"/>
          </p:nvPr>
        </p:nvSpPr>
        <p:spPr/>
        <p:txBody>
          <a:bodyPr/>
          <a:lstStyle>
            <a:lvl1pPr>
              <a:defRPr/>
            </a:lvl1pPr>
          </a:lstStyle>
          <a:p>
            <a:r>
              <a:rPr lang="de-DE" noProof="0"/>
              <a:t>Mastertitelformat bearbeiten</a:t>
            </a:r>
            <a:endParaRPr lang="en-US" noProof="0" dirty="0"/>
          </a:p>
        </p:txBody>
      </p:sp>
      <p:sp>
        <p:nvSpPr>
          <p:cNvPr id="3" name="cdtContent Placeholder 2 Id3"/>
          <p:cNvSpPr>
            <a:spLocks noGrp="1"/>
          </p:cNvSpPr>
          <p:nvPr>
            <p:ph sz="half" idx="1" hasCustomPrompt="1"/>
            <p:custDataLst>
              <p:tags r:id="rId5"/>
            </p:custDataLst>
          </p:nvPr>
        </p:nvSpPr>
        <p:spPr>
          <a:xfrm>
            <a:off x="470054" y="1082278"/>
            <a:ext cx="4101948" cy="3561722"/>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49"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33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2pPr>
            <a:lvl3pPr marL="268669"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3pPr>
            <a:lvl4pPr marL="40300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4pPr>
            <a:lvl5pPr marL="539172" marR="0" indent="-134793" algn="l" defTabSz="684749"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 name="Bildplatzhalter 4"/>
          <p:cNvSpPr>
            <a:spLocks noGrp="1"/>
          </p:cNvSpPr>
          <p:nvPr>
            <p:ph type="pic" sz="quarter" idx="10"/>
          </p:nvPr>
        </p:nvSpPr>
        <p:spPr>
          <a:xfrm>
            <a:off x="4680290" y="1080000"/>
            <a:ext cx="4101864" cy="1728000"/>
          </a:xfrm>
        </p:spPr>
        <p:txBody>
          <a:bodyPr tIns="648000"/>
          <a:lstStyle>
            <a:lvl1pPr algn="ctr">
              <a:defRPr/>
            </a:lvl1pPr>
          </a:lstStyle>
          <a:p>
            <a:r>
              <a:rPr lang="de-DE" noProof="0"/>
              <a:t>Bild durch Klicken auf Symbol hinzufügen</a:t>
            </a:r>
            <a:endParaRPr lang="en-US" noProof="0" dirty="0"/>
          </a:p>
        </p:txBody>
      </p:sp>
      <p:sp>
        <p:nvSpPr>
          <p:cNvPr id="6" name="Bildplatzhalter 4"/>
          <p:cNvSpPr>
            <a:spLocks noGrp="1"/>
          </p:cNvSpPr>
          <p:nvPr>
            <p:ph type="pic" sz="quarter" idx="11"/>
          </p:nvPr>
        </p:nvSpPr>
        <p:spPr>
          <a:xfrm>
            <a:off x="4680290" y="2916000"/>
            <a:ext cx="4101864" cy="1728000"/>
          </a:xfrm>
        </p:spPr>
        <p:txBody>
          <a:bodyPr tIns="648000"/>
          <a:lstStyle>
            <a:lvl1pPr algn="ctr">
              <a:defRPr/>
            </a:lvl1pPr>
          </a:lstStyle>
          <a:p>
            <a:r>
              <a:rPr lang="de-DE" noProof="0"/>
              <a:t>Bild durch Klicken auf Symbol hinzufügen</a:t>
            </a:r>
            <a:endParaRPr lang="en-US" noProof="0" dirty="0"/>
          </a:p>
        </p:txBody>
      </p:sp>
    </p:spTree>
    <p:custDataLst>
      <p:tags r:id="rId2"/>
    </p:custDataLst>
    <p:extLst>
      <p:ext uri="{BB962C8B-B14F-4D97-AF65-F5344CB8AC3E}">
        <p14:creationId xmlns:p14="http://schemas.microsoft.com/office/powerpoint/2010/main" val="3578931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wo columns, two images 2">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9EAF5B6C-AB46-43D8-9CA5-65CE82C2F320}"/>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33194" name="think-cell Slide" r:id="rId7" imgW="395" imgH="396" progId="TCLayout.ActiveDocument.1">
                  <p:embed/>
                </p:oleObj>
              </mc:Choice>
              <mc:Fallback>
                <p:oleObj name="think-cell Slide" r:id="rId7" imgW="395" imgH="396" progId="TCLayout.ActiveDocument.1">
                  <p:embed/>
                  <p:pic>
                    <p:nvPicPr>
                      <p:cNvPr id="7" name="Object 6" hidden="1">
                        <a:extLst>
                          <a:ext uri="{FF2B5EF4-FFF2-40B4-BE49-F238E27FC236}">
                            <a16:creationId xmlns:a16="http://schemas.microsoft.com/office/drawing/2014/main" id="{9EAF5B6C-AB46-43D8-9CA5-65CE82C2F320}"/>
                          </a:ext>
                        </a:extLst>
                      </p:cNvPr>
                      <p:cNvPicPr/>
                      <p:nvPr/>
                    </p:nvPicPr>
                    <p:blipFill>
                      <a:blip r:embed="rId8"/>
                      <a:stretch>
                        <a:fillRect/>
                      </a:stretch>
                    </p:blipFill>
                    <p:spPr>
                      <a:xfrm>
                        <a:off x="1191" y="1191"/>
                        <a:ext cx="1190" cy="1191"/>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6BF13E3-1DC2-4A0B-BFFA-AB36AFA0058C}"/>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el 1"/>
          <p:cNvSpPr>
            <a:spLocks noGrp="1"/>
          </p:cNvSpPr>
          <p:nvPr>
            <p:ph type="title"/>
          </p:nvPr>
        </p:nvSpPr>
        <p:spPr/>
        <p:txBody>
          <a:bodyPr/>
          <a:lstStyle/>
          <a:p>
            <a:r>
              <a:rPr lang="de-DE" noProof="0"/>
              <a:t>Mastertitelformat bearbeiten</a:t>
            </a:r>
            <a:endParaRPr lang="en-US" noProof="0" dirty="0"/>
          </a:p>
        </p:txBody>
      </p:sp>
      <p:sp>
        <p:nvSpPr>
          <p:cNvPr id="3" name="cdtContent Placeholder 2 Id3"/>
          <p:cNvSpPr>
            <a:spLocks noGrp="1"/>
          </p:cNvSpPr>
          <p:nvPr>
            <p:ph sz="half" idx="1" hasCustomPrompt="1"/>
            <p:custDataLst>
              <p:tags r:id="rId5"/>
            </p:custDataLst>
          </p:nvPr>
        </p:nvSpPr>
        <p:spPr>
          <a:xfrm>
            <a:off x="470052" y="1080000"/>
            <a:ext cx="4425695" cy="3564000"/>
          </a:xfrm>
          <a:solidFill>
            <a:srgbClr val="DFE6ED"/>
          </a:solidFill>
          <a:ln w="9525">
            <a:noFill/>
            <a:miter lim="800000"/>
            <a:headEnd/>
            <a:tailEnd/>
          </a:ln>
        </p:spPr>
        <p:txBody>
          <a:bodyPr vert="horz" wrap="square" lIns="288000" tIns="252000" rIns="576000" bIns="252000" numCol="1" anchor="t" anchorCtr="0" compatLnSpc="1">
            <a:prstTxWarp prst="textNoShape">
              <a:avLst/>
            </a:prstTxWarp>
          </a:bodyPr>
          <a:lstStyle>
            <a:lvl1pPr marL="0" marR="0" indent="0" algn="l" defTabSz="684749"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33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2pPr>
            <a:lvl3pPr marL="268669"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3pPr>
            <a:lvl4pPr marL="40300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4pPr>
            <a:lvl5pPr marL="539172" marR="0" indent="-134793" algn="l" defTabSz="684749"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 name="Bildplatzhalter 4"/>
          <p:cNvSpPr>
            <a:spLocks noGrp="1"/>
          </p:cNvSpPr>
          <p:nvPr>
            <p:ph type="pic" sz="quarter" idx="10"/>
          </p:nvPr>
        </p:nvSpPr>
        <p:spPr>
          <a:xfrm>
            <a:off x="4680290" y="1309500"/>
            <a:ext cx="4101864" cy="1498500"/>
          </a:xfrm>
        </p:spPr>
        <p:txBody>
          <a:bodyPr tIns="648000"/>
          <a:lstStyle>
            <a:lvl1pPr algn="ctr">
              <a:defRPr/>
            </a:lvl1pPr>
          </a:lstStyle>
          <a:p>
            <a:r>
              <a:rPr lang="de-DE" noProof="0"/>
              <a:t>Bild durch Klicken auf Symbol hinzufügen</a:t>
            </a:r>
            <a:endParaRPr lang="en-US" noProof="0" dirty="0"/>
          </a:p>
        </p:txBody>
      </p:sp>
      <p:sp>
        <p:nvSpPr>
          <p:cNvPr id="6" name="Bildplatzhalter 4"/>
          <p:cNvSpPr>
            <a:spLocks noGrp="1"/>
          </p:cNvSpPr>
          <p:nvPr>
            <p:ph type="pic" sz="quarter" idx="11"/>
          </p:nvPr>
        </p:nvSpPr>
        <p:spPr>
          <a:xfrm>
            <a:off x="4680290" y="2916000"/>
            <a:ext cx="4101864" cy="1498500"/>
          </a:xfrm>
        </p:spPr>
        <p:txBody>
          <a:bodyPr tIns="648000"/>
          <a:lstStyle>
            <a:lvl1pPr algn="ctr">
              <a:defRPr/>
            </a:lvl1pPr>
          </a:lstStyle>
          <a:p>
            <a:r>
              <a:rPr lang="de-DE" noProof="0"/>
              <a:t>Bild durch Klicken auf Symbol hinzufügen</a:t>
            </a:r>
            <a:endParaRPr lang="en-US" noProof="0" dirty="0"/>
          </a:p>
        </p:txBody>
      </p:sp>
    </p:spTree>
    <p:custDataLst>
      <p:tags r:id="rId2"/>
    </p:custDataLst>
    <p:extLst>
      <p:ext uri="{BB962C8B-B14F-4D97-AF65-F5344CB8AC3E}">
        <p14:creationId xmlns:p14="http://schemas.microsoft.com/office/powerpoint/2010/main" val="21179738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wo rows" preserve="1" userDrawn="1">
  <p:cSld name="Two rows">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C37C8352-FD69-42CC-B244-3607D99BA40F}"/>
              </a:ext>
            </a:extLst>
          </p:cNvPr>
          <p:cNvGraphicFramePr>
            <a:graphicFrameLocks noChangeAspect="1"/>
          </p:cNvGraphicFramePr>
          <p:nvPr userDrawn="1">
            <p:custDataLst>
              <p:tags r:id="rId4"/>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34218" name="think-cell Slide" r:id="rId10" imgW="395" imgH="396" progId="TCLayout.ActiveDocument.1">
                  <p:embed/>
                </p:oleObj>
              </mc:Choice>
              <mc:Fallback>
                <p:oleObj name="think-cell Slide" r:id="rId10" imgW="395" imgH="396" progId="TCLayout.ActiveDocument.1">
                  <p:embed/>
                  <p:pic>
                    <p:nvPicPr>
                      <p:cNvPr id="5" name="Object 4" hidden="1">
                        <a:extLst>
                          <a:ext uri="{FF2B5EF4-FFF2-40B4-BE49-F238E27FC236}">
                            <a16:creationId xmlns:a16="http://schemas.microsoft.com/office/drawing/2014/main" id="{C37C8352-FD69-42CC-B244-3607D99BA40F}"/>
                          </a:ext>
                        </a:extLst>
                      </p:cNvPr>
                      <p:cNvPicPr/>
                      <p:nvPr/>
                    </p:nvPicPr>
                    <p:blipFill>
                      <a:blip r:embed="rId11"/>
                      <a:stretch>
                        <a:fillRect/>
                      </a:stretch>
                    </p:blipFill>
                    <p:spPr>
                      <a:xfrm>
                        <a:off x="1191" y="1191"/>
                        <a:ext cx="1190" cy="1191"/>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05EE4E33-44BA-443B-90C1-81DB1F3266EF}"/>
              </a:ext>
            </a:extLst>
          </p:cNvPr>
          <p:cNvSpPr/>
          <p:nvPr userDrawn="1">
            <p:custDataLst>
              <p:tags r:id="rId5"/>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cdtTitle 1 Id2"/>
          <p:cNvSpPr>
            <a:spLocks noGrp="1"/>
          </p:cNvSpPr>
          <p:nvPr>
            <p:ph type="title"/>
            <p:custDataLst>
              <p:tags r:id="rId6"/>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7"/>
            </p:custDataLst>
          </p:nvPr>
        </p:nvSpPr>
        <p:spPr>
          <a:xfrm>
            <a:off x="470052" y="1082278"/>
            <a:ext cx="6153517" cy="1725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8"/>
            </p:custDataLst>
          </p:nvPr>
        </p:nvSpPr>
        <p:spPr>
          <a:xfrm>
            <a:off x="470052" y="2916000"/>
            <a:ext cx="6153517" cy="1728000"/>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Tree>
    <p:custDataLst>
      <p:custData r:id="rId2"/>
      <p:tags r:id="rId3"/>
    </p:custDataLst>
    <p:extLst>
      <p:ext uri="{BB962C8B-B14F-4D97-AF65-F5344CB8AC3E}">
        <p14:creationId xmlns:p14="http://schemas.microsoft.com/office/powerpoint/2010/main" val="11491592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hree columns" preserve="1" userDrawn="1">
  <p:cSld name="Three columns">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777E262D-FF1C-4487-970C-7FE6A50551A0}"/>
              </a:ext>
            </a:extLst>
          </p:cNvPr>
          <p:cNvGraphicFramePr>
            <a:graphicFrameLocks noChangeAspect="1"/>
          </p:cNvGraphicFramePr>
          <p:nvPr userDrawn="1">
            <p:custDataLst>
              <p:tags r:id="rId4"/>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35242" name="think-cell Slide" r:id="rId11" imgW="395" imgH="396" progId="TCLayout.ActiveDocument.1">
                  <p:embed/>
                </p:oleObj>
              </mc:Choice>
              <mc:Fallback>
                <p:oleObj name="think-cell Slide" r:id="rId11" imgW="395" imgH="396" progId="TCLayout.ActiveDocument.1">
                  <p:embed/>
                  <p:pic>
                    <p:nvPicPr>
                      <p:cNvPr id="5" name="Object 4" hidden="1">
                        <a:extLst>
                          <a:ext uri="{FF2B5EF4-FFF2-40B4-BE49-F238E27FC236}">
                            <a16:creationId xmlns:a16="http://schemas.microsoft.com/office/drawing/2014/main" id="{777E262D-FF1C-4487-970C-7FE6A50551A0}"/>
                          </a:ext>
                        </a:extLst>
                      </p:cNvPr>
                      <p:cNvPicPr/>
                      <p:nvPr/>
                    </p:nvPicPr>
                    <p:blipFill>
                      <a:blip r:embed="rId12"/>
                      <a:stretch>
                        <a:fillRect/>
                      </a:stretch>
                    </p:blipFill>
                    <p:spPr>
                      <a:xfrm>
                        <a:off x="1191" y="1191"/>
                        <a:ext cx="1190" cy="1191"/>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A0815E7-4190-4185-9980-CE465354486F}"/>
              </a:ext>
            </a:extLst>
          </p:cNvPr>
          <p:cNvSpPr/>
          <p:nvPr userDrawn="1">
            <p:custDataLst>
              <p:tags r:id="rId5"/>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cdtTitle 1 Id2"/>
          <p:cNvSpPr>
            <a:spLocks noGrp="1"/>
          </p:cNvSpPr>
          <p:nvPr>
            <p:ph type="title"/>
            <p:custDataLst>
              <p:tags r:id="rId6"/>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7"/>
            </p:custDataLst>
          </p:nvPr>
        </p:nvSpPr>
        <p:spPr>
          <a:xfrm>
            <a:off x="470052" y="1082278"/>
            <a:ext cx="2698932"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8"/>
            </p:custDataLst>
          </p:nvPr>
        </p:nvSpPr>
        <p:spPr>
          <a:xfrm>
            <a:off x="3276085" y="1082278"/>
            <a:ext cx="2698594"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2" name="cdtContent Placeholder 11 Id12"/>
          <p:cNvSpPr>
            <a:spLocks noGrp="1"/>
          </p:cNvSpPr>
          <p:nvPr>
            <p:ph sz="quarter" idx="14"/>
            <p:custDataLst>
              <p:tags r:id="rId9"/>
            </p:custDataLst>
          </p:nvPr>
        </p:nvSpPr>
        <p:spPr>
          <a:xfrm>
            <a:off x="6083644" y="1082278"/>
            <a:ext cx="2698594"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Tree>
    <p:custDataLst>
      <p:custData r:id="rId2"/>
      <p:tags r:id="rId3"/>
    </p:custDataLst>
    <p:extLst>
      <p:ext uri="{BB962C8B-B14F-4D97-AF65-F5344CB8AC3E}">
        <p14:creationId xmlns:p14="http://schemas.microsoft.com/office/powerpoint/2010/main" val="16427450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Four objects" preserve="1" userDrawn="1">
  <p:cSld name="Four objects">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6F610E0A-9B93-49E7-88C1-6696F1029CA7}"/>
              </a:ext>
            </a:extLst>
          </p:cNvPr>
          <p:cNvGraphicFramePr>
            <a:graphicFrameLocks noChangeAspect="1"/>
          </p:cNvGraphicFramePr>
          <p:nvPr userDrawn="1">
            <p:custDataLst>
              <p:tags r:id="rId4"/>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36266" name="think-cell Slide" r:id="rId11" imgW="395" imgH="396" progId="TCLayout.ActiveDocument.1">
                  <p:embed/>
                </p:oleObj>
              </mc:Choice>
              <mc:Fallback>
                <p:oleObj name="think-cell Slide" r:id="rId11" imgW="395" imgH="396" progId="TCLayout.ActiveDocument.1">
                  <p:embed/>
                  <p:pic>
                    <p:nvPicPr>
                      <p:cNvPr id="8" name="Object 7" hidden="1">
                        <a:extLst>
                          <a:ext uri="{FF2B5EF4-FFF2-40B4-BE49-F238E27FC236}">
                            <a16:creationId xmlns:a16="http://schemas.microsoft.com/office/drawing/2014/main" id="{6F610E0A-9B93-49E7-88C1-6696F1029CA7}"/>
                          </a:ext>
                        </a:extLst>
                      </p:cNvPr>
                      <p:cNvPicPr/>
                      <p:nvPr/>
                    </p:nvPicPr>
                    <p:blipFill>
                      <a:blip r:embed="rId12"/>
                      <a:stretch>
                        <a:fillRect/>
                      </a:stretch>
                    </p:blipFill>
                    <p:spPr>
                      <a:xfrm>
                        <a:off x="1191" y="1191"/>
                        <a:ext cx="1190" cy="1191"/>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70164F4-34AB-4B38-9C32-E441257F73A6}"/>
              </a:ext>
            </a:extLst>
          </p:cNvPr>
          <p:cNvSpPr/>
          <p:nvPr userDrawn="1">
            <p:custDataLst>
              <p:tags r:id="rId5"/>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en-US"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3" name="cdtContent Placeholder 2 Id3"/>
          <p:cNvSpPr>
            <a:spLocks noGrp="1"/>
          </p:cNvSpPr>
          <p:nvPr>
            <p:ph sz="quarter" idx="1" hasCustomPrompt="1"/>
            <p:custDataLst>
              <p:tags r:id="rId6"/>
            </p:custDataLst>
          </p:nvPr>
        </p:nvSpPr>
        <p:spPr>
          <a:xfrm>
            <a:off x="470054" y="1082278"/>
            <a:ext cx="4101948" cy="1725722"/>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49"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33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2pPr>
            <a:lvl3pPr marL="268669"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3pPr>
            <a:lvl4pPr marL="40300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4pPr>
            <a:lvl5pPr marL="539172" marR="0" indent="-134793" algn="l" defTabSz="684749"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dtContent Placeholder 3 Id4"/>
          <p:cNvSpPr>
            <a:spLocks noGrp="1"/>
          </p:cNvSpPr>
          <p:nvPr>
            <p:ph sz="quarter" idx="2" hasCustomPrompt="1"/>
            <p:custDataLst>
              <p:tags r:id="rId7"/>
            </p:custDataLst>
          </p:nvPr>
        </p:nvSpPr>
        <p:spPr>
          <a:xfrm>
            <a:off x="4680291" y="1082278"/>
            <a:ext cx="4101948" cy="1725722"/>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49"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33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2pPr>
            <a:lvl3pPr marL="268669"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3pPr>
            <a:lvl4pPr marL="40300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4pPr>
            <a:lvl5pPr marL="539172" marR="0" indent="-134793" algn="l" defTabSz="684749"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 name="cdtContent Placeholder 4 Id5"/>
          <p:cNvSpPr>
            <a:spLocks noGrp="1"/>
          </p:cNvSpPr>
          <p:nvPr>
            <p:ph sz="quarter" idx="3" hasCustomPrompt="1"/>
            <p:custDataLst>
              <p:tags r:id="rId8"/>
            </p:custDataLst>
          </p:nvPr>
        </p:nvSpPr>
        <p:spPr>
          <a:xfrm>
            <a:off x="470054" y="2916000"/>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49"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33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2pPr>
            <a:lvl3pPr marL="268669"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3pPr>
            <a:lvl4pPr marL="40300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4pPr>
            <a:lvl5pPr marL="539172" marR="0" indent="-134793" algn="l" defTabSz="684749"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6" name="cdtContent Placeholder 5 Id6"/>
          <p:cNvSpPr>
            <a:spLocks noGrp="1"/>
          </p:cNvSpPr>
          <p:nvPr>
            <p:ph sz="quarter" idx="4" hasCustomPrompt="1"/>
            <p:custDataLst>
              <p:tags r:id="rId9"/>
            </p:custDataLst>
          </p:nvPr>
        </p:nvSpPr>
        <p:spPr>
          <a:xfrm>
            <a:off x="4680291" y="2916000"/>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49"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33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2pPr>
            <a:lvl3pPr marL="268669"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3pPr>
            <a:lvl4pPr marL="403004" marR="0" indent="-134793" algn="l" defTabSz="684749" rtl="0" eaLnBrk="1" fontAlgn="base" latinLnBrk="0" hangingPunct="1">
              <a:lnSpc>
                <a:spcPct val="100000"/>
              </a:lnSpc>
              <a:spcBef>
                <a:spcPts val="225"/>
              </a:spcBef>
              <a:spcAft>
                <a:spcPct val="0"/>
              </a:spcAft>
              <a:buClr>
                <a:srgbClr val="879BAA"/>
              </a:buClr>
              <a:buSzTx/>
              <a:buFontTx/>
              <a:buChar char="•"/>
              <a:tabLst/>
              <a:defRPr lang="de-DE" smtClean="0"/>
            </a:lvl4pPr>
            <a:lvl5pPr marL="539172" marR="0" indent="-134793" algn="l" defTabSz="684749"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7" name="Titel 6"/>
          <p:cNvSpPr>
            <a:spLocks noGrp="1"/>
          </p:cNvSpPr>
          <p:nvPr>
            <p:ph type="title" hasCustomPrompt="1"/>
          </p:nvPr>
        </p:nvSpPr>
        <p:spPr/>
        <p:txBody>
          <a:bodyPr/>
          <a:lstStyle/>
          <a:p>
            <a:r>
              <a:rPr lang="en-US" dirty="0"/>
              <a:t>Click to edit Master title style</a:t>
            </a:r>
            <a:endParaRPr lang="de-DE" dirty="0"/>
          </a:p>
        </p:txBody>
      </p:sp>
    </p:spTree>
    <p:custDataLst>
      <p:custData r:id="rId2"/>
      <p:tags r:id="rId3"/>
    </p:custDataLst>
    <p:extLst>
      <p:ext uri="{BB962C8B-B14F-4D97-AF65-F5344CB8AC3E}">
        <p14:creationId xmlns:p14="http://schemas.microsoft.com/office/powerpoint/2010/main" val="14662063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Full bleed color area Dynamic Petrol">
    <p:bg>
      <p:bgRef idx="1001">
        <a:schemeClr val="bg1"/>
      </p:bgRef>
    </p:bg>
    <p:spTree>
      <p:nvGrpSpPr>
        <p:cNvPr id="1" name=""/>
        <p:cNvGrpSpPr/>
        <p:nvPr/>
      </p:nvGrpSpPr>
      <p:grpSpPr>
        <a:xfrm>
          <a:off x="0" y="0"/>
          <a:ext cx="0" cy="0"/>
          <a:chOff x="0" y="0"/>
          <a:chExt cx="0" cy="0"/>
        </a:xfrm>
      </p:grpSpPr>
      <p:grpSp>
        <p:nvGrpSpPr>
          <p:cNvPr id="7" name="Gruppieren 6"/>
          <p:cNvGrpSpPr/>
          <p:nvPr userDrawn="1"/>
        </p:nvGrpSpPr>
        <p:grpSpPr>
          <a:xfrm>
            <a:off x="0" y="1"/>
            <a:ext cx="9144000" cy="5146430"/>
            <a:chOff x="0" y="0"/>
            <a:chExt cx="12198350" cy="6861907"/>
          </a:xfrm>
        </p:grpSpPr>
        <p:sp>
          <p:nvSpPr>
            <p:cNvPr id="4" name="Rechteck 3"/>
            <p:cNvSpPr/>
            <p:nvPr userDrawn="1"/>
          </p:nvSpPr>
          <p:spPr bwMode="auto">
            <a:xfrm>
              <a:off x="0" y="0"/>
              <a:ext cx="12198350" cy="6861907"/>
            </a:xfrm>
            <a:prstGeom prst="rect">
              <a:avLst/>
            </a:prstGeom>
            <a:solidFill>
              <a:schemeClr val="bg1"/>
            </a:solidFill>
            <a:ln>
              <a:noFill/>
            </a:ln>
            <a:effectLst/>
          </p:spPr>
          <p:txBody>
            <a:bodyPr wrap="square" lIns="108000" tIns="54000" rIns="108000" bIns="54000" numCol="1" spcCol="72000" rtlCol="0" anchor="ctr">
              <a:noAutofit/>
            </a:bodyPr>
            <a:lstStyle/>
            <a:p>
              <a:pPr algn="ctr" fontAlgn="base">
                <a:lnSpc>
                  <a:spcPct val="110000"/>
                </a:lnSpc>
                <a:spcBef>
                  <a:spcPct val="0"/>
                </a:spcBef>
                <a:spcAft>
                  <a:spcPct val="0"/>
                </a:spcAft>
                <a:buFont typeface="Wingdings" charset="0"/>
                <a:buNone/>
              </a:pPr>
              <a:endParaRPr lang="fr-FR" sz="1300" dirty="0">
                <a:solidFill>
                  <a:srgbClr val="000000"/>
                </a:solidFill>
                <a:ea typeface="Arial Unicode MS" panose="020B0604020202020204" pitchFamily="34" charset="-128"/>
                <a:cs typeface="Arial Unicode MS" panose="020B0604020202020204" pitchFamily="34" charset="-128"/>
              </a:endParaRPr>
            </a:p>
          </p:txBody>
        </p:sp>
        <p:sp>
          <p:nvSpPr>
            <p:cNvPr id="6" name="Rechteck 5"/>
            <p:cNvSpPr/>
            <p:nvPr userDrawn="1"/>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fontAlgn="base">
                <a:lnSpc>
                  <a:spcPct val="110000"/>
                </a:lnSpc>
                <a:spcBef>
                  <a:spcPct val="0"/>
                </a:spcBef>
                <a:spcAft>
                  <a:spcPct val="0"/>
                </a:spcAft>
                <a:buFont typeface="Wingdings" charset="0"/>
                <a:buNone/>
              </a:pPr>
              <a:endParaRPr lang="fr-FR" sz="1300" dirty="0">
                <a:solidFill>
                  <a:srgbClr val="000000"/>
                </a:solidFill>
                <a:ea typeface="Arial Unicode MS" panose="020B0604020202020204" pitchFamily="34" charset="-128"/>
                <a:cs typeface="Arial Unicode MS" panose="020B0604020202020204" pitchFamily="34" charset="-128"/>
              </a:endParaRPr>
            </a:p>
          </p:txBody>
        </p:sp>
      </p:gr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grpSp>
        <p:nvGrpSpPr>
          <p:cNvPr id="8" name="Group 33">
            <a:extLst>
              <a:ext uri="{FF2B5EF4-FFF2-40B4-BE49-F238E27FC236}">
                <a16:creationId xmlns:a16="http://schemas.microsoft.com/office/drawing/2014/main" id="{0987C857-7C5A-48A4-88FC-61CFBBCB6319}"/>
              </a:ext>
            </a:extLst>
          </p:cNvPr>
          <p:cNvGrpSpPr>
            <a:grpSpLocks noChangeAspect="1"/>
          </p:cNvGrpSpPr>
          <p:nvPr userDrawn="1"/>
        </p:nvGrpSpPr>
        <p:grpSpPr bwMode="auto">
          <a:xfrm>
            <a:off x="7162645" y="242888"/>
            <a:ext cx="1618407" cy="685800"/>
            <a:chOff x="6019" y="204"/>
            <a:chExt cx="1360" cy="576"/>
          </a:xfrm>
        </p:grpSpPr>
        <p:sp>
          <p:nvSpPr>
            <p:cNvPr id="9" name="AutoShape 32">
              <a:extLst>
                <a:ext uri="{FF2B5EF4-FFF2-40B4-BE49-F238E27FC236}">
                  <a16:creationId xmlns:a16="http://schemas.microsoft.com/office/drawing/2014/main" id="{EA7FF56C-6A0E-43EA-A4A5-2DB70180B3D8}"/>
                </a:ext>
              </a:extLst>
            </p:cNvPr>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Rectangle 34">
              <a:extLst>
                <a:ext uri="{FF2B5EF4-FFF2-40B4-BE49-F238E27FC236}">
                  <a16:creationId xmlns:a16="http://schemas.microsoft.com/office/drawing/2014/main" id="{192015EC-B833-4EDF-8668-803550989D96}"/>
                </a:ext>
              </a:extLst>
            </p:cNvPr>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5">
              <a:extLst>
                <a:ext uri="{FF2B5EF4-FFF2-40B4-BE49-F238E27FC236}">
                  <a16:creationId xmlns:a16="http://schemas.microsoft.com/office/drawing/2014/main" id="{ED6F1FDF-477C-4CE9-91DC-8F881068F0E0}"/>
                </a:ext>
              </a:extLst>
            </p:cNvPr>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6">
              <a:extLst>
                <a:ext uri="{FF2B5EF4-FFF2-40B4-BE49-F238E27FC236}">
                  <a16:creationId xmlns:a16="http://schemas.microsoft.com/office/drawing/2014/main" id="{40B61E3F-40E1-42CB-8DF6-B3B299E89511}"/>
                </a:ext>
              </a:extLst>
            </p:cNvPr>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7">
              <a:extLst>
                <a:ext uri="{FF2B5EF4-FFF2-40B4-BE49-F238E27FC236}">
                  <a16:creationId xmlns:a16="http://schemas.microsoft.com/office/drawing/2014/main" id="{84AD9D14-75FE-4CF1-904B-57D69730915B}"/>
                </a:ext>
              </a:extLst>
            </p:cNvPr>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8">
              <a:extLst>
                <a:ext uri="{FF2B5EF4-FFF2-40B4-BE49-F238E27FC236}">
                  <a16:creationId xmlns:a16="http://schemas.microsoft.com/office/drawing/2014/main" id="{78E5B42F-D33C-41EF-821A-689FA29E7CB9}"/>
                </a:ext>
              </a:extLst>
            </p:cNvPr>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9">
              <a:extLst>
                <a:ext uri="{FF2B5EF4-FFF2-40B4-BE49-F238E27FC236}">
                  <a16:creationId xmlns:a16="http://schemas.microsoft.com/office/drawing/2014/main" id="{55CE0D5C-3FCD-414F-9F1E-A2EBFDC04645}"/>
                </a:ext>
              </a:extLst>
            </p:cNvPr>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0">
              <a:extLst>
                <a:ext uri="{FF2B5EF4-FFF2-40B4-BE49-F238E27FC236}">
                  <a16:creationId xmlns:a16="http://schemas.microsoft.com/office/drawing/2014/main" id="{0C49F718-622D-4296-A6C4-0EA28F0D2309}"/>
                </a:ext>
              </a:extLst>
            </p:cNvPr>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1">
              <a:extLst>
                <a:ext uri="{FF2B5EF4-FFF2-40B4-BE49-F238E27FC236}">
                  <a16:creationId xmlns:a16="http://schemas.microsoft.com/office/drawing/2014/main" id="{FFC9DC86-35AC-4EEE-BA1C-3B85545AF837}"/>
                </a:ext>
              </a:extLst>
            </p:cNvPr>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2">
              <a:extLst>
                <a:ext uri="{FF2B5EF4-FFF2-40B4-BE49-F238E27FC236}">
                  <a16:creationId xmlns:a16="http://schemas.microsoft.com/office/drawing/2014/main" id="{0CEDE3DD-60A0-400E-9279-E029FBD86837}"/>
                </a:ext>
              </a:extLst>
            </p:cNvPr>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3">
              <a:extLst>
                <a:ext uri="{FF2B5EF4-FFF2-40B4-BE49-F238E27FC236}">
                  <a16:creationId xmlns:a16="http://schemas.microsoft.com/office/drawing/2014/main" id="{AA829B86-5B63-4807-80C2-5E0A1369162A}"/>
                </a:ext>
              </a:extLst>
            </p:cNvPr>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4">
              <a:extLst>
                <a:ext uri="{FF2B5EF4-FFF2-40B4-BE49-F238E27FC236}">
                  <a16:creationId xmlns:a16="http://schemas.microsoft.com/office/drawing/2014/main" id="{389AF20A-4137-4DD0-B3E9-E00EA1805352}"/>
                </a:ext>
              </a:extLst>
            </p:cNvPr>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5">
              <a:extLst>
                <a:ext uri="{FF2B5EF4-FFF2-40B4-BE49-F238E27FC236}">
                  <a16:creationId xmlns:a16="http://schemas.microsoft.com/office/drawing/2014/main" id="{9306E413-6DC5-4D49-A411-7C95A60416E6}"/>
                </a:ext>
              </a:extLst>
            </p:cNvPr>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6">
              <a:extLst>
                <a:ext uri="{FF2B5EF4-FFF2-40B4-BE49-F238E27FC236}">
                  <a16:creationId xmlns:a16="http://schemas.microsoft.com/office/drawing/2014/main" id="{2FEF0EA5-0227-43F5-86A4-B85874F2CD9B}"/>
                </a:ext>
              </a:extLst>
            </p:cNvPr>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7">
              <a:extLst>
                <a:ext uri="{FF2B5EF4-FFF2-40B4-BE49-F238E27FC236}">
                  <a16:creationId xmlns:a16="http://schemas.microsoft.com/office/drawing/2014/main" id="{82382585-F07C-40A6-903E-6B424E22BD05}"/>
                </a:ext>
              </a:extLst>
            </p:cNvPr>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8">
              <a:extLst>
                <a:ext uri="{FF2B5EF4-FFF2-40B4-BE49-F238E27FC236}">
                  <a16:creationId xmlns:a16="http://schemas.microsoft.com/office/drawing/2014/main" id="{02C1D3E7-A769-40D9-B1F5-B5A0963EE2C5}"/>
                </a:ext>
              </a:extLst>
            </p:cNvPr>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9">
              <a:extLst>
                <a:ext uri="{FF2B5EF4-FFF2-40B4-BE49-F238E27FC236}">
                  <a16:creationId xmlns:a16="http://schemas.microsoft.com/office/drawing/2014/main" id="{49D1BDCD-EDF1-4B64-A884-892DBD3EB244}"/>
                </a:ext>
              </a:extLst>
            </p:cNvPr>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0">
              <a:extLst>
                <a:ext uri="{FF2B5EF4-FFF2-40B4-BE49-F238E27FC236}">
                  <a16:creationId xmlns:a16="http://schemas.microsoft.com/office/drawing/2014/main" id="{CE1807F1-B164-43E7-8F4F-DAE5E625DB7F}"/>
                </a:ext>
              </a:extLst>
            </p:cNvPr>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1">
              <a:extLst>
                <a:ext uri="{FF2B5EF4-FFF2-40B4-BE49-F238E27FC236}">
                  <a16:creationId xmlns:a16="http://schemas.microsoft.com/office/drawing/2014/main" id="{378F65AC-57B2-4442-AA44-346E1CAFA964}"/>
                </a:ext>
              </a:extLst>
            </p:cNvPr>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2">
              <a:extLst>
                <a:ext uri="{FF2B5EF4-FFF2-40B4-BE49-F238E27FC236}">
                  <a16:creationId xmlns:a16="http://schemas.microsoft.com/office/drawing/2014/main" id="{32C2A3F8-003F-4BA4-9552-ECDDD02028E2}"/>
                </a:ext>
              </a:extLst>
            </p:cNvPr>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3">
              <a:extLst>
                <a:ext uri="{FF2B5EF4-FFF2-40B4-BE49-F238E27FC236}">
                  <a16:creationId xmlns:a16="http://schemas.microsoft.com/office/drawing/2014/main" id="{325ED598-6633-4EE1-A5D4-DD41A1C99E84}"/>
                </a:ext>
              </a:extLst>
            </p:cNvPr>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4">
              <a:extLst>
                <a:ext uri="{FF2B5EF4-FFF2-40B4-BE49-F238E27FC236}">
                  <a16:creationId xmlns:a16="http://schemas.microsoft.com/office/drawing/2014/main" id="{56F77854-4797-405B-BE90-E8FBBF5252E0}"/>
                </a:ext>
              </a:extLst>
            </p:cNvPr>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5">
              <a:extLst>
                <a:ext uri="{FF2B5EF4-FFF2-40B4-BE49-F238E27FC236}">
                  <a16:creationId xmlns:a16="http://schemas.microsoft.com/office/drawing/2014/main" id="{B0C0EF4A-2700-42AF-939A-8A25AAAE06C1}"/>
                </a:ext>
              </a:extLst>
            </p:cNvPr>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6">
              <a:extLst>
                <a:ext uri="{FF2B5EF4-FFF2-40B4-BE49-F238E27FC236}">
                  <a16:creationId xmlns:a16="http://schemas.microsoft.com/office/drawing/2014/main" id="{B493E565-0304-420A-8820-3FE05EF849C7}"/>
                </a:ext>
              </a:extLst>
            </p:cNvPr>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7">
              <a:extLst>
                <a:ext uri="{FF2B5EF4-FFF2-40B4-BE49-F238E27FC236}">
                  <a16:creationId xmlns:a16="http://schemas.microsoft.com/office/drawing/2014/main" id="{C97E76E6-E39A-4613-B682-0215920ECA5B}"/>
                </a:ext>
              </a:extLst>
            </p:cNvPr>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8">
              <a:extLst>
                <a:ext uri="{FF2B5EF4-FFF2-40B4-BE49-F238E27FC236}">
                  <a16:creationId xmlns:a16="http://schemas.microsoft.com/office/drawing/2014/main" id="{1B4F7E85-E1A8-4656-AD86-40F408E663DA}"/>
                </a:ext>
              </a:extLst>
            </p:cNvPr>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9">
              <a:extLst>
                <a:ext uri="{FF2B5EF4-FFF2-40B4-BE49-F238E27FC236}">
                  <a16:creationId xmlns:a16="http://schemas.microsoft.com/office/drawing/2014/main" id="{5E64682E-C5F2-4EA0-A3EA-28849639AB8F}"/>
                </a:ext>
              </a:extLst>
            </p:cNvPr>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380600011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Free Content + Navigation" preserve="1" userDrawn="1">
  <p:cSld name="Free Content + Navigation">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0DE5EC8-8272-406D-8D57-08F18FCD9A92}"/>
              </a:ext>
            </a:extLst>
          </p:cNvPr>
          <p:cNvGraphicFramePr>
            <a:graphicFrameLocks noChangeAspect="1"/>
          </p:cNvGraphicFramePr>
          <p:nvPr userDrawn="1">
            <p:custDataLst>
              <p:tags r:id="rId4"/>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37290" name="think-cell Slide" r:id="rId9" imgW="395" imgH="396" progId="TCLayout.ActiveDocument.1">
                  <p:embed/>
                </p:oleObj>
              </mc:Choice>
              <mc:Fallback>
                <p:oleObj name="think-cell Slide" r:id="rId9" imgW="395" imgH="396" progId="TCLayout.ActiveDocument.1">
                  <p:embed/>
                  <p:pic>
                    <p:nvPicPr>
                      <p:cNvPr id="4" name="Object 3" hidden="1">
                        <a:extLst>
                          <a:ext uri="{FF2B5EF4-FFF2-40B4-BE49-F238E27FC236}">
                            <a16:creationId xmlns:a16="http://schemas.microsoft.com/office/drawing/2014/main" id="{50DE5EC8-8272-406D-8D57-08F18FCD9A92}"/>
                          </a:ext>
                        </a:extLst>
                      </p:cNvPr>
                      <p:cNvPicPr/>
                      <p:nvPr/>
                    </p:nvPicPr>
                    <p:blipFill>
                      <a:blip r:embed="rId10"/>
                      <a:stretch>
                        <a:fillRect/>
                      </a:stretch>
                    </p:blipFill>
                    <p:spPr>
                      <a:xfrm>
                        <a:off x="1191" y="1191"/>
                        <a:ext cx="1190" cy="1191"/>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7B4A559-B2F4-43BC-A39E-FD19CF09AD95}"/>
              </a:ext>
            </a:extLst>
          </p:cNvPr>
          <p:cNvSpPr/>
          <p:nvPr userDrawn="1">
            <p:custDataLst>
              <p:tags r:id="rId5"/>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cdtTitle 1 Id2"/>
          <p:cNvSpPr>
            <a:spLocks noGrp="1"/>
          </p:cNvSpPr>
          <p:nvPr>
            <p:ph type="title"/>
            <p:custDataLst>
              <p:tags r:id="rId6"/>
            </p:custDataLst>
          </p:nvPr>
        </p:nvSpPr>
        <p:spPr>
          <a:xfrm>
            <a:off x="0" y="-1"/>
            <a:ext cx="9144000" cy="1080000"/>
          </a:xfrm>
        </p:spPr>
        <p:txBody>
          <a:bodyPr/>
          <a:lstStyle/>
          <a:p>
            <a:r>
              <a:rPr lang="de-DE" noProof="0"/>
              <a:t>Mastertitelformat bearbeiten</a:t>
            </a:r>
            <a:endParaRPr lang="en-US" noProof="0" dirty="0"/>
          </a:p>
        </p:txBody>
      </p:sp>
      <p:sp>
        <p:nvSpPr>
          <p:cNvPr id="5" name="cdtTextplatzhalter 13 Id5"/>
          <p:cNvSpPr>
            <a:spLocks noGrp="1"/>
          </p:cNvSpPr>
          <p:nvPr>
            <p:ph type="body" sz="quarter" idx="13" hasCustomPrompt="1"/>
            <p:custDataLst>
              <p:tags r:id="rId7"/>
            </p:custDataLst>
          </p:nvPr>
        </p:nvSpPr>
        <p:spPr>
          <a:xfrm>
            <a:off x="7810747" y="1082278"/>
            <a:ext cx="971493" cy="3561722"/>
          </a:xfrm>
        </p:spPr>
        <p:txBody>
          <a:bodyPr/>
          <a:lstStyle>
            <a:lvl1pPr marL="107834" indent="-107834">
              <a:lnSpc>
                <a:spcPct val="100000"/>
              </a:lnSpc>
              <a:spcBef>
                <a:spcPts val="300"/>
              </a:spcBef>
              <a:spcAft>
                <a:spcPts val="300"/>
              </a:spcAft>
              <a:buSzPct val="70000"/>
              <a:buFont typeface="Arial" pitchFamily="34" charset="0"/>
              <a:buChar char="►"/>
              <a:defRPr sz="898">
                <a:solidFill>
                  <a:srgbClr val="879BAA"/>
                </a:solidFill>
              </a:defRPr>
            </a:lvl1pPr>
            <a:lvl2pPr marL="107834" indent="-107834">
              <a:lnSpc>
                <a:spcPct val="100000"/>
              </a:lnSpc>
              <a:spcBef>
                <a:spcPts val="300"/>
              </a:spcBef>
              <a:spcAft>
                <a:spcPts val="300"/>
              </a:spcAft>
              <a:buClrTx/>
              <a:buSzPct val="70000"/>
              <a:buFont typeface="Arial" pitchFamily="34" charset="0"/>
              <a:buChar char="►"/>
              <a:defRPr sz="898">
                <a:solidFill>
                  <a:srgbClr val="641946"/>
                </a:solidFill>
              </a:defRPr>
            </a:lvl2pPr>
            <a:lvl3pPr marL="215669" indent="-107834">
              <a:lnSpc>
                <a:spcPct val="100000"/>
              </a:lnSpc>
              <a:spcBef>
                <a:spcPts val="225"/>
              </a:spcBef>
              <a:spcAft>
                <a:spcPts val="225"/>
              </a:spcAft>
              <a:buSzPct val="70000"/>
              <a:buFont typeface="Arial" pitchFamily="34" charset="0"/>
              <a:buChar char="►"/>
              <a:defRPr sz="749">
                <a:solidFill>
                  <a:srgbClr val="879BAA"/>
                </a:solidFill>
              </a:defRPr>
            </a:lvl3pPr>
            <a:lvl4pPr marL="215669" indent="-107834">
              <a:lnSpc>
                <a:spcPct val="100000"/>
              </a:lnSpc>
              <a:spcBef>
                <a:spcPts val="225"/>
              </a:spcBef>
              <a:spcAft>
                <a:spcPts val="225"/>
              </a:spcAft>
              <a:buClrTx/>
              <a:buSzPct val="70000"/>
              <a:buFont typeface="Arial" pitchFamily="34" charset="0"/>
              <a:buChar char="►"/>
              <a:defRPr sz="749">
                <a:solidFill>
                  <a:srgbClr val="641946"/>
                </a:solidFill>
              </a:defRPr>
            </a:lvl4pPr>
            <a:lvl5pPr marL="323503" indent="-107834">
              <a:lnSpc>
                <a:spcPct val="100000"/>
              </a:lnSpc>
              <a:spcBef>
                <a:spcPts val="225"/>
              </a:spcBef>
              <a:spcAft>
                <a:spcPts val="225"/>
              </a:spcAft>
              <a:buSzPct val="70000"/>
              <a:buFont typeface="Arial" pitchFamily="34" charset="0"/>
              <a:buChar char="►"/>
              <a:defRPr sz="749">
                <a:solidFill>
                  <a:schemeClr val="accent1"/>
                </a:solidFill>
              </a:defRPr>
            </a:lvl5pPr>
            <a:lvl6pPr marL="323503" indent="-107834">
              <a:lnSpc>
                <a:spcPct val="100000"/>
              </a:lnSpc>
              <a:spcBef>
                <a:spcPts val="225"/>
              </a:spcBef>
              <a:spcAft>
                <a:spcPts val="225"/>
              </a:spcAft>
              <a:buClrTx/>
              <a:buSzPct val="70000"/>
              <a:buFont typeface="Arial" pitchFamily="34" charset="0"/>
              <a:buChar char="►"/>
              <a:defRPr sz="74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2"/>
      <p:tags r:id="rId3"/>
    </p:custDataLst>
    <p:extLst>
      <p:ext uri="{BB962C8B-B14F-4D97-AF65-F5344CB8AC3E}">
        <p14:creationId xmlns:p14="http://schemas.microsoft.com/office/powerpoint/2010/main" val="6080724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One object (large) + Navigation" preserve="1" userDrawn="1">
  <p:cSld name="One object (large) + Navigation">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D6389D94-1D8D-4554-8560-919160CDFE04}"/>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38314" name="think-cell Slide" r:id="rId9" imgW="395" imgH="396" progId="TCLayout.ActiveDocument.1">
                  <p:embed/>
                </p:oleObj>
              </mc:Choice>
              <mc:Fallback>
                <p:oleObj name="think-cell Slide" r:id="rId9" imgW="395" imgH="396" progId="TCLayout.ActiveDocument.1">
                  <p:embed/>
                  <p:pic>
                    <p:nvPicPr>
                      <p:cNvPr id="6" name="Object 5" hidden="1">
                        <a:extLst>
                          <a:ext uri="{FF2B5EF4-FFF2-40B4-BE49-F238E27FC236}">
                            <a16:creationId xmlns:a16="http://schemas.microsoft.com/office/drawing/2014/main" id="{D6389D94-1D8D-4554-8560-919160CDFE04}"/>
                          </a:ext>
                        </a:extLst>
                      </p:cNvPr>
                      <p:cNvPicPr/>
                      <p:nvPr/>
                    </p:nvPicPr>
                    <p:blipFill>
                      <a:blip r:embed="rId10"/>
                      <a:stretch>
                        <a:fillRect/>
                      </a:stretch>
                    </p:blipFill>
                    <p:spPr>
                      <a:xfrm>
                        <a:off x="1191" y="1191"/>
                        <a:ext cx="1190" cy="1191"/>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7E565FA-7C1F-4102-B880-8558F4DC1BA6}"/>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cdtTitle 1 Id2"/>
          <p:cNvSpPr>
            <a:spLocks noGrp="1"/>
          </p:cNvSpPr>
          <p:nvPr>
            <p:ph type="title"/>
            <p:custDataLst>
              <p:tags r:id="rId5"/>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6"/>
            </p:custDataLst>
          </p:nvPr>
        </p:nvSpPr>
        <p:spPr>
          <a:xfrm>
            <a:off x="470052" y="1082278"/>
            <a:ext cx="6153517"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5" name="cdtTextplatzhalter 13 Id5"/>
          <p:cNvSpPr>
            <a:spLocks noGrp="1"/>
          </p:cNvSpPr>
          <p:nvPr>
            <p:ph type="body" sz="quarter" idx="13" hasCustomPrompt="1"/>
            <p:custDataLst>
              <p:tags r:id="rId7"/>
            </p:custDataLst>
          </p:nvPr>
        </p:nvSpPr>
        <p:spPr>
          <a:xfrm>
            <a:off x="7810747" y="1082278"/>
            <a:ext cx="971493" cy="3561722"/>
          </a:xfrm>
        </p:spPr>
        <p:txBody>
          <a:bodyPr/>
          <a:lstStyle>
            <a:lvl1pPr marL="107834" indent="-107834">
              <a:lnSpc>
                <a:spcPct val="100000"/>
              </a:lnSpc>
              <a:spcBef>
                <a:spcPts val="300"/>
              </a:spcBef>
              <a:spcAft>
                <a:spcPts val="300"/>
              </a:spcAft>
              <a:buSzPct val="70000"/>
              <a:buFont typeface="Arial" pitchFamily="34" charset="0"/>
              <a:buChar char="►"/>
              <a:defRPr sz="898">
                <a:solidFill>
                  <a:srgbClr val="879BAA"/>
                </a:solidFill>
              </a:defRPr>
            </a:lvl1pPr>
            <a:lvl2pPr marL="107834" indent="-107834">
              <a:lnSpc>
                <a:spcPct val="100000"/>
              </a:lnSpc>
              <a:spcBef>
                <a:spcPts val="300"/>
              </a:spcBef>
              <a:spcAft>
                <a:spcPts val="300"/>
              </a:spcAft>
              <a:buClrTx/>
              <a:buSzPct val="70000"/>
              <a:buFont typeface="Arial" pitchFamily="34" charset="0"/>
              <a:buChar char="►"/>
              <a:defRPr sz="898">
                <a:solidFill>
                  <a:srgbClr val="641946"/>
                </a:solidFill>
              </a:defRPr>
            </a:lvl2pPr>
            <a:lvl3pPr marL="215669" indent="-107834">
              <a:lnSpc>
                <a:spcPct val="100000"/>
              </a:lnSpc>
              <a:spcBef>
                <a:spcPts val="225"/>
              </a:spcBef>
              <a:spcAft>
                <a:spcPts val="225"/>
              </a:spcAft>
              <a:buSzPct val="70000"/>
              <a:buFont typeface="Arial" pitchFamily="34" charset="0"/>
              <a:buChar char="►"/>
              <a:defRPr sz="749">
                <a:solidFill>
                  <a:srgbClr val="879BAA"/>
                </a:solidFill>
              </a:defRPr>
            </a:lvl3pPr>
            <a:lvl4pPr marL="215669" indent="-107834">
              <a:lnSpc>
                <a:spcPct val="100000"/>
              </a:lnSpc>
              <a:spcBef>
                <a:spcPts val="225"/>
              </a:spcBef>
              <a:spcAft>
                <a:spcPts val="225"/>
              </a:spcAft>
              <a:buClrTx/>
              <a:buSzPct val="70000"/>
              <a:buFont typeface="Arial" pitchFamily="34" charset="0"/>
              <a:buChar char="►"/>
              <a:defRPr sz="749">
                <a:solidFill>
                  <a:srgbClr val="641946"/>
                </a:solidFill>
              </a:defRPr>
            </a:lvl4pPr>
            <a:lvl5pPr marL="323503" indent="-107834">
              <a:lnSpc>
                <a:spcPct val="100000"/>
              </a:lnSpc>
              <a:spcBef>
                <a:spcPts val="225"/>
              </a:spcBef>
              <a:spcAft>
                <a:spcPts val="225"/>
              </a:spcAft>
              <a:buSzPct val="70000"/>
              <a:buFont typeface="Arial" pitchFamily="34" charset="0"/>
              <a:buChar char="►"/>
              <a:defRPr sz="749">
                <a:solidFill>
                  <a:schemeClr val="accent1"/>
                </a:solidFill>
              </a:defRPr>
            </a:lvl5pPr>
            <a:lvl6pPr marL="323503" indent="-107834">
              <a:lnSpc>
                <a:spcPct val="100000"/>
              </a:lnSpc>
              <a:spcBef>
                <a:spcPts val="225"/>
              </a:spcBef>
              <a:spcAft>
                <a:spcPts val="225"/>
              </a:spcAft>
              <a:buClrTx/>
              <a:buSzPct val="70000"/>
              <a:buFont typeface="Arial" pitchFamily="34" charset="0"/>
              <a:buChar char="►"/>
              <a:defRPr sz="74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2"/>
    </p:custDataLst>
    <p:extLst>
      <p:ext uri="{BB962C8B-B14F-4D97-AF65-F5344CB8AC3E}">
        <p14:creationId xmlns:p14="http://schemas.microsoft.com/office/powerpoint/2010/main" val="24642886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One object (small) + Navigation" preserve="1" userDrawn="1">
  <p:cSld name="One object (small) + Navigation">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53266BD8-45D7-424D-9C4C-1C67155B14D5}"/>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39338" name="think-cell Slide" r:id="rId9" imgW="395" imgH="396" progId="TCLayout.ActiveDocument.1">
                  <p:embed/>
                </p:oleObj>
              </mc:Choice>
              <mc:Fallback>
                <p:oleObj name="think-cell Slide" r:id="rId9" imgW="395" imgH="396" progId="TCLayout.ActiveDocument.1">
                  <p:embed/>
                  <p:pic>
                    <p:nvPicPr>
                      <p:cNvPr id="5" name="Object 4" hidden="1">
                        <a:extLst>
                          <a:ext uri="{FF2B5EF4-FFF2-40B4-BE49-F238E27FC236}">
                            <a16:creationId xmlns:a16="http://schemas.microsoft.com/office/drawing/2014/main" id="{53266BD8-45D7-424D-9C4C-1C67155B14D5}"/>
                          </a:ext>
                        </a:extLst>
                      </p:cNvPr>
                      <p:cNvPicPr/>
                      <p:nvPr/>
                    </p:nvPicPr>
                    <p:blipFill>
                      <a:blip r:embed="rId10"/>
                      <a:stretch>
                        <a:fillRect/>
                      </a:stretch>
                    </p:blipFill>
                    <p:spPr>
                      <a:xfrm>
                        <a:off x="1191" y="1191"/>
                        <a:ext cx="1190" cy="1191"/>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AD99BBB-0694-422B-A9F2-610D2C7377DD}"/>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cdtTitle 1 Id2"/>
          <p:cNvSpPr>
            <a:spLocks noGrp="1"/>
          </p:cNvSpPr>
          <p:nvPr>
            <p:ph type="title"/>
            <p:custDataLst>
              <p:tags r:id="rId5"/>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6"/>
            </p:custDataLst>
          </p:nvPr>
        </p:nvSpPr>
        <p:spPr>
          <a:xfrm>
            <a:off x="470052" y="1082278"/>
            <a:ext cx="5073358"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6" name="cdtTextplatzhalter 13 Id6"/>
          <p:cNvSpPr>
            <a:spLocks noGrp="1"/>
          </p:cNvSpPr>
          <p:nvPr>
            <p:ph type="body" sz="quarter" idx="13" hasCustomPrompt="1"/>
            <p:custDataLst>
              <p:tags r:id="rId7"/>
            </p:custDataLst>
          </p:nvPr>
        </p:nvSpPr>
        <p:spPr>
          <a:xfrm>
            <a:off x="7810747" y="1082278"/>
            <a:ext cx="971493" cy="3561722"/>
          </a:xfrm>
        </p:spPr>
        <p:txBody>
          <a:bodyPr/>
          <a:lstStyle>
            <a:lvl1pPr marL="107834" indent="-107834">
              <a:lnSpc>
                <a:spcPct val="100000"/>
              </a:lnSpc>
              <a:spcBef>
                <a:spcPts val="300"/>
              </a:spcBef>
              <a:spcAft>
                <a:spcPts val="300"/>
              </a:spcAft>
              <a:buSzPct val="70000"/>
              <a:buFont typeface="Arial" pitchFamily="34" charset="0"/>
              <a:buChar char="►"/>
              <a:defRPr sz="898">
                <a:solidFill>
                  <a:srgbClr val="879BAA"/>
                </a:solidFill>
              </a:defRPr>
            </a:lvl1pPr>
            <a:lvl2pPr marL="107834" indent="-107834">
              <a:lnSpc>
                <a:spcPct val="100000"/>
              </a:lnSpc>
              <a:spcBef>
                <a:spcPts val="300"/>
              </a:spcBef>
              <a:spcAft>
                <a:spcPts val="300"/>
              </a:spcAft>
              <a:buClrTx/>
              <a:buSzPct val="70000"/>
              <a:buFont typeface="Arial" pitchFamily="34" charset="0"/>
              <a:buChar char="►"/>
              <a:defRPr sz="898">
                <a:solidFill>
                  <a:srgbClr val="641946"/>
                </a:solidFill>
              </a:defRPr>
            </a:lvl2pPr>
            <a:lvl3pPr marL="215669" indent="-107834">
              <a:lnSpc>
                <a:spcPct val="100000"/>
              </a:lnSpc>
              <a:spcBef>
                <a:spcPts val="225"/>
              </a:spcBef>
              <a:spcAft>
                <a:spcPts val="225"/>
              </a:spcAft>
              <a:buSzPct val="70000"/>
              <a:buFont typeface="Arial" pitchFamily="34" charset="0"/>
              <a:buChar char="►"/>
              <a:defRPr sz="749">
                <a:solidFill>
                  <a:srgbClr val="879BAA"/>
                </a:solidFill>
              </a:defRPr>
            </a:lvl3pPr>
            <a:lvl4pPr marL="215669" indent="-107834">
              <a:lnSpc>
                <a:spcPct val="100000"/>
              </a:lnSpc>
              <a:spcBef>
                <a:spcPts val="225"/>
              </a:spcBef>
              <a:spcAft>
                <a:spcPts val="225"/>
              </a:spcAft>
              <a:buClrTx/>
              <a:buSzPct val="70000"/>
              <a:buFont typeface="Arial" pitchFamily="34" charset="0"/>
              <a:buChar char="►"/>
              <a:defRPr sz="749">
                <a:solidFill>
                  <a:srgbClr val="641946"/>
                </a:solidFill>
              </a:defRPr>
            </a:lvl4pPr>
            <a:lvl5pPr marL="323503" indent="-107834">
              <a:lnSpc>
                <a:spcPct val="100000"/>
              </a:lnSpc>
              <a:spcBef>
                <a:spcPts val="225"/>
              </a:spcBef>
              <a:spcAft>
                <a:spcPts val="225"/>
              </a:spcAft>
              <a:buSzPct val="70000"/>
              <a:buFont typeface="Arial" pitchFamily="34" charset="0"/>
              <a:buChar char="►"/>
              <a:defRPr sz="749">
                <a:solidFill>
                  <a:schemeClr val="accent1"/>
                </a:solidFill>
              </a:defRPr>
            </a:lvl5pPr>
            <a:lvl6pPr marL="323503" indent="-107834">
              <a:lnSpc>
                <a:spcPct val="100000"/>
              </a:lnSpc>
              <a:spcBef>
                <a:spcPts val="225"/>
              </a:spcBef>
              <a:spcAft>
                <a:spcPts val="225"/>
              </a:spcAft>
              <a:buClrTx/>
              <a:buSzPct val="70000"/>
              <a:buFont typeface="Arial" pitchFamily="34" charset="0"/>
              <a:buChar char="►"/>
              <a:defRPr sz="74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2"/>
    </p:custDataLst>
    <p:extLst>
      <p:ext uri="{BB962C8B-B14F-4D97-AF65-F5344CB8AC3E}">
        <p14:creationId xmlns:p14="http://schemas.microsoft.com/office/powerpoint/2010/main" val="30822469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wo columns + Navigation" preserve="1" userDrawn="1">
  <p:cSld name="Two columns + Navigation">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341706A2-9BD3-40FD-A175-81A32665BAAF}"/>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40362" name="think-cell Slide" r:id="rId10" imgW="395" imgH="396" progId="TCLayout.ActiveDocument.1">
                  <p:embed/>
                </p:oleObj>
              </mc:Choice>
              <mc:Fallback>
                <p:oleObj name="think-cell Slide" r:id="rId10" imgW="395" imgH="396" progId="TCLayout.ActiveDocument.1">
                  <p:embed/>
                  <p:pic>
                    <p:nvPicPr>
                      <p:cNvPr id="5" name="Object 4" hidden="1">
                        <a:extLst>
                          <a:ext uri="{FF2B5EF4-FFF2-40B4-BE49-F238E27FC236}">
                            <a16:creationId xmlns:a16="http://schemas.microsoft.com/office/drawing/2014/main" id="{341706A2-9BD3-40FD-A175-81A32665BAAF}"/>
                          </a:ext>
                        </a:extLst>
                      </p:cNvPr>
                      <p:cNvPicPr/>
                      <p:nvPr/>
                    </p:nvPicPr>
                    <p:blipFill>
                      <a:blip r:embed="rId11"/>
                      <a:stretch>
                        <a:fillRect/>
                      </a:stretch>
                    </p:blipFill>
                    <p:spPr>
                      <a:xfrm>
                        <a:off x="1191" y="1191"/>
                        <a:ext cx="1190" cy="1191"/>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A0962B8D-62C2-47C9-8267-43D94C33B940}"/>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cdtTitle 1 Id2"/>
          <p:cNvSpPr>
            <a:spLocks noGrp="1"/>
          </p:cNvSpPr>
          <p:nvPr>
            <p:ph type="title"/>
            <p:custDataLst>
              <p:tags r:id="rId5"/>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6"/>
            </p:custDataLst>
          </p:nvPr>
        </p:nvSpPr>
        <p:spPr>
          <a:xfrm>
            <a:off x="470054" y="1082278"/>
            <a:ext cx="3022426"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7"/>
            </p:custDataLst>
          </p:nvPr>
        </p:nvSpPr>
        <p:spPr>
          <a:xfrm>
            <a:off x="3601143" y="1082278"/>
            <a:ext cx="3022426"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6" name="cdtTextplatzhalter 13 Id6"/>
          <p:cNvSpPr>
            <a:spLocks noGrp="1"/>
          </p:cNvSpPr>
          <p:nvPr>
            <p:ph type="body" sz="quarter" idx="14" hasCustomPrompt="1"/>
            <p:custDataLst>
              <p:tags r:id="rId8"/>
            </p:custDataLst>
          </p:nvPr>
        </p:nvSpPr>
        <p:spPr>
          <a:xfrm>
            <a:off x="7810747" y="1082278"/>
            <a:ext cx="971493" cy="3561722"/>
          </a:xfrm>
        </p:spPr>
        <p:txBody>
          <a:bodyPr/>
          <a:lstStyle>
            <a:lvl1pPr marL="107834" indent="-107834">
              <a:lnSpc>
                <a:spcPct val="100000"/>
              </a:lnSpc>
              <a:spcBef>
                <a:spcPts val="300"/>
              </a:spcBef>
              <a:spcAft>
                <a:spcPts val="300"/>
              </a:spcAft>
              <a:buSzPct val="70000"/>
              <a:buFont typeface="Arial" pitchFamily="34" charset="0"/>
              <a:buChar char="►"/>
              <a:defRPr sz="898">
                <a:solidFill>
                  <a:srgbClr val="879BAA"/>
                </a:solidFill>
              </a:defRPr>
            </a:lvl1pPr>
            <a:lvl2pPr marL="107834" indent="-107834">
              <a:lnSpc>
                <a:spcPct val="100000"/>
              </a:lnSpc>
              <a:spcBef>
                <a:spcPts val="300"/>
              </a:spcBef>
              <a:spcAft>
                <a:spcPts val="300"/>
              </a:spcAft>
              <a:buClrTx/>
              <a:buSzPct val="70000"/>
              <a:buFont typeface="Arial" pitchFamily="34" charset="0"/>
              <a:buChar char="►"/>
              <a:defRPr sz="898">
                <a:solidFill>
                  <a:srgbClr val="641946"/>
                </a:solidFill>
              </a:defRPr>
            </a:lvl2pPr>
            <a:lvl3pPr marL="215669" indent="-107834">
              <a:lnSpc>
                <a:spcPct val="100000"/>
              </a:lnSpc>
              <a:spcBef>
                <a:spcPts val="225"/>
              </a:spcBef>
              <a:spcAft>
                <a:spcPts val="225"/>
              </a:spcAft>
              <a:buSzPct val="70000"/>
              <a:buFont typeface="Arial" pitchFamily="34" charset="0"/>
              <a:buChar char="►"/>
              <a:defRPr sz="749">
                <a:solidFill>
                  <a:srgbClr val="879BAA"/>
                </a:solidFill>
              </a:defRPr>
            </a:lvl3pPr>
            <a:lvl4pPr marL="215669" indent="-107834">
              <a:lnSpc>
                <a:spcPct val="100000"/>
              </a:lnSpc>
              <a:spcBef>
                <a:spcPts val="225"/>
              </a:spcBef>
              <a:spcAft>
                <a:spcPts val="225"/>
              </a:spcAft>
              <a:buClrTx/>
              <a:buSzPct val="70000"/>
              <a:buFont typeface="Arial" pitchFamily="34" charset="0"/>
              <a:buChar char="►"/>
              <a:defRPr sz="749">
                <a:solidFill>
                  <a:srgbClr val="641946"/>
                </a:solidFill>
              </a:defRPr>
            </a:lvl4pPr>
            <a:lvl5pPr marL="323503" indent="-107834">
              <a:lnSpc>
                <a:spcPct val="100000"/>
              </a:lnSpc>
              <a:spcBef>
                <a:spcPts val="225"/>
              </a:spcBef>
              <a:spcAft>
                <a:spcPts val="225"/>
              </a:spcAft>
              <a:buSzPct val="70000"/>
              <a:buFont typeface="Arial" pitchFamily="34" charset="0"/>
              <a:buChar char="►"/>
              <a:defRPr sz="749">
                <a:solidFill>
                  <a:schemeClr val="accent1"/>
                </a:solidFill>
              </a:defRPr>
            </a:lvl5pPr>
            <a:lvl6pPr marL="323503" indent="-107834">
              <a:lnSpc>
                <a:spcPct val="100000"/>
              </a:lnSpc>
              <a:spcBef>
                <a:spcPts val="225"/>
              </a:spcBef>
              <a:spcAft>
                <a:spcPts val="225"/>
              </a:spcAft>
              <a:buClrTx/>
              <a:buSzPct val="70000"/>
              <a:buFont typeface="Arial" pitchFamily="34" charset="0"/>
              <a:buChar char="►"/>
              <a:defRPr sz="74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2"/>
    </p:custDataLst>
    <p:extLst>
      <p:ext uri="{BB962C8B-B14F-4D97-AF65-F5344CB8AC3E}">
        <p14:creationId xmlns:p14="http://schemas.microsoft.com/office/powerpoint/2010/main" val="36401926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hree columns + Navigation" preserve="1" userDrawn="1">
  <p:cSld name="Three columns + Navigation">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A96DA8CB-F1B4-4DBA-B0B6-6C49E1D9305F}"/>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41386" name="think-cell Slide" r:id="rId11" imgW="395" imgH="396" progId="TCLayout.ActiveDocument.1">
                  <p:embed/>
                </p:oleObj>
              </mc:Choice>
              <mc:Fallback>
                <p:oleObj name="think-cell Slide" r:id="rId11" imgW="395" imgH="396" progId="TCLayout.ActiveDocument.1">
                  <p:embed/>
                  <p:pic>
                    <p:nvPicPr>
                      <p:cNvPr id="5" name="Object 4" hidden="1">
                        <a:extLst>
                          <a:ext uri="{FF2B5EF4-FFF2-40B4-BE49-F238E27FC236}">
                            <a16:creationId xmlns:a16="http://schemas.microsoft.com/office/drawing/2014/main" id="{A96DA8CB-F1B4-4DBA-B0B6-6C49E1D9305F}"/>
                          </a:ext>
                        </a:extLst>
                      </p:cNvPr>
                      <p:cNvPicPr/>
                      <p:nvPr/>
                    </p:nvPicPr>
                    <p:blipFill>
                      <a:blip r:embed="rId12"/>
                      <a:stretch>
                        <a:fillRect/>
                      </a:stretch>
                    </p:blipFill>
                    <p:spPr>
                      <a:xfrm>
                        <a:off x="1191" y="1191"/>
                        <a:ext cx="1190" cy="1191"/>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7073768E-E8E0-49AA-AABF-635F37B15CDA}"/>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cdtTitle 1 Id2"/>
          <p:cNvSpPr>
            <a:spLocks noGrp="1"/>
          </p:cNvSpPr>
          <p:nvPr>
            <p:ph type="title"/>
            <p:custDataLst>
              <p:tags r:id="rId5"/>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6"/>
            </p:custDataLst>
          </p:nvPr>
        </p:nvSpPr>
        <p:spPr>
          <a:xfrm>
            <a:off x="470052" y="1082278"/>
            <a:ext cx="1942988"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7"/>
            </p:custDataLst>
          </p:nvPr>
        </p:nvSpPr>
        <p:spPr>
          <a:xfrm>
            <a:off x="2520487" y="1082278"/>
            <a:ext cx="2051513"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2" name="cdtContent Placeholder 11 Id12"/>
          <p:cNvSpPr>
            <a:spLocks noGrp="1"/>
          </p:cNvSpPr>
          <p:nvPr>
            <p:ph sz="quarter" idx="14"/>
            <p:custDataLst>
              <p:tags r:id="rId8"/>
            </p:custDataLst>
          </p:nvPr>
        </p:nvSpPr>
        <p:spPr>
          <a:xfrm>
            <a:off x="4680291" y="1082278"/>
            <a:ext cx="1943278"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7" name="cdtTextplatzhalter 13 Id7"/>
          <p:cNvSpPr>
            <a:spLocks noGrp="1"/>
          </p:cNvSpPr>
          <p:nvPr>
            <p:ph type="body" sz="quarter" idx="15" hasCustomPrompt="1"/>
            <p:custDataLst>
              <p:tags r:id="rId9"/>
            </p:custDataLst>
          </p:nvPr>
        </p:nvSpPr>
        <p:spPr>
          <a:xfrm>
            <a:off x="7810747" y="1082278"/>
            <a:ext cx="971493" cy="3561722"/>
          </a:xfrm>
        </p:spPr>
        <p:txBody>
          <a:bodyPr/>
          <a:lstStyle>
            <a:lvl1pPr marL="107834" indent="-107834">
              <a:lnSpc>
                <a:spcPct val="100000"/>
              </a:lnSpc>
              <a:spcBef>
                <a:spcPts val="300"/>
              </a:spcBef>
              <a:spcAft>
                <a:spcPts val="300"/>
              </a:spcAft>
              <a:buSzPct val="70000"/>
              <a:buFont typeface="Arial" pitchFamily="34" charset="0"/>
              <a:buChar char="►"/>
              <a:defRPr sz="898">
                <a:solidFill>
                  <a:srgbClr val="879BAA"/>
                </a:solidFill>
              </a:defRPr>
            </a:lvl1pPr>
            <a:lvl2pPr marL="107834" indent="-107834">
              <a:lnSpc>
                <a:spcPct val="100000"/>
              </a:lnSpc>
              <a:spcBef>
                <a:spcPts val="300"/>
              </a:spcBef>
              <a:spcAft>
                <a:spcPts val="300"/>
              </a:spcAft>
              <a:buClrTx/>
              <a:buSzPct val="70000"/>
              <a:buFont typeface="Arial" pitchFamily="34" charset="0"/>
              <a:buChar char="►"/>
              <a:defRPr sz="898">
                <a:solidFill>
                  <a:srgbClr val="641946"/>
                </a:solidFill>
              </a:defRPr>
            </a:lvl2pPr>
            <a:lvl3pPr marL="215669" indent="-107834">
              <a:lnSpc>
                <a:spcPct val="100000"/>
              </a:lnSpc>
              <a:spcBef>
                <a:spcPts val="225"/>
              </a:spcBef>
              <a:spcAft>
                <a:spcPts val="225"/>
              </a:spcAft>
              <a:buSzPct val="70000"/>
              <a:buFont typeface="Arial" pitchFamily="34" charset="0"/>
              <a:buChar char="►"/>
              <a:defRPr sz="749">
                <a:solidFill>
                  <a:srgbClr val="879BAA"/>
                </a:solidFill>
              </a:defRPr>
            </a:lvl3pPr>
            <a:lvl4pPr marL="215669" indent="-107834">
              <a:lnSpc>
                <a:spcPct val="100000"/>
              </a:lnSpc>
              <a:spcBef>
                <a:spcPts val="225"/>
              </a:spcBef>
              <a:spcAft>
                <a:spcPts val="225"/>
              </a:spcAft>
              <a:buClrTx/>
              <a:buSzPct val="70000"/>
              <a:buFont typeface="Arial" pitchFamily="34" charset="0"/>
              <a:buChar char="►"/>
              <a:defRPr sz="749">
                <a:solidFill>
                  <a:srgbClr val="641946"/>
                </a:solidFill>
              </a:defRPr>
            </a:lvl4pPr>
            <a:lvl5pPr marL="323503" indent="-107834">
              <a:lnSpc>
                <a:spcPct val="100000"/>
              </a:lnSpc>
              <a:spcBef>
                <a:spcPts val="225"/>
              </a:spcBef>
              <a:spcAft>
                <a:spcPts val="225"/>
              </a:spcAft>
              <a:buSzPct val="70000"/>
              <a:buFont typeface="Arial" pitchFamily="34" charset="0"/>
              <a:buChar char="►"/>
              <a:defRPr sz="749">
                <a:solidFill>
                  <a:schemeClr val="accent1"/>
                </a:solidFill>
              </a:defRPr>
            </a:lvl5pPr>
            <a:lvl6pPr marL="323503" indent="-107834">
              <a:lnSpc>
                <a:spcPct val="100000"/>
              </a:lnSpc>
              <a:spcBef>
                <a:spcPts val="225"/>
              </a:spcBef>
              <a:spcAft>
                <a:spcPts val="225"/>
              </a:spcAft>
              <a:buClrTx/>
              <a:buSzPct val="70000"/>
              <a:buFont typeface="Arial" pitchFamily="34" charset="0"/>
              <a:buChar char="►"/>
              <a:defRPr sz="74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2"/>
    </p:custDataLst>
    <p:extLst>
      <p:ext uri="{BB962C8B-B14F-4D97-AF65-F5344CB8AC3E}">
        <p14:creationId xmlns:p14="http://schemas.microsoft.com/office/powerpoint/2010/main" val="30140963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wo rows + Navigation" preserve="1" userDrawn="1">
  <p:cSld name="Two rows + Navigation">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06AEAA91-FABA-4CB2-B98E-340236524DD7}"/>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42410" name="think-cell Slide" r:id="rId10" imgW="395" imgH="396" progId="TCLayout.ActiveDocument.1">
                  <p:embed/>
                </p:oleObj>
              </mc:Choice>
              <mc:Fallback>
                <p:oleObj name="think-cell Slide" r:id="rId10" imgW="395" imgH="396" progId="TCLayout.ActiveDocument.1">
                  <p:embed/>
                  <p:pic>
                    <p:nvPicPr>
                      <p:cNvPr id="5" name="Object 4" hidden="1">
                        <a:extLst>
                          <a:ext uri="{FF2B5EF4-FFF2-40B4-BE49-F238E27FC236}">
                            <a16:creationId xmlns:a16="http://schemas.microsoft.com/office/drawing/2014/main" id="{06AEAA91-FABA-4CB2-B98E-340236524DD7}"/>
                          </a:ext>
                        </a:extLst>
                      </p:cNvPr>
                      <p:cNvPicPr/>
                      <p:nvPr/>
                    </p:nvPicPr>
                    <p:blipFill>
                      <a:blip r:embed="rId11"/>
                      <a:stretch>
                        <a:fillRect/>
                      </a:stretch>
                    </p:blipFill>
                    <p:spPr>
                      <a:xfrm>
                        <a:off x="1191" y="1191"/>
                        <a:ext cx="1190" cy="1191"/>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DAE0E72B-FD68-4B89-A882-D0183F054774}"/>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cdtTitle 1 Id2"/>
          <p:cNvSpPr>
            <a:spLocks noGrp="1"/>
          </p:cNvSpPr>
          <p:nvPr>
            <p:ph type="title"/>
            <p:custDataLst>
              <p:tags r:id="rId5"/>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6"/>
            </p:custDataLst>
          </p:nvPr>
        </p:nvSpPr>
        <p:spPr>
          <a:xfrm>
            <a:off x="470052" y="1082278"/>
            <a:ext cx="6153517" cy="1725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7"/>
            </p:custDataLst>
          </p:nvPr>
        </p:nvSpPr>
        <p:spPr>
          <a:xfrm>
            <a:off x="470052" y="2916000"/>
            <a:ext cx="6153517" cy="1728000"/>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6" name="cdtTextplatzhalter 13 Id6"/>
          <p:cNvSpPr>
            <a:spLocks noGrp="1"/>
          </p:cNvSpPr>
          <p:nvPr>
            <p:ph type="body" sz="quarter" idx="14" hasCustomPrompt="1"/>
            <p:custDataLst>
              <p:tags r:id="rId8"/>
            </p:custDataLst>
          </p:nvPr>
        </p:nvSpPr>
        <p:spPr>
          <a:xfrm>
            <a:off x="7810747" y="1082278"/>
            <a:ext cx="971493" cy="3561722"/>
          </a:xfrm>
        </p:spPr>
        <p:txBody>
          <a:bodyPr/>
          <a:lstStyle>
            <a:lvl1pPr marL="107834" indent="-107834">
              <a:lnSpc>
                <a:spcPct val="100000"/>
              </a:lnSpc>
              <a:spcBef>
                <a:spcPts val="300"/>
              </a:spcBef>
              <a:spcAft>
                <a:spcPts val="300"/>
              </a:spcAft>
              <a:buSzPct val="70000"/>
              <a:buFont typeface="Arial" pitchFamily="34" charset="0"/>
              <a:buChar char="►"/>
              <a:defRPr sz="898">
                <a:solidFill>
                  <a:srgbClr val="879BAA"/>
                </a:solidFill>
              </a:defRPr>
            </a:lvl1pPr>
            <a:lvl2pPr marL="107834" indent="-107834">
              <a:lnSpc>
                <a:spcPct val="100000"/>
              </a:lnSpc>
              <a:spcBef>
                <a:spcPts val="300"/>
              </a:spcBef>
              <a:spcAft>
                <a:spcPts val="300"/>
              </a:spcAft>
              <a:buClrTx/>
              <a:buSzPct val="70000"/>
              <a:buFont typeface="Arial" pitchFamily="34" charset="0"/>
              <a:buChar char="►"/>
              <a:defRPr sz="898">
                <a:solidFill>
                  <a:srgbClr val="641946"/>
                </a:solidFill>
              </a:defRPr>
            </a:lvl2pPr>
            <a:lvl3pPr marL="215669" indent="-107834">
              <a:lnSpc>
                <a:spcPct val="100000"/>
              </a:lnSpc>
              <a:spcBef>
                <a:spcPts val="225"/>
              </a:spcBef>
              <a:spcAft>
                <a:spcPts val="225"/>
              </a:spcAft>
              <a:buSzPct val="70000"/>
              <a:buFont typeface="Arial" pitchFamily="34" charset="0"/>
              <a:buChar char="►"/>
              <a:defRPr sz="749">
                <a:solidFill>
                  <a:srgbClr val="879BAA"/>
                </a:solidFill>
              </a:defRPr>
            </a:lvl3pPr>
            <a:lvl4pPr marL="215669" indent="-107834">
              <a:lnSpc>
                <a:spcPct val="100000"/>
              </a:lnSpc>
              <a:spcBef>
                <a:spcPts val="225"/>
              </a:spcBef>
              <a:spcAft>
                <a:spcPts val="225"/>
              </a:spcAft>
              <a:buClrTx/>
              <a:buSzPct val="70000"/>
              <a:buFont typeface="Arial" pitchFamily="34" charset="0"/>
              <a:buChar char="►"/>
              <a:defRPr sz="749">
                <a:solidFill>
                  <a:srgbClr val="641946"/>
                </a:solidFill>
              </a:defRPr>
            </a:lvl4pPr>
            <a:lvl5pPr marL="323503" indent="-107834">
              <a:lnSpc>
                <a:spcPct val="100000"/>
              </a:lnSpc>
              <a:spcBef>
                <a:spcPts val="225"/>
              </a:spcBef>
              <a:spcAft>
                <a:spcPts val="225"/>
              </a:spcAft>
              <a:buSzPct val="70000"/>
              <a:buFont typeface="Arial" pitchFamily="34" charset="0"/>
              <a:buChar char="►"/>
              <a:defRPr sz="749">
                <a:solidFill>
                  <a:schemeClr val="accent1"/>
                </a:solidFill>
              </a:defRPr>
            </a:lvl5pPr>
            <a:lvl6pPr marL="323503" indent="-107834">
              <a:lnSpc>
                <a:spcPct val="100000"/>
              </a:lnSpc>
              <a:spcBef>
                <a:spcPts val="225"/>
              </a:spcBef>
              <a:spcAft>
                <a:spcPts val="225"/>
              </a:spcAft>
              <a:buClrTx/>
              <a:buSzPct val="70000"/>
              <a:buFont typeface="Arial" pitchFamily="34" charset="0"/>
              <a:buChar char="►"/>
              <a:defRPr sz="74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2"/>
    </p:custDataLst>
    <p:extLst>
      <p:ext uri="{BB962C8B-B14F-4D97-AF65-F5344CB8AC3E}">
        <p14:creationId xmlns:p14="http://schemas.microsoft.com/office/powerpoint/2010/main" val="5599906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Four objects + Navigation" preserve="1" userDrawn="1">
  <p:cSld name="Four objects + Navigation">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A48760DE-65DB-48BC-A31C-362AD69DEFF2}"/>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43434" name="think-cell Slide" r:id="rId12" imgW="395" imgH="396" progId="TCLayout.ActiveDocument.1">
                  <p:embed/>
                </p:oleObj>
              </mc:Choice>
              <mc:Fallback>
                <p:oleObj name="think-cell Slide" r:id="rId12" imgW="395" imgH="396" progId="TCLayout.ActiveDocument.1">
                  <p:embed/>
                  <p:pic>
                    <p:nvPicPr>
                      <p:cNvPr id="5" name="Object 4" hidden="1">
                        <a:extLst>
                          <a:ext uri="{FF2B5EF4-FFF2-40B4-BE49-F238E27FC236}">
                            <a16:creationId xmlns:a16="http://schemas.microsoft.com/office/drawing/2014/main" id="{A48760DE-65DB-48BC-A31C-362AD69DEFF2}"/>
                          </a:ext>
                        </a:extLst>
                      </p:cNvPr>
                      <p:cNvPicPr/>
                      <p:nvPr/>
                    </p:nvPicPr>
                    <p:blipFill>
                      <a:blip r:embed="rId13"/>
                      <a:stretch>
                        <a:fillRect/>
                      </a:stretch>
                    </p:blipFill>
                    <p:spPr>
                      <a:xfrm>
                        <a:off x="1191" y="1191"/>
                        <a:ext cx="1190" cy="1191"/>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6084B1E-3D55-47BF-B538-F4CF86139CE3}"/>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cdtTitle 1 Id2"/>
          <p:cNvSpPr>
            <a:spLocks noGrp="1"/>
          </p:cNvSpPr>
          <p:nvPr>
            <p:ph type="title"/>
            <p:custDataLst>
              <p:tags r:id="rId5"/>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6"/>
            </p:custDataLst>
          </p:nvPr>
        </p:nvSpPr>
        <p:spPr>
          <a:xfrm>
            <a:off x="470054" y="1082278"/>
            <a:ext cx="3022426" cy="1725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7"/>
            </p:custDataLst>
          </p:nvPr>
        </p:nvSpPr>
        <p:spPr>
          <a:xfrm>
            <a:off x="3601142" y="1082278"/>
            <a:ext cx="3022426" cy="1725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2" name="cdtContent Placeholder 11 Id12"/>
          <p:cNvSpPr>
            <a:spLocks noGrp="1"/>
          </p:cNvSpPr>
          <p:nvPr>
            <p:ph sz="quarter" idx="14"/>
            <p:custDataLst>
              <p:tags r:id="rId8"/>
            </p:custDataLst>
          </p:nvPr>
        </p:nvSpPr>
        <p:spPr>
          <a:xfrm>
            <a:off x="470054" y="2916000"/>
            <a:ext cx="3022426" cy="1728000"/>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5" name="cdtContent Placeholder 14 Id15"/>
          <p:cNvSpPr>
            <a:spLocks noGrp="1"/>
          </p:cNvSpPr>
          <p:nvPr>
            <p:ph sz="quarter" idx="15"/>
            <p:custDataLst>
              <p:tags r:id="rId9"/>
            </p:custDataLst>
          </p:nvPr>
        </p:nvSpPr>
        <p:spPr>
          <a:xfrm>
            <a:off x="3601143" y="2916000"/>
            <a:ext cx="3022426" cy="1728000"/>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0" name="cdtTextplatzhalter 13 Id10"/>
          <p:cNvSpPr>
            <a:spLocks noGrp="1"/>
          </p:cNvSpPr>
          <p:nvPr>
            <p:ph type="body" sz="quarter" idx="16" hasCustomPrompt="1"/>
            <p:custDataLst>
              <p:tags r:id="rId10"/>
            </p:custDataLst>
          </p:nvPr>
        </p:nvSpPr>
        <p:spPr>
          <a:xfrm>
            <a:off x="7810747" y="1082278"/>
            <a:ext cx="971493" cy="3561722"/>
          </a:xfrm>
        </p:spPr>
        <p:txBody>
          <a:bodyPr/>
          <a:lstStyle>
            <a:lvl1pPr marL="107834" indent="-107834">
              <a:lnSpc>
                <a:spcPct val="100000"/>
              </a:lnSpc>
              <a:spcBef>
                <a:spcPts val="300"/>
              </a:spcBef>
              <a:spcAft>
                <a:spcPts val="300"/>
              </a:spcAft>
              <a:buSzPct val="70000"/>
              <a:buFont typeface="Arial" pitchFamily="34" charset="0"/>
              <a:buChar char="►"/>
              <a:defRPr sz="898">
                <a:solidFill>
                  <a:srgbClr val="879BAA"/>
                </a:solidFill>
              </a:defRPr>
            </a:lvl1pPr>
            <a:lvl2pPr marL="107834" indent="-107834">
              <a:lnSpc>
                <a:spcPct val="100000"/>
              </a:lnSpc>
              <a:spcBef>
                <a:spcPts val="300"/>
              </a:spcBef>
              <a:spcAft>
                <a:spcPts val="300"/>
              </a:spcAft>
              <a:buClrTx/>
              <a:buSzPct val="70000"/>
              <a:buFont typeface="Arial" pitchFamily="34" charset="0"/>
              <a:buChar char="►"/>
              <a:defRPr sz="898">
                <a:solidFill>
                  <a:srgbClr val="641946"/>
                </a:solidFill>
              </a:defRPr>
            </a:lvl2pPr>
            <a:lvl3pPr marL="215669" indent="-107834">
              <a:lnSpc>
                <a:spcPct val="100000"/>
              </a:lnSpc>
              <a:spcBef>
                <a:spcPts val="225"/>
              </a:spcBef>
              <a:spcAft>
                <a:spcPts val="225"/>
              </a:spcAft>
              <a:buSzPct val="70000"/>
              <a:buFont typeface="Arial" pitchFamily="34" charset="0"/>
              <a:buChar char="►"/>
              <a:defRPr sz="749">
                <a:solidFill>
                  <a:srgbClr val="879BAA"/>
                </a:solidFill>
              </a:defRPr>
            </a:lvl3pPr>
            <a:lvl4pPr marL="215669" indent="-107834">
              <a:lnSpc>
                <a:spcPct val="100000"/>
              </a:lnSpc>
              <a:spcBef>
                <a:spcPts val="225"/>
              </a:spcBef>
              <a:spcAft>
                <a:spcPts val="225"/>
              </a:spcAft>
              <a:buClrTx/>
              <a:buSzPct val="70000"/>
              <a:buFont typeface="Arial" pitchFamily="34" charset="0"/>
              <a:buChar char="►"/>
              <a:defRPr sz="749">
                <a:solidFill>
                  <a:srgbClr val="641946"/>
                </a:solidFill>
              </a:defRPr>
            </a:lvl4pPr>
            <a:lvl5pPr marL="323503" indent="-107834">
              <a:lnSpc>
                <a:spcPct val="100000"/>
              </a:lnSpc>
              <a:spcBef>
                <a:spcPts val="225"/>
              </a:spcBef>
              <a:spcAft>
                <a:spcPts val="225"/>
              </a:spcAft>
              <a:buSzPct val="70000"/>
              <a:buFont typeface="Arial" pitchFamily="34" charset="0"/>
              <a:buChar char="►"/>
              <a:defRPr sz="749">
                <a:solidFill>
                  <a:schemeClr val="accent1"/>
                </a:solidFill>
              </a:defRPr>
            </a:lvl5pPr>
            <a:lvl6pPr marL="323503" indent="-107834">
              <a:lnSpc>
                <a:spcPct val="100000"/>
              </a:lnSpc>
              <a:spcBef>
                <a:spcPts val="225"/>
              </a:spcBef>
              <a:spcAft>
                <a:spcPts val="225"/>
              </a:spcAft>
              <a:buClrTx/>
              <a:buSzPct val="70000"/>
              <a:buFont typeface="Arial" pitchFamily="34" charset="0"/>
              <a:buChar char="►"/>
              <a:defRPr sz="74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2"/>
    </p:custDataLst>
    <p:extLst>
      <p:ext uri="{BB962C8B-B14F-4D97-AF65-F5344CB8AC3E}">
        <p14:creationId xmlns:p14="http://schemas.microsoft.com/office/powerpoint/2010/main" val="38693928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Image + Contact">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BEA1295B-DF9F-47EE-9119-63021629129B}"/>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44458" name="think-cell Slide" r:id="rId7" imgW="395" imgH="396" progId="TCLayout.ActiveDocument.1">
                  <p:embed/>
                </p:oleObj>
              </mc:Choice>
              <mc:Fallback>
                <p:oleObj name="think-cell Slide" r:id="rId7" imgW="395" imgH="396" progId="TCLayout.ActiveDocument.1">
                  <p:embed/>
                  <p:pic>
                    <p:nvPicPr>
                      <p:cNvPr id="5" name="Object 4" hidden="1">
                        <a:extLst>
                          <a:ext uri="{FF2B5EF4-FFF2-40B4-BE49-F238E27FC236}">
                            <a16:creationId xmlns:a16="http://schemas.microsoft.com/office/drawing/2014/main" id="{BEA1295B-DF9F-47EE-9119-63021629129B}"/>
                          </a:ext>
                        </a:extLst>
                      </p:cNvPr>
                      <p:cNvPicPr/>
                      <p:nvPr/>
                    </p:nvPicPr>
                    <p:blipFill>
                      <a:blip r:embed="rId8"/>
                      <a:stretch>
                        <a:fillRect/>
                      </a:stretch>
                    </p:blipFill>
                    <p:spPr>
                      <a:xfrm>
                        <a:off x="1191" y="1191"/>
                        <a:ext cx="1190" cy="1191"/>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BB9940CF-78DD-45E0-A83E-A1B42D38A8DD}"/>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el 1"/>
          <p:cNvSpPr>
            <a:spLocks noGrp="1"/>
          </p:cNvSpPr>
          <p:nvPr>
            <p:ph type="title"/>
          </p:nvPr>
        </p:nvSpPr>
        <p:spPr/>
        <p:txBody>
          <a:bodyPr/>
          <a:lstStyle/>
          <a:p>
            <a:r>
              <a:rPr lang="de-DE" noProof="0"/>
              <a:t>Mastertitelformat bearbeiten</a:t>
            </a:r>
            <a:endParaRPr lang="en-US" noProof="0" dirty="0"/>
          </a:p>
        </p:txBody>
      </p:sp>
      <p:sp>
        <p:nvSpPr>
          <p:cNvPr id="4" name="cdtText Placeholder 12 Id13"/>
          <p:cNvSpPr>
            <a:spLocks noGrp="1"/>
          </p:cNvSpPr>
          <p:nvPr>
            <p:ph type="body" sz="quarter" idx="14" hasCustomPrompt="1"/>
            <p:custDataLst>
              <p:tags r:id="rId5"/>
            </p:custDataLst>
          </p:nvPr>
        </p:nvSpPr>
        <p:spPr bwMode="auto">
          <a:xfrm>
            <a:off x="3492430" y="1080000"/>
            <a:ext cx="5651572" cy="3564000"/>
          </a:xfrm>
          <a:solidFill>
            <a:srgbClr val="DFE6ED"/>
          </a:solidFill>
        </p:spPr>
        <p:txBody>
          <a:bodyPr lIns="288000" tIns="252000" rIns="576000" bIns="252000"/>
          <a:lstStyle>
            <a:lvl1pPr marL="0" indent="0">
              <a:lnSpc>
                <a:spcPct val="100000"/>
              </a:lnSpc>
              <a:spcBef>
                <a:spcPts val="375"/>
              </a:spcBef>
              <a:spcAft>
                <a:spcPts val="375"/>
              </a:spcAft>
              <a:buClr>
                <a:schemeClr val="bg2"/>
              </a:buClr>
              <a:buFont typeface="Arial" pitchFamily="34" charset="0"/>
              <a:buNone/>
              <a:tabLst>
                <a:tab pos="4013390" algn="r"/>
              </a:tabLst>
              <a:defRPr>
                <a:solidFill>
                  <a:srgbClr val="000000"/>
                </a:solidFill>
              </a:defRPr>
            </a:lvl1pPr>
            <a:lvl2pPr marL="134793" indent="-134793">
              <a:lnSpc>
                <a:spcPct val="100000"/>
              </a:lnSpc>
              <a:spcBef>
                <a:spcPts val="375"/>
              </a:spcBef>
              <a:spcAft>
                <a:spcPts val="375"/>
              </a:spcAft>
              <a:buFont typeface="Arial" pitchFamily="34" charset="0"/>
              <a:buChar char="•"/>
              <a:tabLst>
                <a:tab pos="4013390" algn="r"/>
              </a:tabLst>
              <a:defRPr b="0">
                <a:solidFill>
                  <a:srgbClr val="000000"/>
                </a:solidFill>
              </a:defRPr>
            </a:lvl2pPr>
            <a:lvl3pPr marL="134793" indent="-134793">
              <a:lnSpc>
                <a:spcPct val="100000"/>
              </a:lnSpc>
              <a:spcBef>
                <a:spcPts val="375"/>
              </a:spcBef>
              <a:spcAft>
                <a:spcPts val="375"/>
              </a:spcAft>
              <a:buFont typeface="Arial" pitchFamily="34" charset="0"/>
              <a:buChar char="•"/>
              <a:tabLst>
                <a:tab pos="4013390" algn="r"/>
              </a:tabLst>
              <a:defRPr b="1">
                <a:solidFill>
                  <a:srgbClr val="000000"/>
                </a:solidFill>
              </a:defRPr>
            </a:lvl3pPr>
            <a:lvl4pPr marL="269586" indent="-134793">
              <a:lnSpc>
                <a:spcPct val="100000"/>
              </a:lnSpc>
              <a:spcBef>
                <a:spcPts val="375"/>
              </a:spcBef>
              <a:spcAft>
                <a:spcPts val="375"/>
              </a:spcAft>
              <a:buFont typeface="Arial" pitchFamily="34" charset="0"/>
              <a:buChar char="•"/>
              <a:tabLst>
                <a:tab pos="4013390" algn="r"/>
              </a:tabLst>
              <a:defRPr b="0">
                <a:solidFill>
                  <a:srgbClr val="000000"/>
                </a:solidFill>
              </a:defRPr>
            </a:lvl4pPr>
            <a:lvl5pPr marL="269586" indent="-134793">
              <a:lnSpc>
                <a:spcPct val="100000"/>
              </a:lnSpc>
              <a:spcBef>
                <a:spcPts val="375"/>
              </a:spcBef>
              <a:spcAft>
                <a:spcPts val="375"/>
              </a:spcAft>
              <a:buFont typeface="Arial" pitchFamily="34" charset="0"/>
              <a:buChar char="•"/>
              <a:tabLst>
                <a:tab pos="4013390" algn="r"/>
              </a:tabLst>
              <a:defRPr b="1" baseline="0">
                <a:solidFill>
                  <a:srgbClr val="000000"/>
                </a:solidFill>
              </a:defRPr>
            </a:lvl5pPr>
            <a:lvl6pPr marL="269858" indent="-135524">
              <a:lnSpc>
                <a:spcPct val="100000"/>
              </a:lnSpc>
              <a:spcBef>
                <a:spcPts val="375"/>
              </a:spcBef>
              <a:spcAft>
                <a:spcPts val="375"/>
              </a:spcAft>
              <a:buFont typeface="Arial" pitchFamily="34" charset="0"/>
              <a:buChar char="•"/>
              <a:tabLst>
                <a:tab pos="4013390" algn="r"/>
              </a:tabLst>
              <a:defRPr b="1"/>
            </a:lvl6pPr>
          </a:lstStyle>
          <a:p>
            <a:pPr lvl="0"/>
            <a:r>
              <a:rPr lang="en-US" noProof="0" dirty="0"/>
              <a:t>Click to edit the toc/contact</a:t>
            </a:r>
          </a:p>
          <a:p>
            <a:pPr lvl="1"/>
            <a:r>
              <a:rPr lang="en-US" noProof="0" dirty="0"/>
              <a:t>chapter</a:t>
            </a:r>
          </a:p>
          <a:p>
            <a:pPr lvl="2"/>
            <a:r>
              <a:rPr lang="en-US" noProof="0" dirty="0"/>
              <a:t>active chapter</a:t>
            </a:r>
          </a:p>
          <a:p>
            <a:pPr lvl="3"/>
            <a:r>
              <a:rPr lang="en-US" noProof="0" dirty="0"/>
              <a:t>subchapter</a:t>
            </a:r>
          </a:p>
          <a:p>
            <a:pPr lvl="4"/>
            <a:r>
              <a:rPr lang="en-US" noProof="0" dirty="0"/>
              <a:t>active subchapter</a:t>
            </a:r>
          </a:p>
        </p:txBody>
      </p:sp>
      <p:sp>
        <p:nvSpPr>
          <p:cNvPr id="8" name="Bildplatzhalter 7"/>
          <p:cNvSpPr>
            <a:spLocks noGrp="1"/>
          </p:cNvSpPr>
          <p:nvPr>
            <p:ph type="pic" sz="quarter" idx="15"/>
          </p:nvPr>
        </p:nvSpPr>
        <p:spPr>
          <a:xfrm>
            <a:off x="0" y="1080000"/>
            <a:ext cx="3384037" cy="3564000"/>
          </a:xfrm>
        </p:spPr>
        <p:txBody>
          <a:bodyPr tIns="1800000"/>
          <a:lstStyle>
            <a:lvl1pPr algn="ctr">
              <a:defRPr/>
            </a:lvl1pPr>
          </a:lstStyle>
          <a:p>
            <a:r>
              <a:rPr lang="de-DE" noProof="0"/>
              <a:t>Bild durch Klicken auf Symbol hinzufügen</a:t>
            </a:r>
            <a:endParaRPr lang="en-US" noProof="0" dirty="0"/>
          </a:p>
        </p:txBody>
      </p:sp>
    </p:spTree>
    <p:custDataLst>
      <p:tags r:id="rId2"/>
    </p:custDataLst>
    <p:extLst>
      <p:ext uri="{BB962C8B-B14F-4D97-AF65-F5344CB8AC3E}">
        <p14:creationId xmlns:p14="http://schemas.microsoft.com/office/powerpoint/2010/main" val="20993000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userDrawn="1">
  <p:cSld name="2_Title picture 1">
    <p:spTree>
      <p:nvGrpSpPr>
        <p:cNvPr id="1" name=""/>
        <p:cNvGrpSpPr/>
        <p:nvPr/>
      </p:nvGrpSpPr>
      <p:grpSpPr>
        <a:xfrm>
          <a:off x="0" y="0"/>
          <a:ext cx="0" cy="0"/>
          <a:chOff x="0" y="0"/>
          <a:chExt cx="0" cy="0"/>
        </a:xfrm>
      </p:grpSpPr>
      <p:graphicFrame>
        <p:nvGraphicFramePr>
          <p:cNvPr id="3" name="Objekt 2" hidden="1"/>
          <p:cNvGraphicFramePr>
            <a:graphicFrameLocks noChangeAspect="1"/>
          </p:cNvGraphicFramePr>
          <p:nvPr userDrawn="1">
            <p:custDataLst>
              <p:tags r:id="rId2"/>
            </p:custDataLst>
          </p:nvPr>
        </p:nvGraphicFramePr>
        <p:xfrm>
          <a:off x="1192" y="1194"/>
          <a:ext cx="1190" cy="1190"/>
        </p:xfrm>
        <a:graphic>
          <a:graphicData uri="http://schemas.openxmlformats.org/presentationml/2006/ole">
            <mc:AlternateContent xmlns:mc="http://schemas.openxmlformats.org/markup-compatibility/2006">
              <mc:Choice xmlns:v="urn:schemas-microsoft-com:vml" Requires="v">
                <p:oleObj spid="_x0000_s145482" name="think-cell Slide" r:id="rId7" imgW="270" imgH="270" progId="TCLayout.ActiveDocument.1">
                  <p:embed/>
                </p:oleObj>
              </mc:Choice>
              <mc:Fallback>
                <p:oleObj name="think-cell Slide" r:id="rId7" imgW="270" imgH="270" progId="TCLayout.ActiveDocument.1">
                  <p:embed/>
                  <p:pic>
                    <p:nvPicPr>
                      <p:cNvPr id="3" name="Objekt 2" hidden="1"/>
                      <p:cNvPicPr/>
                      <p:nvPr/>
                    </p:nvPicPr>
                    <p:blipFill>
                      <a:blip r:embed="rId8"/>
                      <a:stretch>
                        <a:fillRect/>
                      </a:stretch>
                    </p:blipFill>
                    <p:spPr>
                      <a:xfrm>
                        <a:off x="1192" y="1194"/>
                        <a:ext cx="1190" cy="1190"/>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7C572105-B5E6-42B8-9B7C-5AAE0E86DAF0}"/>
              </a:ext>
            </a:extLst>
          </p:cNvPr>
          <p:cNvSpPr/>
          <p:nvPr userDrawn="1">
            <p:custDataLst>
              <p:tags r:id="rId3"/>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en-US" sz="29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pic>
        <p:nvPicPr>
          <p:cNvPr id="2" name="Grafik 1"/>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a:xfrm>
            <a:off x="2380" y="0"/>
            <a:ext cx="9187215" cy="5170500"/>
          </a:xfrm>
          <a:prstGeom prst="rect">
            <a:avLst/>
          </a:prstGeom>
        </p:spPr>
      </p:pic>
      <p:sp>
        <p:nvSpPr>
          <p:cNvPr id="4" name="cdtRectangle 115 Id57350"/>
          <p:cNvSpPr>
            <a:spLocks noGrp="1" noChangeArrowheads="1"/>
          </p:cNvSpPr>
          <p:nvPr>
            <p:ph type="ctrTitle"/>
            <p:custDataLst>
              <p:tags r:id="rId4"/>
            </p:custDataLst>
          </p:nvPr>
        </p:nvSpPr>
        <p:spPr bwMode="ltGray">
          <a:xfrm>
            <a:off x="470052" y="3121096"/>
            <a:ext cx="4857470" cy="1230779"/>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2995"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5"/>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dirty="0">
              <a:solidFill>
                <a:srgbClr val="990000"/>
              </a:solidFill>
            </a:endParaRPr>
          </a:p>
        </p:txBody>
      </p:sp>
      <p:pic>
        <p:nvPicPr>
          <p:cNvPr id="8" name="Grafik 7"/>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a:xfrm>
            <a:off x="7163082" y="243000"/>
            <a:ext cx="1619157" cy="685353"/>
          </a:xfrm>
          <a:prstGeom prst="rect">
            <a:avLst/>
          </a:prstGeom>
        </p:spPr>
      </p:pic>
      <p:sp>
        <p:nvSpPr>
          <p:cNvPr id="9" name="Textplatzhalter 57343"/>
          <p:cNvSpPr>
            <a:spLocks noGrp="1"/>
          </p:cNvSpPr>
          <p:nvPr>
            <p:ph type="body" sz="quarter" idx="12" hasCustomPrompt="1"/>
          </p:nvPr>
        </p:nvSpPr>
        <p:spPr>
          <a:xfrm>
            <a:off x="470052" y="4430700"/>
            <a:ext cx="4857470" cy="243000"/>
          </a:xfrm>
          <a:solidFill>
            <a:schemeClr val="bg1">
              <a:alpha val="85000"/>
            </a:schemeClr>
          </a:solidFill>
        </p:spPr>
        <p:txBody>
          <a:bodyPr lIns="216000" tIns="90000" rIns="216000" bIns="46800"/>
          <a:lstStyle>
            <a:lvl1pPr algn="r">
              <a:lnSpc>
                <a:spcPct val="100000"/>
              </a:lnSpc>
              <a:defRPr sz="749" b="1"/>
            </a:lvl1pPr>
            <a:lvl2pPr marL="1189" indent="0">
              <a:buNone/>
              <a:defRPr/>
            </a:lvl2pPr>
          </a:lstStyle>
          <a:p>
            <a:pPr lvl="0"/>
            <a:r>
              <a:rPr lang="de-DE" dirty="0" err="1"/>
              <a:t>Please</a:t>
            </a:r>
            <a:r>
              <a:rPr lang="de-DE" dirty="0"/>
              <a:t> </a:t>
            </a:r>
            <a:r>
              <a:rPr lang="de-DE" dirty="0" err="1"/>
              <a:t>insert</a:t>
            </a:r>
            <a:r>
              <a:rPr lang="de-DE" dirty="0"/>
              <a:t> URL</a:t>
            </a:r>
          </a:p>
        </p:txBody>
      </p:sp>
      <p:sp>
        <p:nvSpPr>
          <p:cNvPr id="10" name="Textplatzhalter 57343"/>
          <p:cNvSpPr>
            <a:spLocks noGrp="1"/>
          </p:cNvSpPr>
          <p:nvPr>
            <p:ph type="body" sz="quarter" idx="13" hasCustomPrompt="1"/>
          </p:nvPr>
        </p:nvSpPr>
        <p:spPr>
          <a:xfrm>
            <a:off x="470053" y="4430700"/>
            <a:ext cx="1754086" cy="243000"/>
          </a:xfrm>
        </p:spPr>
        <p:txBody>
          <a:bodyPr lIns="216000" tIns="90000" rIns="0" bIns="46800"/>
          <a:lstStyle>
            <a:lvl1pPr algn="l">
              <a:lnSpc>
                <a:spcPct val="100000"/>
              </a:lnSpc>
              <a:defRPr sz="749" b="1"/>
            </a:lvl1pPr>
            <a:lvl2pPr marL="1189"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4" name="Gruppieren 33"/>
          <p:cNvGrpSpPr/>
          <p:nvPr userDrawn="1"/>
        </p:nvGrpSpPr>
        <p:grpSpPr>
          <a:xfrm>
            <a:off x="-161915" y="-162000"/>
            <a:ext cx="9466669" cy="5467500"/>
            <a:chOff x="-216000" y="-216000"/>
            <a:chExt cx="12628800" cy="7290000"/>
          </a:xfrm>
        </p:grpSpPr>
        <p:cxnSp>
          <p:nvCxnSpPr>
            <p:cNvPr id="35" name="Gerade Verbindung 34"/>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6" name="Gerade Verbindung 3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7" name="Gerade Verbindung 3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8" name="Gerade Verbindung 3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9" name="Gerade Verbindung 3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0" name="Gerade Verbindung 3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1" name="Gerade Verbindung 40"/>
            <p:cNvCxnSpPr/>
            <p:nvPr userDrawn="1"/>
          </p:nvCxnSpPr>
          <p:spPr bwMode="auto">
            <a:xfrm rot="5400000">
              <a:off x="123228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2" name="Gerade Verbindung 41"/>
            <p:cNvCxnSpPr/>
            <p:nvPr userDrawn="1"/>
          </p:nvCxnSpPr>
          <p:spPr bwMode="auto">
            <a:xfrm rot="5400000">
              <a:off x="123228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3" name="Gerade Verbindung 42"/>
            <p:cNvCxnSpPr/>
            <p:nvPr userDrawn="1"/>
          </p:nvCxnSpPr>
          <p:spPr bwMode="auto">
            <a:xfrm rot="5400000">
              <a:off x="123228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4" name="Gerade Verbindung 43"/>
            <p:cNvCxnSpPr/>
            <p:nvPr userDrawn="1"/>
          </p:nvCxnSpPr>
          <p:spPr bwMode="auto">
            <a:xfrm rot="5400000">
              <a:off x="123228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5" name="Gerade Verbindung 44"/>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6" name="Gerade Verbindung 4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7" name="Gerade Verbindung 4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8" name="Gerade Verbindung 4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9" name="Gerade Verbindung 4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0" name="Gerade Verbindung 4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1" name="Gerade Verbindung 5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2" name="Gerade Verbindung 51"/>
            <p:cNvCxnSpPr/>
            <p:nvPr userDrawn="1"/>
          </p:nvCxnSpPr>
          <p:spPr bwMode="auto">
            <a:xfrm rot="5400000">
              <a:off x="-1260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3" name="Gerade Verbindung 52"/>
            <p:cNvCxnSpPr/>
            <p:nvPr userDrawn="1"/>
          </p:nvCxnSpPr>
          <p:spPr bwMode="auto">
            <a:xfrm rot="5400000">
              <a:off x="-1260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4" name="Gerade Verbindung 53"/>
            <p:cNvCxnSpPr/>
            <p:nvPr userDrawn="1"/>
          </p:nvCxnSpPr>
          <p:spPr bwMode="auto">
            <a:xfrm rot="5400000">
              <a:off x="-1260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5" name="Gerade Verbindung 54"/>
            <p:cNvCxnSpPr/>
            <p:nvPr userDrawn="1"/>
          </p:nvCxnSpPr>
          <p:spPr bwMode="auto">
            <a:xfrm rot="5400000">
              <a:off x="-1260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2205391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userDrawn="1">
  <p:cSld name="Chapter title Blue light">
    <p:bg>
      <p:bgPr>
        <a:solidFill>
          <a:srgbClr val="50BED7"/>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22405F7-7EA0-4A31-9A55-31D72CE730A4}"/>
              </a:ext>
            </a:extLst>
          </p:cNvPr>
          <p:cNvGraphicFramePr>
            <a:graphicFrameLocks noChangeAspect="1"/>
          </p:cNvGraphicFramePr>
          <p:nvPr userDrawn="1">
            <p:custDataLst>
              <p:tags r:id="rId2"/>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46506" name="think-cell Slide" r:id="rId7" imgW="395" imgH="396" progId="TCLayout.ActiveDocument.1">
                  <p:embed/>
                </p:oleObj>
              </mc:Choice>
              <mc:Fallback>
                <p:oleObj name="think-cell Slide" r:id="rId7" imgW="395" imgH="396" progId="TCLayout.ActiveDocument.1">
                  <p:embed/>
                  <p:pic>
                    <p:nvPicPr>
                      <p:cNvPr id="3" name="Object 2" hidden="1">
                        <a:extLst>
                          <a:ext uri="{FF2B5EF4-FFF2-40B4-BE49-F238E27FC236}">
                            <a16:creationId xmlns:a16="http://schemas.microsoft.com/office/drawing/2014/main" id="{E22405F7-7EA0-4A31-9A55-31D72CE730A4}"/>
                          </a:ext>
                        </a:extLst>
                      </p:cNvPr>
                      <p:cNvPicPr/>
                      <p:nvPr/>
                    </p:nvPicPr>
                    <p:blipFill>
                      <a:blip r:embed="rId8"/>
                      <a:stretch>
                        <a:fillRect/>
                      </a:stretch>
                    </p:blipFill>
                    <p:spPr>
                      <a:xfrm>
                        <a:off x="1191" y="1191"/>
                        <a:ext cx="1190" cy="1191"/>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84B5802-7D01-4541-AA7E-77D1F02A5DE5}"/>
              </a:ext>
            </a:extLst>
          </p:cNvPr>
          <p:cNvSpPr/>
          <p:nvPr userDrawn="1">
            <p:custDataLst>
              <p:tags r:id="rId3"/>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en-US" sz="3293"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4" name="cdtText Box 101 Id11"/>
          <p:cNvSpPr txBox="1">
            <a:spLocks noChangeArrowheads="1"/>
          </p:cNvSpPr>
          <p:nvPr userDrawn="1">
            <p:custDataLst>
              <p:tags r:id="rId4"/>
            </p:custDataLst>
          </p:nvPr>
        </p:nvSpPr>
        <p:spPr bwMode="auto">
          <a:xfrm>
            <a:off x="4572002" y="1"/>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43" rIns="0" bIns="0">
            <a:noAutofit/>
          </a:bodyPr>
          <a:lstStyle/>
          <a:p>
            <a:pPr algn="ctr"/>
            <a:endParaRPr lang="en-US" sz="823" b="1" dirty="0">
              <a:solidFill>
                <a:srgbClr val="990000"/>
              </a:solidFill>
            </a:endParaRPr>
          </a:p>
        </p:txBody>
      </p:sp>
      <p:grpSp>
        <p:nvGrpSpPr>
          <p:cNvPr id="31" name="Gruppieren 30"/>
          <p:cNvGrpSpPr/>
          <p:nvPr userDrawn="1"/>
        </p:nvGrpSpPr>
        <p:grpSpPr>
          <a:xfrm>
            <a:off x="-161912" y="-162000"/>
            <a:ext cx="9466669" cy="5467500"/>
            <a:chOff x="-216000" y="-216000"/>
            <a:chExt cx="12628800" cy="7290000"/>
          </a:xfrm>
        </p:grpSpPr>
        <p:cxnSp>
          <p:nvCxnSpPr>
            <p:cNvPr id="32" name="Gerade Verbindung 3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34" name="cdtRectangle 115 Id57350"/>
          <p:cNvSpPr>
            <a:spLocks noGrp="1" noChangeArrowheads="1"/>
          </p:cNvSpPr>
          <p:nvPr>
            <p:ph type="ctrTitle"/>
            <p:custDataLst>
              <p:tags r:id="rId5"/>
            </p:custDataLst>
          </p:nvPr>
        </p:nvSpPr>
        <p:spPr bwMode="ltGray">
          <a:xfrm>
            <a:off x="470052" y="2844723"/>
            <a:ext cx="4857470" cy="1829213"/>
          </a:xfrm>
          <a:noFill/>
        </p:spPr>
        <p:txBody>
          <a:bodyPr wrap="square" lIns="216000" tIns="90000" rIns="216000" bIns="216000" anchor="b" anchorCtr="0">
            <a:spAutoFit/>
          </a:bodyPr>
          <a:lstStyle>
            <a:lvl1pPr>
              <a:defRPr sz="3293"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7162642" y="242888"/>
            <a:ext cx="1618407" cy="6858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7">
                <a:solidFill>
                  <a:srgbClr val="ADBECB"/>
                </a:solidFill>
              </a:endParaRPr>
            </a:p>
          </p:txBody>
        </p:sp>
      </p:grpSp>
    </p:spTree>
    <p:extLst>
      <p:ext uri="{BB962C8B-B14F-4D97-AF65-F5344CB8AC3E}">
        <p14:creationId xmlns:p14="http://schemas.microsoft.com/office/powerpoint/2010/main" val="39538179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Full bleed color area Blue light">
    <p:bg>
      <p:bgRef idx="1001">
        <a:schemeClr val="bg1"/>
      </p:bgRef>
    </p:bg>
    <p:spTree>
      <p:nvGrpSpPr>
        <p:cNvPr id="1" name=""/>
        <p:cNvGrpSpPr/>
        <p:nvPr/>
      </p:nvGrpSpPr>
      <p:grpSpPr>
        <a:xfrm>
          <a:off x="0" y="0"/>
          <a:ext cx="0" cy="0"/>
          <a:chOff x="0" y="0"/>
          <a:chExt cx="0" cy="0"/>
        </a:xfrm>
      </p:grpSpPr>
      <p:sp>
        <p:nvSpPr>
          <p:cNvPr id="3" name="Rechteck 2"/>
          <p:cNvSpPr/>
          <p:nvPr userDrawn="1"/>
        </p:nvSpPr>
        <p:spPr bwMode="auto">
          <a:xfrm>
            <a:off x="0" y="1"/>
            <a:ext cx="9144000" cy="5146430"/>
          </a:xfrm>
          <a:prstGeom prst="rect">
            <a:avLst/>
          </a:prstGeom>
          <a:solidFill>
            <a:srgbClr val="50BED7"/>
          </a:solidFill>
          <a:ln>
            <a:noFill/>
          </a:ln>
          <a:effectLst/>
        </p:spPr>
        <p:txBody>
          <a:bodyPr wrap="square" lIns="80878" tIns="40439" rIns="80878" bIns="40439" numCol="1" spcCol="53915" rtlCol="0" anchor="ctr">
            <a:noAutofit/>
          </a:bodyPr>
          <a:lstStyle/>
          <a:p>
            <a:pPr algn="ctr" fontAlgn="base">
              <a:lnSpc>
                <a:spcPct val="110000"/>
              </a:lnSpc>
              <a:spcBef>
                <a:spcPct val="0"/>
              </a:spcBef>
              <a:spcAft>
                <a:spcPct val="0"/>
              </a:spcAft>
              <a:buFont typeface="Wingdings" charset="0"/>
              <a:buNone/>
            </a:pPr>
            <a:endParaRPr lang="fr-FR" sz="1300" dirty="0">
              <a:solidFill>
                <a:srgbClr val="000000"/>
              </a:solidFill>
              <a:ea typeface="Arial Unicode MS" panose="020B0604020202020204" pitchFamily="34" charset="-128"/>
              <a:cs typeface="Arial Unicode MS" panose="020B0604020202020204" pitchFamily="34" charset="-128"/>
            </a:endParaRPr>
          </a:p>
        </p:txBody>
      </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31876071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Title picture">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nvPr>
        </p:nvGraphicFramePr>
        <p:xfrm>
          <a:off x="1191" y="1192"/>
          <a:ext cx="1190" cy="1190"/>
        </p:xfrm>
        <a:graphic>
          <a:graphicData uri="http://schemas.openxmlformats.org/presentationml/2006/ole">
            <mc:AlternateContent xmlns:mc="http://schemas.openxmlformats.org/markup-compatibility/2006">
              <mc:Choice xmlns:v="urn:schemas-microsoft-com:vml" Requires="v">
                <p:oleObj spid="_x0000_s214033" name="think-cell Slide" r:id="rId7" imgW="270" imgH="270" progId="TCLayout.ActiveDocument.1">
                  <p:embed/>
                </p:oleObj>
              </mc:Choice>
              <mc:Fallback>
                <p:oleObj name="think-cell Slide" r:id="rId7" imgW="270" imgH="270" progId="TCLayout.ActiveDocument.1">
                  <p:embed/>
                  <p:pic>
                    <p:nvPicPr>
                      <p:cNvPr id="2" name="Objekt 1" hidden="1"/>
                      <p:cNvPicPr/>
                      <p:nvPr/>
                    </p:nvPicPr>
                    <p:blipFill>
                      <a:blip r:embed="rId8"/>
                      <a:stretch>
                        <a:fillRect/>
                      </a:stretch>
                    </p:blipFill>
                    <p:spPr>
                      <a:xfrm>
                        <a:off x="1191" y="1192"/>
                        <a:ext cx="1190" cy="1190"/>
                      </a:xfrm>
                      <a:prstGeom prst="rect">
                        <a:avLst/>
                      </a:prstGeom>
                    </p:spPr>
                  </p:pic>
                </p:oleObj>
              </mc:Fallback>
            </mc:AlternateContent>
          </a:graphicData>
        </a:graphic>
      </p:graphicFrame>
      <p:sp>
        <p:nvSpPr>
          <p:cNvPr id="3" name="Rechteck 2" hidden="1">
            <a:extLst>
              <a:ext uri="{FF2B5EF4-FFF2-40B4-BE49-F238E27FC236}">
                <a16:creationId xmlns:a16="http://schemas.microsoft.com/office/drawing/2014/main" id="{6CBF1397-1B48-4BD7-9378-167208FC7585}"/>
              </a:ext>
            </a:extLst>
          </p:cNvPr>
          <p:cNvSpPr/>
          <p:nvPr userDrawn="1">
            <p:custDataLst>
              <p:tags r:id="rId3"/>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en-US" sz="329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4" name="cdtRectangle 115 Id57350"/>
          <p:cNvSpPr>
            <a:spLocks noGrp="1" noChangeArrowheads="1"/>
          </p:cNvSpPr>
          <p:nvPr>
            <p:ph type="ctrTitle" hasCustomPrompt="1"/>
            <p:custDataLst>
              <p:tags r:id="rId4"/>
            </p:custDataLst>
          </p:nvPr>
        </p:nvSpPr>
        <p:spPr bwMode="ltGray">
          <a:xfrm>
            <a:off x="470052" y="3027862"/>
            <a:ext cx="4857470" cy="1324010"/>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8" smtClean="0">
                <a:solidFill>
                  <a:srgbClr val="FFFFFF"/>
                </a:solidFill>
                <a:latin typeface="Arial" pitchFamily="34" charset="0"/>
              </a:defRPr>
            </a:lvl1pPr>
          </a:lstStyle>
          <a:p>
            <a:r>
              <a:rPr lang="en-US" noProof="0" dirty="0"/>
              <a:t>Click to edit Master title style</a:t>
            </a:r>
          </a:p>
        </p:txBody>
      </p:sp>
      <p:sp>
        <p:nvSpPr>
          <p:cNvPr id="5" name="cdtText Box 101 Id11"/>
          <p:cNvSpPr txBox="1">
            <a:spLocks noChangeArrowheads="1"/>
          </p:cNvSpPr>
          <p:nvPr userDrawn="1">
            <p:custDataLst>
              <p:tags r:id="rId5"/>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6" rIns="0" bIns="0">
            <a:noAutofit/>
          </a:bodyPr>
          <a:lstStyle/>
          <a:p>
            <a:pPr algn="ctr">
              <a:buClrTx/>
              <a:buFontTx/>
              <a:buNone/>
            </a:pPr>
            <a:endParaRPr lang="en-US" sz="825" b="1" noProof="0" dirty="0">
              <a:solidFill>
                <a:srgbClr val="990000"/>
              </a:solidFill>
            </a:endParaRPr>
          </a:p>
        </p:txBody>
      </p:sp>
      <p:sp>
        <p:nvSpPr>
          <p:cNvPr id="9" name="Textplatzhalter 57343"/>
          <p:cNvSpPr>
            <a:spLocks noGrp="1"/>
          </p:cNvSpPr>
          <p:nvPr>
            <p:ph type="body" sz="quarter" idx="12" hasCustomPrompt="1"/>
          </p:nvPr>
        </p:nvSpPr>
        <p:spPr bwMode="gray">
          <a:xfrm>
            <a:off x="470052" y="4430700"/>
            <a:ext cx="4857470" cy="243000"/>
          </a:xfrm>
          <a:solidFill>
            <a:schemeClr val="bg1">
              <a:alpha val="85000"/>
            </a:schemeClr>
          </a:solidFill>
        </p:spPr>
        <p:txBody>
          <a:bodyPr lIns="216000" tIns="90000" rIns="216000" bIns="46800"/>
          <a:lstStyle>
            <a:lvl1pPr algn="r">
              <a:lnSpc>
                <a:spcPct val="100000"/>
              </a:lnSpc>
              <a:defRPr sz="750" b="1"/>
            </a:lvl1pPr>
            <a:lvl2pPr marL="1190" indent="0">
              <a:buNone/>
              <a:defRPr/>
            </a:lvl2pPr>
          </a:lstStyle>
          <a:p>
            <a:pPr lvl="0"/>
            <a:r>
              <a:rPr lang="en-US" noProof="0" dirty="0"/>
              <a:t>Please insert URL</a:t>
            </a:r>
          </a:p>
        </p:txBody>
      </p:sp>
      <p:sp>
        <p:nvSpPr>
          <p:cNvPr id="10" name="Textplatzhalter 57343"/>
          <p:cNvSpPr>
            <a:spLocks noGrp="1"/>
          </p:cNvSpPr>
          <p:nvPr>
            <p:ph type="body" sz="quarter" idx="13" hasCustomPrompt="1"/>
          </p:nvPr>
        </p:nvSpPr>
        <p:spPr>
          <a:xfrm>
            <a:off x="470052" y="4430700"/>
            <a:ext cx="2482351" cy="243000"/>
          </a:xfrm>
        </p:spPr>
        <p:txBody>
          <a:bodyPr lIns="216000" tIns="90000" rIns="0" bIns="46800"/>
          <a:lstStyle>
            <a:lvl1pPr algn="l">
              <a:lnSpc>
                <a:spcPct val="100000"/>
              </a:lnSpc>
              <a:defRPr sz="750" b="1"/>
            </a:lvl1pPr>
            <a:lvl2pPr marL="1190" indent="0">
              <a:buNone/>
              <a:defRPr/>
            </a:lvl2pPr>
          </a:lstStyle>
          <a:p>
            <a:pPr lvl="0"/>
            <a:r>
              <a:rPr lang="en-US" noProof="0" dirty="0"/>
              <a:t>Please insert confidentiality note</a:t>
            </a:r>
          </a:p>
        </p:txBody>
      </p:sp>
      <p:grpSp>
        <p:nvGrpSpPr>
          <p:cNvPr id="83" name="Gruppieren 82"/>
          <p:cNvGrpSpPr/>
          <p:nvPr userDrawn="1"/>
        </p:nvGrpSpPr>
        <p:grpSpPr>
          <a:xfrm>
            <a:off x="-161915" y="-162000"/>
            <a:ext cx="9466669" cy="5467500"/>
            <a:chOff x="-216000" y="-216000"/>
            <a:chExt cx="12628800" cy="7290000"/>
          </a:xfrm>
        </p:grpSpPr>
        <p:cxnSp>
          <p:nvCxnSpPr>
            <p:cNvPr id="84" name="Gerade Verbindung 83"/>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30" name="Group 33"/>
          <p:cNvGrpSpPr>
            <a:grpSpLocks noChangeAspect="1"/>
          </p:cNvGrpSpPr>
          <p:nvPr userDrawn="1"/>
        </p:nvGrpSpPr>
        <p:grpSpPr bwMode="gray">
          <a:xfrm>
            <a:off x="7162642" y="242888"/>
            <a:ext cx="1618407" cy="685800"/>
            <a:chOff x="6019" y="204"/>
            <a:chExt cx="1360" cy="576"/>
          </a:xfrm>
        </p:grpSpPr>
        <p:sp>
          <p:nvSpPr>
            <p:cNvPr id="32"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3"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4"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5"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6"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7"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8"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9"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0"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1"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2"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3"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4"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5"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6"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7"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8"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9"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0"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1"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2"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3"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4"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5"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6"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7"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8"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grpSp>
    </p:spTree>
    <p:extLst>
      <p:ext uri="{BB962C8B-B14F-4D97-AF65-F5344CB8AC3E}">
        <p14:creationId xmlns:p14="http://schemas.microsoft.com/office/powerpoint/2010/main" val="4099053937"/>
      </p:ext>
    </p:extLst>
  </p:cSld>
  <p:clrMapOvr>
    <a:masterClrMapping/>
  </p:clrMapOvr>
  <p:extLst>
    <p:ext uri="{DCECCB84-F9BA-43D5-87BE-67443E8EF086}">
      <p15:sldGuideLst xmlns:p15="http://schemas.microsoft.com/office/powerpoint/2012/main"/>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470052" y="3027862"/>
            <a:ext cx="4857470" cy="1324010"/>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8"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2"/>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6" rIns="0" bIns="0">
            <a:noAutofit/>
          </a:bodyPr>
          <a:lstStyle/>
          <a:p>
            <a:pPr algn="ctr">
              <a:buClrTx/>
              <a:buFontTx/>
              <a:buNone/>
            </a:pPr>
            <a:endParaRPr lang="en-US" sz="825" b="1" noProof="0" dirty="0">
              <a:solidFill>
                <a:srgbClr val="990000"/>
              </a:solidFill>
            </a:endParaRPr>
          </a:p>
        </p:txBody>
      </p:sp>
      <p:sp>
        <p:nvSpPr>
          <p:cNvPr id="8" name="Textplatzhalter 57343"/>
          <p:cNvSpPr>
            <a:spLocks noGrp="1"/>
          </p:cNvSpPr>
          <p:nvPr>
            <p:ph type="body" sz="quarter" idx="12" hasCustomPrompt="1"/>
          </p:nvPr>
        </p:nvSpPr>
        <p:spPr bwMode="gray">
          <a:xfrm>
            <a:off x="470052" y="4430700"/>
            <a:ext cx="4857470" cy="243000"/>
          </a:xfrm>
          <a:solidFill>
            <a:schemeClr val="bg1">
              <a:alpha val="85000"/>
            </a:schemeClr>
          </a:solidFill>
        </p:spPr>
        <p:txBody>
          <a:bodyPr lIns="216000" tIns="90000" rIns="216000" bIns="46800"/>
          <a:lstStyle>
            <a:lvl1pPr algn="r">
              <a:lnSpc>
                <a:spcPct val="100000"/>
              </a:lnSpc>
              <a:defRPr sz="750" b="1"/>
            </a:lvl1pPr>
            <a:lvl2pPr marL="1190" indent="0">
              <a:buNone/>
              <a:defRPr/>
            </a:lvl2pPr>
          </a:lstStyle>
          <a:p>
            <a:pPr lvl="0"/>
            <a:r>
              <a:rPr lang="en-US" noProof="0" dirty="0"/>
              <a:t>Please insert URL</a:t>
            </a:r>
          </a:p>
        </p:txBody>
      </p:sp>
      <p:sp>
        <p:nvSpPr>
          <p:cNvPr id="11" name="Textplatzhalter 57343"/>
          <p:cNvSpPr>
            <a:spLocks noGrp="1"/>
          </p:cNvSpPr>
          <p:nvPr>
            <p:ph type="body" sz="quarter" idx="13" hasCustomPrompt="1"/>
          </p:nvPr>
        </p:nvSpPr>
        <p:spPr>
          <a:xfrm>
            <a:off x="470052" y="4430700"/>
            <a:ext cx="2482351" cy="243000"/>
          </a:xfrm>
        </p:spPr>
        <p:txBody>
          <a:bodyPr lIns="216000" tIns="90000" rIns="0" bIns="46800"/>
          <a:lstStyle>
            <a:lvl1pPr algn="l">
              <a:lnSpc>
                <a:spcPct val="100000"/>
              </a:lnSpc>
              <a:defRPr sz="750" b="1"/>
            </a:lvl1pPr>
            <a:lvl2pPr marL="1190" indent="0">
              <a:buNone/>
              <a:defRPr/>
            </a:lvl2pPr>
          </a:lstStyle>
          <a:p>
            <a:pPr lvl="0"/>
            <a:r>
              <a:rPr lang="en-US" noProof="0" dirty="0"/>
              <a:t>Please insert confidentiality note</a:t>
            </a:r>
          </a:p>
        </p:txBody>
      </p:sp>
      <p:grpSp>
        <p:nvGrpSpPr>
          <p:cNvPr id="82" name="Gruppieren 81"/>
          <p:cNvGrpSpPr/>
          <p:nvPr userDrawn="1"/>
        </p:nvGrpSpPr>
        <p:grpSpPr>
          <a:xfrm>
            <a:off x="-161915" y="-162000"/>
            <a:ext cx="9466669" cy="5467500"/>
            <a:chOff x="-216000" y="-216000"/>
            <a:chExt cx="12628800" cy="7290000"/>
          </a:xfrm>
        </p:grpSpPr>
        <p:cxnSp>
          <p:nvCxnSpPr>
            <p:cNvPr id="83" name="Gerade Verbindung 82"/>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9" name="Group 33"/>
          <p:cNvGrpSpPr>
            <a:grpSpLocks noChangeAspect="1"/>
          </p:cNvGrpSpPr>
          <p:nvPr userDrawn="1"/>
        </p:nvGrpSpPr>
        <p:grpSpPr bwMode="gray">
          <a:xfrm>
            <a:off x="7162642" y="242888"/>
            <a:ext cx="1618407" cy="685800"/>
            <a:chOff x="6019" y="204"/>
            <a:chExt cx="1360" cy="576"/>
          </a:xfrm>
        </p:grpSpPr>
        <p:sp>
          <p:nvSpPr>
            <p:cNvPr id="30"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1"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2"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3"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4"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5"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6"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7"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8"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9"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0"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1"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2"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3"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4"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5"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6"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7"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8"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9"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0"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1"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2"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3"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4"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5"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6"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grpSp>
    </p:spTree>
    <p:extLst>
      <p:ext uri="{BB962C8B-B14F-4D97-AF65-F5344CB8AC3E}">
        <p14:creationId xmlns:p14="http://schemas.microsoft.com/office/powerpoint/2010/main" val="152596694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Chapter title picture">
    <p:spTree>
      <p:nvGrpSpPr>
        <p:cNvPr id="1" name=""/>
        <p:cNvGrpSpPr/>
        <p:nvPr/>
      </p:nvGrpSpPr>
      <p:grpSpPr>
        <a:xfrm>
          <a:off x="0" y="0"/>
          <a:ext cx="0" cy="0"/>
          <a:chOff x="0" y="0"/>
          <a:chExt cx="0" cy="0"/>
        </a:xfrm>
      </p:grpSpPr>
      <p:pic>
        <p:nvPicPr>
          <p:cNvPr id="58" name="Grafik 57"/>
          <p:cNvPicPr>
            <a:picLocks noChangeAspect="1"/>
          </p:cNvPicPr>
          <p:nvPr userDrawn="1"/>
        </p:nvPicPr>
        <p:blipFill rotWithShape="1">
          <a:blip r:embed="rId4">
            <a:extLst>
              <a:ext uri="{28A0092B-C50C-407E-A947-70E740481C1C}">
                <a14:useLocalDpi xmlns:a14="http://schemas.microsoft.com/office/drawing/2010/main" val="0"/>
              </a:ext>
            </a:extLst>
          </a:blip>
          <a:srcRect/>
          <a:stretch/>
        </p:blipFill>
        <p:spPr>
          <a:xfrm>
            <a:off x="0" y="0"/>
            <a:ext cx="9144000" cy="5143500"/>
          </a:xfrm>
          <a:prstGeom prst="rect">
            <a:avLst/>
          </a:prstGeom>
        </p:spPr>
      </p:pic>
      <p:sp>
        <p:nvSpPr>
          <p:cNvPr id="4" name="cdtRectangle 115 Id57350"/>
          <p:cNvSpPr>
            <a:spLocks noGrp="1" noChangeArrowheads="1"/>
          </p:cNvSpPr>
          <p:nvPr>
            <p:ph type="ctrTitle"/>
            <p:custDataLst>
              <p:tags r:id="rId1"/>
            </p:custDataLst>
          </p:nvPr>
        </p:nvSpPr>
        <p:spPr bwMode="ltGray">
          <a:xfrm>
            <a:off x="470052" y="3349690"/>
            <a:ext cx="4857470" cy="1324010"/>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8" smtClean="0">
                <a:solidFill>
                  <a:srgbClr val="FFFFFF"/>
                </a:solidFill>
                <a:latin typeface="Arial" pitchFamily="34" charset="0"/>
              </a:defRPr>
            </a:lvl1pPr>
          </a:lstStyle>
          <a:p>
            <a:r>
              <a:rPr lang="de-DE" noProof="0"/>
              <a:t>Mastertitelformat bearbeiten</a:t>
            </a:r>
            <a:endParaRPr lang="en-US" noProof="0" dirty="0"/>
          </a:p>
        </p:txBody>
      </p:sp>
      <p:sp>
        <p:nvSpPr>
          <p:cNvPr id="5" name="cdtText Box 101 Id11"/>
          <p:cNvSpPr txBox="1">
            <a:spLocks noChangeArrowheads="1"/>
          </p:cNvSpPr>
          <p:nvPr userDrawn="1">
            <p:custDataLst>
              <p:tags r:id="rId2"/>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6" rIns="0" bIns="0">
            <a:noAutofit/>
          </a:bodyPr>
          <a:lstStyle/>
          <a:p>
            <a:pPr algn="ctr">
              <a:buClrTx/>
              <a:buFontTx/>
              <a:buNone/>
            </a:pPr>
            <a:endParaRPr lang="en-US" sz="825" b="1" noProof="0" dirty="0">
              <a:solidFill>
                <a:srgbClr val="990000"/>
              </a:solidFill>
            </a:endParaRPr>
          </a:p>
        </p:txBody>
      </p:sp>
      <p:grpSp>
        <p:nvGrpSpPr>
          <p:cNvPr id="82" name="Gruppieren 81"/>
          <p:cNvGrpSpPr/>
          <p:nvPr userDrawn="1"/>
        </p:nvGrpSpPr>
        <p:grpSpPr>
          <a:xfrm>
            <a:off x="-161915" y="-162000"/>
            <a:ext cx="9466669" cy="5467500"/>
            <a:chOff x="-216000" y="-216000"/>
            <a:chExt cx="12628800" cy="7290000"/>
          </a:xfrm>
        </p:grpSpPr>
        <p:cxnSp>
          <p:nvCxnSpPr>
            <p:cNvPr id="83" name="Gerade Verbindung 82"/>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8" name="Group 33"/>
          <p:cNvGrpSpPr>
            <a:grpSpLocks noChangeAspect="1"/>
          </p:cNvGrpSpPr>
          <p:nvPr userDrawn="1"/>
        </p:nvGrpSpPr>
        <p:grpSpPr bwMode="gray">
          <a:xfrm>
            <a:off x="7162642" y="242888"/>
            <a:ext cx="1618407" cy="685800"/>
            <a:chOff x="6019" y="204"/>
            <a:chExt cx="1360" cy="576"/>
          </a:xfrm>
        </p:grpSpPr>
        <p:sp>
          <p:nvSpPr>
            <p:cNvPr id="29"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0"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2"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3"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4"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5"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6"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7"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8"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9"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0"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1"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2"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3"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4"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5"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6"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7"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8"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9"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0"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1"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2"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3"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4"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5"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6"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grpSp>
    </p:spTree>
    <p:extLst>
      <p:ext uri="{BB962C8B-B14F-4D97-AF65-F5344CB8AC3E}">
        <p14:creationId xmlns:p14="http://schemas.microsoft.com/office/powerpoint/2010/main" val="205910198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Chapter 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2"/>
            </p:custDataLst>
          </p:nvPr>
        </p:nvSpPr>
        <p:spPr bwMode="ltGray">
          <a:xfrm>
            <a:off x="470052" y="3349926"/>
            <a:ext cx="4857470" cy="1324010"/>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8"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3"/>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6" rIns="0" bIns="0">
            <a:noAutofit/>
          </a:bodyPr>
          <a:lstStyle/>
          <a:p>
            <a:pPr algn="ctr">
              <a:buClrTx/>
              <a:buFontTx/>
              <a:buNone/>
            </a:pPr>
            <a:endParaRPr lang="en-US" sz="825" b="1" noProof="0" dirty="0">
              <a:solidFill>
                <a:srgbClr val="990000"/>
              </a:solidFill>
            </a:endParaRPr>
          </a:p>
        </p:txBody>
      </p:sp>
      <p:grpSp>
        <p:nvGrpSpPr>
          <p:cNvPr id="80" name="Gruppieren 79"/>
          <p:cNvGrpSpPr/>
          <p:nvPr userDrawn="1"/>
        </p:nvGrpSpPr>
        <p:grpSpPr>
          <a:xfrm>
            <a:off x="-161915" y="-162000"/>
            <a:ext cx="9466669" cy="5467500"/>
            <a:chOff x="-216000" y="-216000"/>
            <a:chExt cx="12628800" cy="7290000"/>
          </a:xfrm>
        </p:grpSpPr>
        <p:cxnSp>
          <p:nvCxnSpPr>
            <p:cNvPr id="81" name="Gerade Verbindung 80"/>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0"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1"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2"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3"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4"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5"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6"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7"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8"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9"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0"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1"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2"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3"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4"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5"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6"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7"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8"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9"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0"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1"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2"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3"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4"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grpSp>
    </p:spTree>
    <p:custDataLst>
      <p:tags r:id="rId1"/>
    </p:custDataLst>
    <p:extLst>
      <p:ext uri="{BB962C8B-B14F-4D97-AF65-F5344CB8AC3E}">
        <p14:creationId xmlns:p14="http://schemas.microsoft.com/office/powerpoint/2010/main" val="223536221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Chapter title Dynamic Petrol">
    <p:bg>
      <p:bgPr>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2"/>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6" rIns="0" bIns="0">
            <a:noAutofit/>
          </a:bodyPr>
          <a:lstStyle/>
          <a:p>
            <a:pPr algn="ctr">
              <a:buClrTx/>
              <a:buFontTx/>
              <a:buNone/>
            </a:pPr>
            <a:endParaRPr lang="en-US" sz="825" b="1" noProof="0" dirty="0">
              <a:solidFill>
                <a:srgbClr val="990000"/>
              </a:solidFill>
            </a:endParaRPr>
          </a:p>
        </p:txBody>
      </p:sp>
      <p:sp>
        <p:nvSpPr>
          <p:cNvPr id="30" name="cdtRectangle 115 Id57350"/>
          <p:cNvSpPr>
            <a:spLocks noGrp="1" noChangeArrowheads="1"/>
          </p:cNvSpPr>
          <p:nvPr>
            <p:ph type="ctrTitle"/>
            <p:custDataLst>
              <p:tags r:id="rId3"/>
            </p:custDataLst>
          </p:nvPr>
        </p:nvSpPr>
        <p:spPr bwMode="auto">
          <a:xfrm>
            <a:off x="470052" y="3349926"/>
            <a:ext cx="4857470" cy="1324010"/>
          </a:xfrm>
          <a:noFill/>
        </p:spPr>
        <p:txBody>
          <a:bodyPr wrap="square" lIns="216000" tIns="90000" rIns="216000" bIns="216000" anchor="b" anchorCtr="0">
            <a:spAutoFit/>
          </a:bodyPr>
          <a:lstStyle>
            <a:lvl1pPr>
              <a:defRPr sz="3298" smtClean="0">
                <a:solidFill>
                  <a:srgbClr val="FFFFFF"/>
                </a:solidFill>
                <a:latin typeface="Arial" pitchFamily="34" charset="0"/>
              </a:defRPr>
            </a:lvl1pPr>
          </a:lstStyle>
          <a:p>
            <a:r>
              <a:rPr lang="de-DE" noProof="0"/>
              <a:t>Mastertitelformat bearbeiten</a:t>
            </a:r>
            <a:endParaRPr lang="en-US" noProof="0" dirty="0"/>
          </a:p>
        </p:txBody>
      </p:sp>
      <p:grpSp>
        <p:nvGrpSpPr>
          <p:cNvPr id="81" name="Gruppieren 80"/>
          <p:cNvGrpSpPr/>
          <p:nvPr userDrawn="1"/>
        </p:nvGrpSpPr>
        <p:grpSpPr>
          <a:xfrm>
            <a:off x="-161915" y="-162000"/>
            <a:ext cx="9466669" cy="5467500"/>
            <a:chOff x="-216000" y="-216000"/>
            <a:chExt cx="12628800" cy="7290000"/>
          </a:xfrm>
        </p:grpSpPr>
        <p:cxnSp>
          <p:nvCxnSpPr>
            <p:cNvPr id="82" name="Gerade Verbindung 8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1"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2"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3"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4"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5"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6"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7"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8"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9"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0"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1"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2"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3"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4"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5"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6"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7"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8"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9"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0"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1"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2"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3"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4"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5"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grpSp>
    </p:spTree>
    <p:custDataLst>
      <p:tags r:id="rId1"/>
    </p:custDataLst>
    <p:extLst>
      <p:ext uri="{BB962C8B-B14F-4D97-AF65-F5344CB8AC3E}">
        <p14:creationId xmlns:p14="http://schemas.microsoft.com/office/powerpoint/2010/main" val="245741483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Chapter title Blue light">
    <p:bg>
      <p:bgPr>
        <a:solidFill>
          <a:srgbClr val="50BED7"/>
        </a:soli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2"/>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6" rIns="0" bIns="0">
            <a:noAutofit/>
          </a:bodyPr>
          <a:lstStyle/>
          <a:p>
            <a:pPr algn="ctr">
              <a:buClrTx/>
              <a:buFontTx/>
              <a:buNone/>
            </a:pPr>
            <a:endParaRPr lang="en-US" sz="825" b="1" noProof="0" dirty="0">
              <a:solidFill>
                <a:srgbClr val="990000"/>
              </a:solidFill>
            </a:endParaRPr>
          </a:p>
        </p:txBody>
      </p:sp>
      <p:sp>
        <p:nvSpPr>
          <p:cNvPr id="34" name="cdtRectangle 115 Id57350"/>
          <p:cNvSpPr>
            <a:spLocks noGrp="1" noChangeArrowheads="1"/>
          </p:cNvSpPr>
          <p:nvPr>
            <p:ph type="ctrTitle"/>
            <p:custDataLst>
              <p:tags r:id="rId3"/>
            </p:custDataLst>
          </p:nvPr>
        </p:nvSpPr>
        <p:spPr bwMode="auto">
          <a:xfrm>
            <a:off x="470052" y="3349926"/>
            <a:ext cx="4857470" cy="1324010"/>
          </a:xfrm>
          <a:noFill/>
        </p:spPr>
        <p:txBody>
          <a:bodyPr wrap="square" lIns="216000" tIns="90000" rIns="216000" bIns="216000" anchor="b" anchorCtr="0">
            <a:spAutoFit/>
          </a:bodyPr>
          <a:lstStyle>
            <a:lvl1pPr>
              <a:defRPr sz="3298" smtClean="0">
                <a:solidFill>
                  <a:srgbClr val="FFFFFF"/>
                </a:solidFill>
                <a:latin typeface="Arial" pitchFamily="34" charset="0"/>
              </a:defRPr>
            </a:lvl1pPr>
          </a:lstStyle>
          <a:p>
            <a:r>
              <a:rPr lang="de-DE" noProof="0"/>
              <a:t>Mastertitelformat bearbeiten</a:t>
            </a:r>
            <a:endParaRPr lang="en-US" noProof="0" dirty="0"/>
          </a:p>
        </p:txBody>
      </p:sp>
      <p:grpSp>
        <p:nvGrpSpPr>
          <p:cNvPr id="81" name="Gruppieren 80"/>
          <p:cNvGrpSpPr/>
          <p:nvPr userDrawn="1"/>
        </p:nvGrpSpPr>
        <p:grpSpPr>
          <a:xfrm>
            <a:off x="-161915" y="-162000"/>
            <a:ext cx="9466669" cy="5467500"/>
            <a:chOff x="-216000" y="-216000"/>
            <a:chExt cx="12628800" cy="7290000"/>
          </a:xfrm>
        </p:grpSpPr>
        <p:cxnSp>
          <p:nvCxnSpPr>
            <p:cNvPr id="82" name="Gerade Verbindung 8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0"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1"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2"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3"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5"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6"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7"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8"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9"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0"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1"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2"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3"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4"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5"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6"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7"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8"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9"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0"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1"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2"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3"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4"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5"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grpSp>
    </p:spTree>
    <p:custDataLst>
      <p:tags r:id="rId1"/>
    </p:custDataLst>
    <p:extLst>
      <p:ext uri="{BB962C8B-B14F-4D97-AF65-F5344CB8AC3E}">
        <p14:creationId xmlns:p14="http://schemas.microsoft.com/office/powerpoint/2010/main" val="1718043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Image + Index">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noProof="0"/>
              <a:t>Mastertitelformat bearbeiten</a:t>
            </a:r>
            <a:endParaRPr lang="en-US" noProof="0" dirty="0"/>
          </a:p>
        </p:txBody>
      </p:sp>
      <p:sp>
        <p:nvSpPr>
          <p:cNvPr id="4" name="cdtText Placeholder 12 Id13"/>
          <p:cNvSpPr>
            <a:spLocks noGrp="1"/>
          </p:cNvSpPr>
          <p:nvPr>
            <p:ph type="body" sz="quarter" idx="14" hasCustomPrompt="1"/>
            <p:custDataLst>
              <p:tags r:id="rId2"/>
            </p:custDataLst>
          </p:nvPr>
        </p:nvSpPr>
        <p:spPr bwMode="auto">
          <a:xfrm>
            <a:off x="3492428" y="1079999"/>
            <a:ext cx="5651572" cy="3564000"/>
          </a:xfrm>
          <a:solidFill>
            <a:srgbClr val="DFE6ED"/>
          </a:solidFill>
        </p:spPr>
        <p:txBody>
          <a:bodyPr lIns="288000" tIns="252000" rIns="576000" bIns="252000"/>
          <a:lstStyle>
            <a:lvl1pPr marL="0" indent="0">
              <a:lnSpc>
                <a:spcPct val="100000"/>
              </a:lnSpc>
              <a:spcBef>
                <a:spcPts val="375"/>
              </a:spcBef>
              <a:spcAft>
                <a:spcPts val="375"/>
              </a:spcAft>
              <a:buClr>
                <a:schemeClr val="bg2"/>
              </a:buClr>
              <a:buFont typeface="Arial" pitchFamily="34" charset="0"/>
              <a:buNone/>
              <a:tabLst>
                <a:tab pos="4017406" algn="r"/>
              </a:tabLst>
              <a:defRPr>
                <a:solidFill>
                  <a:srgbClr val="000000"/>
                </a:solidFill>
              </a:defRPr>
            </a:lvl1pPr>
            <a:lvl2pPr marL="134928" indent="-134928">
              <a:lnSpc>
                <a:spcPct val="100000"/>
              </a:lnSpc>
              <a:spcBef>
                <a:spcPts val="375"/>
              </a:spcBef>
              <a:spcAft>
                <a:spcPts val="375"/>
              </a:spcAft>
              <a:buFont typeface="Arial" pitchFamily="34" charset="0"/>
              <a:buChar char="•"/>
              <a:tabLst>
                <a:tab pos="4017406" algn="r"/>
              </a:tabLst>
              <a:defRPr b="0">
                <a:solidFill>
                  <a:srgbClr val="000000"/>
                </a:solidFill>
              </a:defRPr>
            </a:lvl2pPr>
            <a:lvl3pPr marL="134928" indent="-134928">
              <a:lnSpc>
                <a:spcPct val="100000"/>
              </a:lnSpc>
              <a:spcBef>
                <a:spcPts val="375"/>
              </a:spcBef>
              <a:spcAft>
                <a:spcPts val="375"/>
              </a:spcAft>
              <a:buFont typeface="Arial" pitchFamily="34" charset="0"/>
              <a:buChar char="•"/>
              <a:tabLst>
                <a:tab pos="4017406" algn="r"/>
              </a:tabLst>
              <a:defRPr b="1">
                <a:solidFill>
                  <a:srgbClr val="000000"/>
                </a:solidFill>
              </a:defRPr>
            </a:lvl3pPr>
            <a:lvl4pPr marL="269856" indent="-134928">
              <a:lnSpc>
                <a:spcPct val="100000"/>
              </a:lnSpc>
              <a:spcBef>
                <a:spcPts val="375"/>
              </a:spcBef>
              <a:spcAft>
                <a:spcPts val="375"/>
              </a:spcAft>
              <a:buFont typeface="Arial" pitchFamily="34" charset="0"/>
              <a:buChar char="•"/>
              <a:tabLst>
                <a:tab pos="4017406" algn="r"/>
              </a:tabLst>
              <a:defRPr b="0">
                <a:solidFill>
                  <a:srgbClr val="000000"/>
                </a:solidFill>
              </a:defRPr>
            </a:lvl4pPr>
            <a:lvl5pPr marL="269856" indent="-134928">
              <a:lnSpc>
                <a:spcPct val="100000"/>
              </a:lnSpc>
              <a:spcBef>
                <a:spcPts val="375"/>
              </a:spcBef>
              <a:spcAft>
                <a:spcPts val="375"/>
              </a:spcAft>
              <a:buFont typeface="Arial" pitchFamily="34" charset="0"/>
              <a:buChar char="•"/>
              <a:tabLst>
                <a:tab pos="4017406" algn="r"/>
              </a:tabLst>
              <a:defRPr b="1" baseline="0">
                <a:solidFill>
                  <a:srgbClr val="000000"/>
                </a:solidFill>
              </a:defRPr>
            </a:lvl5pPr>
            <a:lvl6pPr marL="270128" indent="-135659">
              <a:lnSpc>
                <a:spcPct val="100000"/>
              </a:lnSpc>
              <a:spcBef>
                <a:spcPts val="375"/>
              </a:spcBef>
              <a:spcAft>
                <a:spcPts val="375"/>
              </a:spcAft>
              <a:buFont typeface="Arial" pitchFamily="34" charset="0"/>
              <a:buChar char="•"/>
              <a:tabLst>
                <a:tab pos="4017406" algn="r"/>
              </a:tabLst>
              <a:defRPr b="1"/>
            </a:lvl6pPr>
          </a:lstStyle>
          <a:p>
            <a:pPr lvl="0"/>
            <a:r>
              <a:rPr lang="en-US" noProof="0" dirty="0"/>
              <a:t>Click to edit the toc / contact</a:t>
            </a:r>
          </a:p>
          <a:p>
            <a:pPr lvl="1"/>
            <a:r>
              <a:rPr lang="en-US" noProof="0" dirty="0"/>
              <a:t>chapter</a:t>
            </a:r>
          </a:p>
          <a:p>
            <a:pPr lvl="2"/>
            <a:r>
              <a:rPr lang="en-US" noProof="0" dirty="0"/>
              <a:t>active chapter</a:t>
            </a:r>
          </a:p>
          <a:p>
            <a:pPr lvl="3"/>
            <a:r>
              <a:rPr lang="en-US" noProof="0" dirty="0"/>
              <a:t>subchapter</a:t>
            </a:r>
          </a:p>
          <a:p>
            <a:pPr lvl="4"/>
            <a:r>
              <a:rPr lang="en-US" noProof="0" dirty="0"/>
              <a:t>active subchapter</a:t>
            </a:r>
          </a:p>
        </p:txBody>
      </p:sp>
      <p:sp>
        <p:nvSpPr>
          <p:cNvPr id="8" name="Bildplatzhalter 7"/>
          <p:cNvSpPr>
            <a:spLocks noGrp="1"/>
          </p:cNvSpPr>
          <p:nvPr>
            <p:ph type="pic" sz="quarter" idx="15"/>
          </p:nvPr>
        </p:nvSpPr>
        <p:spPr>
          <a:xfrm>
            <a:off x="0" y="1079999"/>
            <a:ext cx="3384037" cy="3564000"/>
          </a:xfrm>
        </p:spPr>
        <p:txBody>
          <a:bodyPr tIns="1800000"/>
          <a:lstStyle>
            <a:lvl1pPr algn="ctr">
              <a:defRPr/>
            </a:lvl1pPr>
          </a:lstStyle>
          <a:p>
            <a:r>
              <a:rPr lang="de-DE" noProof="0"/>
              <a:t>Bild durch Klicken auf Symbol hinzufügen</a:t>
            </a:r>
            <a:endParaRPr lang="en-US" noProof="0" dirty="0"/>
          </a:p>
        </p:txBody>
      </p:sp>
    </p:spTree>
    <p:custDataLst>
      <p:tags r:id="rId1"/>
    </p:custDataLst>
    <p:extLst>
      <p:ext uri="{BB962C8B-B14F-4D97-AF65-F5344CB8AC3E}">
        <p14:creationId xmlns:p14="http://schemas.microsoft.com/office/powerpoint/2010/main" val="327495970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ext + Index" preserve="1" userDrawn="1">
  <p:cSld name="Text + Index">
    <p:spTree>
      <p:nvGrpSpPr>
        <p:cNvPr id="1" name=""/>
        <p:cNvGrpSpPr/>
        <p:nvPr/>
      </p:nvGrpSpPr>
      <p:grpSpPr>
        <a:xfrm>
          <a:off x="0" y="0"/>
          <a:ext cx="0" cy="0"/>
          <a:chOff x="0" y="0"/>
          <a:chExt cx="0" cy="0"/>
        </a:xfrm>
      </p:grpSpPr>
      <p:sp>
        <p:nvSpPr>
          <p:cNvPr id="2" name="cdtTitle 1 Id2"/>
          <p:cNvSpPr>
            <a:spLocks noGrp="1"/>
          </p:cNvSpPr>
          <p:nvPr>
            <p:ph type="title"/>
            <p:custDataLst>
              <p:tags r:id="rId3"/>
            </p:custDataLst>
          </p:nvPr>
        </p:nvSpPr>
        <p:spPr>
          <a:xfrm>
            <a:off x="0" y="-1"/>
            <a:ext cx="9144000" cy="1080000"/>
          </a:xfrm>
        </p:spPr>
        <p:txBody>
          <a:bodyPr/>
          <a:lstStyle>
            <a:lvl1pPr>
              <a:defRPr/>
            </a:lvl1pPr>
          </a:lstStyle>
          <a:p>
            <a:r>
              <a:rPr lang="de-DE" noProof="0"/>
              <a:t>Mastertitelformat bearbeiten</a:t>
            </a:r>
            <a:endParaRPr lang="en-US" noProof="0" dirty="0"/>
          </a:p>
        </p:txBody>
      </p:sp>
      <p:sp>
        <p:nvSpPr>
          <p:cNvPr id="13" name="cdtText Placeholder 12 Id13"/>
          <p:cNvSpPr>
            <a:spLocks noGrp="1"/>
          </p:cNvSpPr>
          <p:nvPr>
            <p:ph type="body" sz="quarter" idx="13"/>
            <p:custDataLst>
              <p:tags r:id="rId4"/>
            </p:custDataLst>
          </p:nvPr>
        </p:nvSpPr>
        <p:spPr>
          <a:xfrm>
            <a:off x="470052" y="1082278"/>
            <a:ext cx="2914418"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5" name="cdtTextplatzhalter 12 Id5"/>
          <p:cNvSpPr>
            <a:spLocks noGrp="1"/>
          </p:cNvSpPr>
          <p:nvPr>
            <p:ph type="body" sz="quarter" idx="14" hasCustomPrompt="1"/>
            <p:custDataLst>
              <p:tags r:id="rId5"/>
            </p:custDataLst>
          </p:nvPr>
        </p:nvSpPr>
        <p:spPr bwMode="auto">
          <a:xfrm>
            <a:off x="3492428" y="1080000"/>
            <a:ext cx="5651573" cy="3564000"/>
          </a:xfrm>
          <a:solidFill>
            <a:srgbClr val="DFE6ED"/>
          </a:solidFill>
        </p:spPr>
        <p:txBody>
          <a:bodyPr lIns="288000" tIns="252000" rIns="576000" bIns="252000"/>
          <a:lstStyle>
            <a:lvl1pPr marL="0" indent="0">
              <a:lnSpc>
                <a:spcPct val="100000"/>
              </a:lnSpc>
              <a:spcBef>
                <a:spcPts val="375"/>
              </a:spcBef>
              <a:spcAft>
                <a:spcPts val="375"/>
              </a:spcAft>
              <a:buClr>
                <a:schemeClr val="bg2"/>
              </a:buClr>
              <a:buFont typeface="Arial" pitchFamily="34" charset="0"/>
              <a:buNone/>
              <a:tabLst>
                <a:tab pos="4017406" algn="r"/>
              </a:tabLst>
              <a:defRPr>
                <a:solidFill>
                  <a:srgbClr val="000000"/>
                </a:solidFill>
              </a:defRPr>
            </a:lvl1pPr>
            <a:lvl2pPr marL="134928" indent="-134928">
              <a:lnSpc>
                <a:spcPct val="100000"/>
              </a:lnSpc>
              <a:spcBef>
                <a:spcPts val="375"/>
              </a:spcBef>
              <a:spcAft>
                <a:spcPts val="375"/>
              </a:spcAft>
              <a:buFont typeface="Arial" pitchFamily="34" charset="0"/>
              <a:buChar char="•"/>
              <a:tabLst>
                <a:tab pos="4017406" algn="r"/>
              </a:tabLst>
              <a:defRPr b="0">
                <a:solidFill>
                  <a:srgbClr val="000000"/>
                </a:solidFill>
              </a:defRPr>
            </a:lvl2pPr>
            <a:lvl3pPr marL="134928" indent="-134928">
              <a:lnSpc>
                <a:spcPct val="100000"/>
              </a:lnSpc>
              <a:spcBef>
                <a:spcPts val="375"/>
              </a:spcBef>
              <a:spcAft>
                <a:spcPts val="375"/>
              </a:spcAft>
              <a:buFont typeface="Arial" pitchFamily="34" charset="0"/>
              <a:buChar char="•"/>
              <a:tabLst>
                <a:tab pos="4017406" algn="r"/>
              </a:tabLst>
              <a:defRPr b="1">
                <a:solidFill>
                  <a:srgbClr val="000000"/>
                </a:solidFill>
              </a:defRPr>
            </a:lvl3pPr>
            <a:lvl4pPr marL="269856" indent="-134928">
              <a:lnSpc>
                <a:spcPct val="100000"/>
              </a:lnSpc>
              <a:spcBef>
                <a:spcPts val="375"/>
              </a:spcBef>
              <a:spcAft>
                <a:spcPts val="375"/>
              </a:spcAft>
              <a:buFont typeface="Arial" pitchFamily="34" charset="0"/>
              <a:buChar char="•"/>
              <a:tabLst>
                <a:tab pos="4017406" algn="r"/>
              </a:tabLst>
              <a:defRPr b="0">
                <a:solidFill>
                  <a:srgbClr val="000000"/>
                </a:solidFill>
              </a:defRPr>
            </a:lvl4pPr>
            <a:lvl5pPr marL="269856" indent="-134928">
              <a:lnSpc>
                <a:spcPct val="100000"/>
              </a:lnSpc>
              <a:spcBef>
                <a:spcPts val="375"/>
              </a:spcBef>
              <a:spcAft>
                <a:spcPts val="375"/>
              </a:spcAft>
              <a:buFont typeface="Arial" pitchFamily="34" charset="0"/>
              <a:buChar char="•"/>
              <a:tabLst>
                <a:tab pos="4017406" algn="r"/>
              </a:tabLst>
              <a:defRPr b="1" baseline="0">
                <a:solidFill>
                  <a:srgbClr val="000000"/>
                </a:solidFill>
              </a:defRPr>
            </a:lvl5pPr>
            <a:lvl6pPr marL="270128" indent="-135659">
              <a:lnSpc>
                <a:spcPct val="100000"/>
              </a:lnSpc>
              <a:spcBef>
                <a:spcPts val="375"/>
              </a:spcBef>
              <a:spcAft>
                <a:spcPts val="375"/>
              </a:spcAft>
              <a:buFont typeface="Arial" pitchFamily="34" charset="0"/>
              <a:buChar char="•"/>
              <a:tabLst>
                <a:tab pos="4017406" algn="r"/>
              </a:tabLst>
              <a:defRPr b="1"/>
            </a:lvl6pPr>
          </a:lstStyle>
          <a:p>
            <a:pPr lvl="0"/>
            <a:r>
              <a:rPr lang="en-US" noProof="0" dirty="0"/>
              <a:t>Click to edit the toc/contact</a:t>
            </a:r>
          </a:p>
          <a:p>
            <a:pPr lvl="1"/>
            <a:r>
              <a:rPr lang="en-US" noProof="0" dirty="0"/>
              <a:t>chapter</a:t>
            </a:r>
          </a:p>
          <a:p>
            <a:pPr lvl="2"/>
            <a:r>
              <a:rPr lang="en-US" noProof="0" dirty="0"/>
              <a:t>active chapter</a:t>
            </a:r>
          </a:p>
          <a:p>
            <a:pPr lvl="3"/>
            <a:r>
              <a:rPr lang="en-US" noProof="0" dirty="0"/>
              <a:t>subchapter</a:t>
            </a:r>
          </a:p>
          <a:p>
            <a:pPr lvl="4"/>
            <a:r>
              <a:rPr lang="en-US" noProof="0" dirty="0"/>
              <a:t>active subchapter</a:t>
            </a:r>
          </a:p>
        </p:txBody>
      </p:sp>
    </p:spTree>
    <p:custDataLst>
      <p:custData r:id="rId1"/>
      <p:tags r:id="rId2"/>
    </p:custDataLst>
    <p:extLst>
      <p:ext uri="{BB962C8B-B14F-4D97-AF65-F5344CB8AC3E}">
        <p14:creationId xmlns:p14="http://schemas.microsoft.com/office/powerpoint/2010/main" val="1142531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Free Content" preserve="1" userDrawn="1">
  <p:cSld name="Free Content">
    <p:spTree>
      <p:nvGrpSpPr>
        <p:cNvPr id="1" name=""/>
        <p:cNvGrpSpPr/>
        <p:nvPr/>
      </p:nvGrpSpPr>
      <p:grpSpPr>
        <a:xfrm>
          <a:off x="0" y="0"/>
          <a:ext cx="0" cy="0"/>
          <a:chOff x="0" y="0"/>
          <a:chExt cx="0" cy="0"/>
        </a:xfrm>
      </p:grpSpPr>
      <p:sp>
        <p:nvSpPr>
          <p:cNvPr id="3" name="Titel 2"/>
          <p:cNvSpPr>
            <a:spLocks noGrp="1"/>
          </p:cNvSpPr>
          <p:nvPr>
            <p:ph type="title" hasCustomPrompt="1"/>
          </p:nvPr>
        </p:nvSpPr>
        <p:spPr/>
        <p:txBody>
          <a:bodyPr/>
          <a:lstStyle/>
          <a:p>
            <a:r>
              <a:rPr lang="en-US" dirty="0"/>
              <a:t>Click to edit Master title style</a:t>
            </a:r>
            <a:endParaRPr lang="de-DE" dirty="0"/>
          </a:p>
        </p:txBody>
      </p:sp>
    </p:spTree>
    <p:custDataLst>
      <p:custData r:id="rId1"/>
      <p:tags r:id="rId2"/>
    </p:custDataLst>
    <p:extLst>
      <p:ext uri="{BB962C8B-B14F-4D97-AF65-F5344CB8AC3E}">
        <p14:creationId xmlns:p14="http://schemas.microsoft.com/office/powerpoint/2010/main" val="234004986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Single large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noProof="0"/>
              <a:t>Mastertitelformat bearbeiten</a:t>
            </a:r>
            <a:endParaRPr lang="en-US" noProof="0" dirty="0"/>
          </a:p>
        </p:txBody>
      </p:sp>
      <p:sp>
        <p:nvSpPr>
          <p:cNvPr id="4" name="Bildplatzhalter 3"/>
          <p:cNvSpPr>
            <a:spLocks noGrp="1"/>
          </p:cNvSpPr>
          <p:nvPr>
            <p:ph type="pic" sz="quarter" idx="10"/>
          </p:nvPr>
        </p:nvSpPr>
        <p:spPr>
          <a:xfrm>
            <a:off x="0" y="1080000"/>
            <a:ext cx="9148235" cy="3564000"/>
          </a:xfrm>
        </p:spPr>
        <p:txBody>
          <a:bodyPr tIns="1800000"/>
          <a:lstStyle>
            <a:lvl1pPr algn="ctr">
              <a:defRPr/>
            </a:lvl1pPr>
          </a:lstStyle>
          <a:p>
            <a:r>
              <a:rPr lang="de-DE" noProof="0"/>
              <a:t>Bild durch Klicken auf Symbol hinzufügen</a:t>
            </a:r>
            <a:endParaRPr lang="en-US" noProof="0" dirty="0"/>
          </a:p>
        </p:txBody>
      </p:sp>
    </p:spTree>
    <p:custDataLst>
      <p:tags r:id="rId1"/>
    </p:custDataLst>
    <p:extLst>
      <p:ext uri="{BB962C8B-B14F-4D97-AF65-F5344CB8AC3E}">
        <p14:creationId xmlns:p14="http://schemas.microsoft.com/office/powerpoint/2010/main" val="36234912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e object (large)" type="obj" preserve="1">
  <p:cSld name="One object (large)">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64" y="1080000"/>
            <a:ext cx="6153517" cy="3564000"/>
          </a:xfrm>
        </p:spPr>
        <p:txBody>
          <a:bodyPr/>
          <a:lstStyle>
            <a:lvl1pPr>
              <a:buFont typeface="Arial" pitchFamily="34" charset="0"/>
              <a:buNone/>
              <a:defRPr/>
            </a:lvl1p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7162645" y="242888"/>
            <a:ext cx="1618407" cy="6858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4517779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Full bleed image">
    <p:bg>
      <p:bgPr>
        <a:solidFill>
          <a:srgbClr val="FFFFFF"/>
        </a:solidFill>
        <a:effectLst/>
      </p:bgPr>
    </p:bg>
    <p:spTree>
      <p:nvGrpSpPr>
        <p:cNvPr id="1" name=""/>
        <p:cNvGrpSpPr/>
        <p:nvPr/>
      </p:nvGrpSpPr>
      <p:grpSpPr>
        <a:xfrm>
          <a:off x="0" y="0"/>
          <a:ext cx="0" cy="0"/>
          <a:chOff x="0" y="0"/>
          <a:chExt cx="0" cy="0"/>
        </a:xfrm>
      </p:grpSpPr>
      <p:sp>
        <p:nvSpPr>
          <p:cNvPr id="5" name="Rechteck 4"/>
          <p:cNvSpPr/>
          <p:nvPr userDrawn="1"/>
        </p:nvSpPr>
        <p:spPr bwMode="auto">
          <a:xfrm>
            <a:off x="0" y="1"/>
            <a:ext cx="9144000" cy="1079999"/>
          </a:xfrm>
          <a:prstGeom prst="rect">
            <a:avLst/>
          </a:prstGeom>
          <a:solidFill>
            <a:srgbClr val="FFFFFF"/>
          </a:solidFill>
          <a:ln w="127">
            <a:solidFill>
              <a:srgbClr val="FFFFFF"/>
            </a:solidFill>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de-DE" sz="1349" noProof="0" dirty="0">
              <a:solidFill>
                <a:schemeClr val="tx1"/>
              </a:solidFill>
              <a:latin typeface="+mn-lt"/>
              <a:ea typeface="Arial Unicode MS" panose="020B0604020202020204" pitchFamily="34" charset="-128"/>
              <a:cs typeface="Arial Unicode MS" panose="020B0604020202020204" pitchFamily="34" charset="-128"/>
            </a:endParaRPr>
          </a:p>
        </p:txBody>
      </p:sp>
      <p:sp>
        <p:nvSpPr>
          <p:cNvPr id="4" name="Bildplatzhalter 3"/>
          <p:cNvSpPr>
            <a:spLocks noGrp="1"/>
          </p:cNvSpPr>
          <p:nvPr>
            <p:ph type="pic" sz="quarter" idx="10"/>
          </p:nvPr>
        </p:nvSpPr>
        <p:spPr>
          <a:xfrm>
            <a:off x="0" y="-2088"/>
            <a:ext cx="9142838" cy="5143500"/>
          </a:xfrm>
          <a:noFill/>
        </p:spPr>
        <p:txBody>
          <a:bodyPr tIns="1800000"/>
          <a:lstStyle>
            <a:lvl1pPr algn="ctr">
              <a:defRPr/>
            </a:lvl1pPr>
          </a:lstStyle>
          <a:p>
            <a:r>
              <a:rPr lang="de-DE" noProof="0"/>
              <a:t>Bild durch Klicken auf Symbol hinzufügen</a:t>
            </a:r>
            <a:endParaRPr lang="en-US" noProof="0" dirty="0"/>
          </a:p>
        </p:txBody>
      </p:sp>
      <p:sp>
        <p:nvSpPr>
          <p:cNvPr id="2" name="Titel 1"/>
          <p:cNvSpPr>
            <a:spLocks noGrp="1"/>
          </p:cNvSpPr>
          <p:nvPr>
            <p:ph type="title"/>
          </p:nvPr>
        </p:nvSpPr>
        <p:spPr bwMode="gray"/>
        <p:txBody>
          <a:bodyPr/>
          <a:lstStyle>
            <a:lvl1pPr>
              <a:defRPr>
                <a:solidFill>
                  <a:schemeClr val="tx1"/>
                </a:solidFill>
              </a:defRPr>
            </a:lvl1pPr>
          </a:lstStyle>
          <a:p>
            <a:r>
              <a:rPr lang="de-DE" noProof="0"/>
              <a:t>Mastertitelformat bearbeiten</a:t>
            </a:r>
            <a:endParaRPr lang="en-US" noProof="0" dirty="0"/>
          </a:p>
        </p:txBody>
      </p:sp>
      <p:grpSp>
        <p:nvGrpSpPr>
          <p:cNvPr id="6" name="Gruppieren 5"/>
          <p:cNvGrpSpPr/>
          <p:nvPr userDrawn="1"/>
        </p:nvGrpSpPr>
        <p:grpSpPr>
          <a:xfrm>
            <a:off x="-161915" y="-162000"/>
            <a:ext cx="9466669" cy="5467500"/>
            <a:chOff x="-216000" y="-216000"/>
            <a:chExt cx="12628800" cy="7290000"/>
          </a:xfrm>
        </p:grpSpPr>
        <p:cxnSp>
          <p:nvCxnSpPr>
            <p:cNvPr id="7" name="Gerade Verbindung 6"/>
            <p:cNvCxnSpPr/>
            <p:nvPr userDrawn="1"/>
          </p:nvCxnSpPr>
          <p:spPr bwMode="auto">
            <a:xfrm>
              <a:off x="627063"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 name="Gerade Verbindung 7"/>
            <p:cNvCxnSpPr/>
            <p:nvPr userDrawn="1"/>
          </p:nvCxnSpPr>
          <p:spPr bwMode="auto">
            <a:xfrm>
              <a:off x="6099175"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 name="Gerade Verbindung 8"/>
            <p:cNvCxnSpPr/>
            <p:nvPr userDrawn="1"/>
          </p:nvCxnSpPr>
          <p:spPr bwMode="auto">
            <a:xfrm>
              <a:off x="62420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 name="Gerade Verbindung 9"/>
            <p:cNvCxnSpPr/>
            <p:nvPr userDrawn="1"/>
          </p:nvCxnSpPr>
          <p:spPr bwMode="auto">
            <a:xfrm>
              <a:off x="8835479"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 name="Gerade Verbindung 10"/>
            <p:cNvCxnSpPr/>
            <p:nvPr userDrawn="1"/>
          </p:nvCxnSpPr>
          <p:spPr bwMode="auto">
            <a:xfrm>
              <a:off x="117157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 name="Gerade Verbindung 11"/>
            <p:cNvCxnSpPr/>
            <p:nvPr userDrawn="1"/>
          </p:nvCxnSpPr>
          <p:spPr bwMode="auto">
            <a:xfrm rot="5400000">
              <a:off x="123228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3" name="Gerade Verbindung 12"/>
            <p:cNvCxnSpPr/>
            <p:nvPr userDrawn="1"/>
          </p:nvCxnSpPr>
          <p:spPr bwMode="auto">
            <a:xfrm rot="5400000">
              <a:off x="12322800" y="945844"/>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4" name="Gerade Verbindung 13"/>
            <p:cNvCxnSpPr/>
            <p:nvPr userDrawn="1"/>
          </p:nvCxnSpPr>
          <p:spPr bwMode="auto">
            <a:xfrm rot="5400000">
              <a:off x="123228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5" name="Gerade Verbindung 14"/>
            <p:cNvCxnSpPr/>
            <p:nvPr userDrawn="1"/>
          </p:nvCxnSpPr>
          <p:spPr bwMode="auto">
            <a:xfrm rot="5400000">
              <a:off x="123228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6" name="Gerade Verbindung 15"/>
            <p:cNvCxnSpPr/>
            <p:nvPr userDrawn="1"/>
          </p:nvCxnSpPr>
          <p:spPr bwMode="auto">
            <a:xfrm rot="5400000">
              <a:off x="123228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7" name="Gerade Verbindung 16"/>
            <p:cNvCxnSpPr/>
            <p:nvPr userDrawn="1"/>
          </p:nvCxnSpPr>
          <p:spPr bwMode="auto">
            <a:xfrm rot="5400000">
              <a:off x="123228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8" name="Gerade Verbindung 17"/>
            <p:cNvCxnSpPr/>
            <p:nvPr userDrawn="1"/>
          </p:nvCxnSpPr>
          <p:spPr bwMode="auto">
            <a:xfrm>
              <a:off x="627063"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9" name="Gerade Verbindung 18"/>
            <p:cNvCxnSpPr/>
            <p:nvPr userDrawn="1"/>
          </p:nvCxnSpPr>
          <p:spPr bwMode="auto">
            <a:xfrm>
              <a:off x="6099175"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0" name="Gerade Verbindung 19"/>
            <p:cNvCxnSpPr/>
            <p:nvPr userDrawn="1"/>
          </p:nvCxnSpPr>
          <p:spPr bwMode="auto">
            <a:xfrm>
              <a:off x="62420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1" name="Gerade Verbindung 20"/>
            <p:cNvCxnSpPr/>
            <p:nvPr userDrawn="1"/>
          </p:nvCxnSpPr>
          <p:spPr bwMode="auto">
            <a:xfrm>
              <a:off x="8835479"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2" name="Gerade Verbindung 21"/>
            <p:cNvCxnSpPr/>
            <p:nvPr userDrawn="1"/>
          </p:nvCxnSpPr>
          <p:spPr bwMode="auto">
            <a:xfrm>
              <a:off x="117157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3" name="Gerade Verbindung 22"/>
            <p:cNvCxnSpPr/>
            <p:nvPr userDrawn="1"/>
          </p:nvCxnSpPr>
          <p:spPr bwMode="auto">
            <a:xfrm rot="5400000">
              <a:off x="-1260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4" name="Gerade Verbindung 23"/>
            <p:cNvCxnSpPr/>
            <p:nvPr userDrawn="1"/>
          </p:nvCxnSpPr>
          <p:spPr bwMode="auto">
            <a:xfrm rot="5400000">
              <a:off x="-126000" y="9468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5" name="Gerade Verbindung 24"/>
            <p:cNvCxnSpPr/>
            <p:nvPr userDrawn="1"/>
          </p:nvCxnSpPr>
          <p:spPr bwMode="auto">
            <a:xfrm rot="5400000">
              <a:off x="-1260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6" name="Gerade Verbindung 25"/>
            <p:cNvCxnSpPr/>
            <p:nvPr userDrawn="1"/>
          </p:nvCxnSpPr>
          <p:spPr bwMode="auto">
            <a:xfrm rot="5400000">
              <a:off x="-1260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7" name="Gerade Verbindung 26"/>
            <p:cNvCxnSpPr/>
            <p:nvPr userDrawn="1"/>
          </p:nvCxnSpPr>
          <p:spPr bwMode="auto">
            <a:xfrm rot="5400000">
              <a:off x="-1260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8" name="Gerade Verbindung 27"/>
            <p:cNvCxnSpPr/>
            <p:nvPr userDrawn="1"/>
          </p:nvCxnSpPr>
          <p:spPr bwMode="auto">
            <a:xfrm rot="5400000">
              <a:off x="-1260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custDataLst>
      <p:tags r:id="rId1"/>
    </p:custDataLst>
    <p:extLst>
      <p:ext uri="{BB962C8B-B14F-4D97-AF65-F5344CB8AC3E}">
        <p14:creationId xmlns:p14="http://schemas.microsoft.com/office/powerpoint/2010/main" val="1990867600"/>
      </p:ext>
    </p:extLst>
  </p:cSld>
  <p:clrMapOvr>
    <a:overrideClrMapping bg1="dk1" tx1="lt1" bg2="dk2" tx2="lt2" accent1="accent1" accent2="accent2" accent3="accent3" accent4="accent4" accent5="accent5" accent6="accent6" hlink="hlink" folHlink="folHlink"/>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Full bleed color area Dynamic Petrol">
    <p:bg>
      <p:bgRef idx="1001">
        <a:schemeClr val="bg1"/>
      </p:bgRef>
    </p:bg>
    <p:spTree>
      <p:nvGrpSpPr>
        <p:cNvPr id="1" name=""/>
        <p:cNvGrpSpPr/>
        <p:nvPr/>
      </p:nvGrpSpPr>
      <p:grpSpPr>
        <a:xfrm>
          <a:off x="0" y="0"/>
          <a:ext cx="0" cy="0"/>
          <a:chOff x="0" y="0"/>
          <a:chExt cx="0" cy="0"/>
        </a:xfrm>
      </p:grpSpPr>
      <p:grpSp>
        <p:nvGrpSpPr>
          <p:cNvPr id="7" name="Gruppieren 6"/>
          <p:cNvGrpSpPr/>
          <p:nvPr userDrawn="1"/>
        </p:nvGrpSpPr>
        <p:grpSpPr>
          <a:xfrm>
            <a:off x="0" y="1"/>
            <a:ext cx="9144000" cy="5146430"/>
            <a:chOff x="0" y="0"/>
            <a:chExt cx="12198350" cy="6861907"/>
          </a:xfrm>
        </p:grpSpPr>
        <p:sp>
          <p:nvSpPr>
            <p:cNvPr id="4" name="Rechteck 3"/>
            <p:cNvSpPr/>
            <p:nvPr userDrawn="1"/>
          </p:nvSpPr>
          <p:spPr bwMode="auto">
            <a:xfrm>
              <a:off x="0" y="0"/>
              <a:ext cx="12198350" cy="6861907"/>
            </a:xfrm>
            <a:prstGeom prst="rect">
              <a:avLst/>
            </a:prstGeom>
            <a:solidFill>
              <a:schemeClr val="tx1"/>
            </a:solidFill>
            <a:ln>
              <a:noFill/>
            </a:ln>
            <a:effec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349" noProof="0" dirty="0">
                <a:solidFill>
                  <a:schemeClr val="tx1"/>
                </a:solidFill>
                <a:latin typeface="+mn-lt"/>
                <a:ea typeface="Arial Unicode MS" panose="020B0604020202020204" pitchFamily="34" charset="-128"/>
                <a:cs typeface="Arial Unicode MS" panose="020B0604020202020204" pitchFamily="34" charset="-128"/>
              </a:endParaRPr>
            </a:p>
          </p:txBody>
        </p:sp>
        <p:sp>
          <p:nvSpPr>
            <p:cNvPr id="6" name="Rechteck 5"/>
            <p:cNvSpPr/>
            <p:nvPr userDrawn="1"/>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349" noProof="0" dirty="0">
                <a:solidFill>
                  <a:schemeClr val="tx1"/>
                </a:solidFill>
                <a:latin typeface="+mn-lt"/>
                <a:ea typeface="Arial Unicode MS" panose="020B0604020202020204" pitchFamily="34" charset="-128"/>
                <a:cs typeface="Arial Unicode MS" panose="020B0604020202020204" pitchFamily="34" charset="-128"/>
              </a:endParaRPr>
            </a:p>
          </p:txBody>
        </p:sp>
      </p:grpSp>
      <p:sp>
        <p:nvSpPr>
          <p:cNvPr id="2" name="Titel 1"/>
          <p:cNvSpPr>
            <a:spLocks noGrp="1"/>
          </p:cNvSpPr>
          <p:nvPr>
            <p:ph type="title"/>
          </p:nvPr>
        </p:nvSpPr>
        <p:spPr bwMode="gray">
          <a:xfrm>
            <a:off x="0" y="-1"/>
            <a:ext cx="9144000" cy="1080000"/>
          </a:xfrm>
        </p:spPr>
        <p:txBody>
          <a:bodyPr/>
          <a:lstStyle>
            <a:lvl1pPr>
              <a:defRPr>
                <a:solidFill>
                  <a:schemeClr val="tx1"/>
                </a:solidFill>
              </a:defRPr>
            </a:lvl1pPr>
          </a:lstStyle>
          <a:p>
            <a:r>
              <a:rPr lang="de-DE" noProof="0"/>
              <a:t>Mastertitelformat bearbeiten</a:t>
            </a:r>
            <a:endParaRPr lang="en-US" noProof="0" dirty="0"/>
          </a:p>
        </p:txBody>
      </p:sp>
      <p:grpSp>
        <p:nvGrpSpPr>
          <p:cNvPr id="8" name="Gruppieren 7"/>
          <p:cNvGrpSpPr/>
          <p:nvPr userDrawn="1"/>
        </p:nvGrpSpPr>
        <p:grpSpPr>
          <a:xfrm>
            <a:off x="-161915" y="-162000"/>
            <a:ext cx="9466669" cy="5467500"/>
            <a:chOff x="-216000" y="-216000"/>
            <a:chExt cx="12628800" cy="7290000"/>
          </a:xfrm>
        </p:grpSpPr>
        <p:cxnSp>
          <p:nvCxnSpPr>
            <p:cNvPr id="9" name="Gerade Verbindung 8"/>
            <p:cNvCxnSpPr/>
            <p:nvPr userDrawn="1"/>
          </p:nvCxnSpPr>
          <p:spPr bwMode="auto">
            <a:xfrm>
              <a:off x="627063"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 name="Gerade Verbindung 9"/>
            <p:cNvCxnSpPr/>
            <p:nvPr userDrawn="1"/>
          </p:nvCxnSpPr>
          <p:spPr bwMode="auto">
            <a:xfrm>
              <a:off x="6099175"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 name="Gerade Verbindung 10"/>
            <p:cNvCxnSpPr/>
            <p:nvPr userDrawn="1"/>
          </p:nvCxnSpPr>
          <p:spPr bwMode="auto">
            <a:xfrm>
              <a:off x="62420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 name="Gerade Verbindung 11"/>
            <p:cNvCxnSpPr/>
            <p:nvPr userDrawn="1"/>
          </p:nvCxnSpPr>
          <p:spPr bwMode="auto">
            <a:xfrm>
              <a:off x="8835479"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3" name="Gerade Verbindung 12"/>
            <p:cNvCxnSpPr/>
            <p:nvPr userDrawn="1"/>
          </p:nvCxnSpPr>
          <p:spPr bwMode="auto">
            <a:xfrm>
              <a:off x="117157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4" name="Gerade Verbindung 13"/>
            <p:cNvCxnSpPr/>
            <p:nvPr userDrawn="1"/>
          </p:nvCxnSpPr>
          <p:spPr bwMode="auto">
            <a:xfrm rot="5400000">
              <a:off x="123228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5" name="Gerade Verbindung 14"/>
            <p:cNvCxnSpPr/>
            <p:nvPr userDrawn="1"/>
          </p:nvCxnSpPr>
          <p:spPr bwMode="auto">
            <a:xfrm rot="5400000">
              <a:off x="12322800" y="945844"/>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6" name="Gerade Verbindung 15"/>
            <p:cNvCxnSpPr/>
            <p:nvPr userDrawn="1"/>
          </p:nvCxnSpPr>
          <p:spPr bwMode="auto">
            <a:xfrm rot="5400000">
              <a:off x="123228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7" name="Gerade Verbindung 16"/>
            <p:cNvCxnSpPr/>
            <p:nvPr userDrawn="1"/>
          </p:nvCxnSpPr>
          <p:spPr bwMode="auto">
            <a:xfrm rot="5400000">
              <a:off x="123228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8" name="Gerade Verbindung 17"/>
            <p:cNvCxnSpPr/>
            <p:nvPr userDrawn="1"/>
          </p:nvCxnSpPr>
          <p:spPr bwMode="auto">
            <a:xfrm rot="5400000">
              <a:off x="123228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9" name="Gerade Verbindung 18"/>
            <p:cNvCxnSpPr/>
            <p:nvPr userDrawn="1"/>
          </p:nvCxnSpPr>
          <p:spPr bwMode="auto">
            <a:xfrm rot="5400000">
              <a:off x="123228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0" name="Gerade Verbindung 19"/>
            <p:cNvCxnSpPr/>
            <p:nvPr userDrawn="1"/>
          </p:nvCxnSpPr>
          <p:spPr bwMode="auto">
            <a:xfrm>
              <a:off x="627063"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1" name="Gerade Verbindung 20"/>
            <p:cNvCxnSpPr/>
            <p:nvPr userDrawn="1"/>
          </p:nvCxnSpPr>
          <p:spPr bwMode="auto">
            <a:xfrm>
              <a:off x="6099175"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2" name="Gerade Verbindung 21"/>
            <p:cNvCxnSpPr/>
            <p:nvPr userDrawn="1"/>
          </p:nvCxnSpPr>
          <p:spPr bwMode="auto">
            <a:xfrm>
              <a:off x="62420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3" name="Gerade Verbindung 22"/>
            <p:cNvCxnSpPr/>
            <p:nvPr userDrawn="1"/>
          </p:nvCxnSpPr>
          <p:spPr bwMode="auto">
            <a:xfrm>
              <a:off x="8835479"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4" name="Gerade Verbindung 23"/>
            <p:cNvCxnSpPr/>
            <p:nvPr userDrawn="1"/>
          </p:nvCxnSpPr>
          <p:spPr bwMode="auto">
            <a:xfrm>
              <a:off x="117157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5" name="Gerade Verbindung 24"/>
            <p:cNvCxnSpPr/>
            <p:nvPr userDrawn="1"/>
          </p:nvCxnSpPr>
          <p:spPr bwMode="auto">
            <a:xfrm rot="5400000">
              <a:off x="-1260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6" name="Gerade Verbindung 25"/>
            <p:cNvCxnSpPr/>
            <p:nvPr userDrawn="1"/>
          </p:nvCxnSpPr>
          <p:spPr bwMode="auto">
            <a:xfrm rot="5400000">
              <a:off x="-126000" y="9468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7" name="Gerade Verbindung 26"/>
            <p:cNvCxnSpPr/>
            <p:nvPr userDrawn="1"/>
          </p:nvCxnSpPr>
          <p:spPr bwMode="auto">
            <a:xfrm rot="5400000">
              <a:off x="-1260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8" name="Gerade Verbindung 27"/>
            <p:cNvCxnSpPr/>
            <p:nvPr userDrawn="1"/>
          </p:nvCxnSpPr>
          <p:spPr bwMode="auto">
            <a:xfrm rot="5400000">
              <a:off x="-1260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9" name="Gerade Verbindung 28"/>
            <p:cNvCxnSpPr/>
            <p:nvPr userDrawn="1"/>
          </p:nvCxnSpPr>
          <p:spPr bwMode="auto">
            <a:xfrm rot="5400000">
              <a:off x="-1260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 name="Gerade Verbindung 29"/>
            <p:cNvCxnSpPr/>
            <p:nvPr userDrawn="1"/>
          </p:nvCxnSpPr>
          <p:spPr bwMode="auto">
            <a:xfrm rot="5400000">
              <a:off x="-1260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31" name="cdtText Box 133 Id16">
            <a:extLst>
              <a:ext uri="{FF2B5EF4-FFF2-40B4-BE49-F238E27FC236}">
                <a16:creationId xmlns:a16="http://schemas.microsoft.com/office/drawing/2014/main" id="{425F67B2-BC70-4C88-9E53-5832517D5150}"/>
              </a:ext>
            </a:extLst>
          </p:cNvPr>
          <p:cNvSpPr txBox="1">
            <a:spLocks noChangeArrowheads="1"/>
          </p:cNvSpPr>
          <p:nvPr userDrawn="1">
            <p:custDataLst>
              <p:tags r:id="rId2"/>
            </p:custDataLst>
          </p:nvPr>
        </p:nvSpPr>
        <p:spPr bwMode="auto">
          <a:xfrm>
            <a:off x="0" y="4650581"/>
            <a:ext cx="9144000" cy="297656"/>
          </a:xfrm>
          <a:prstGeom prst="rect">
            <a:avLst/>
          </a:prstGeom>
          <a:noFill/>
          <a:ln w="9525">
            <a:noFill/>
            <a:miter lim="800000"/>
            <a:headEnd/>
            <a:tailEnd/>
          </a:ln>
          <a:effectLst/>
        </p:spPr>
        <p:txBody>
          <a:bodyPr lIns="469555" tIns="107944" rIns="2407146" bIns="0" anchor="ctr"/>
          <a:lstStyle/>
          <a:p>
            <a:r>
              <a:rPr lang="en-US" sz="750" b="1" noProof="0" dirty="0">
                <a:solidFill>
                  <a:schemeClr val="tx1"/>
                </a:solidFill>
              </a:rPr>
              <a:t>Unrestricted © Siemens AG 2019</a:t>
            </a:r>
          </a:p>
        </p:txBody>
      </p:sp>
      <p:sp>
        <p:nvSpPr>
          <p:cNvPr id="32" name="cdtTextBox 12 Id17">
            <a:extLst>
              <a:ext uri="{FF2B5EF4-FFF2-40B4-BE49-F238E27FC236}">
                <a16:creationId xmlns:a16="http://schemas.microsoft.com/office/drawing/2014/main" id="{BFB2CC82-8725-4747-8008-CC926A319A38}"/>
              </a:ext>
            </a:extLst>
          </p:cNvPr>
          <p:cNvSpPr txBox="1"/>
          <p:nvPr userDrawn="1">
            <p:custDataLst>
              <p:tags r:id="rId3"/>
            </p:custDataLst>
          </p:nvPr>
        </p:nvSpPr>
        <p:spPr>
          <a:xfrm>
            <a:off x="0" y="4948237"/>
            <a:ext cx="2947637" cy="195263"/>
          </a:xfrm>
          <a:prstGeom prst="rect">
            <a:avLst/>
          </a:prstGeom>
          <a:noFill/>
        </p:spPr>
        <p:txBody>
          <a:bodyPr wrap="square" lIns="1430255" tIns="0" rIns="0" bIns="86355" rtlCol="0">
            <a:noAutofit/>
          </a:bodyPr>
          <a:lstStyle/>
          <a:p>
            <a:pPr>
              <a:lnSpc>
                <a:spcPct val="110000"/>
              </a:lnSpc>
              <a:spcBef>
                <a:spcPts val="0"/>
              </a:spcBef>
            </a:pPr>
            <a:r>
              <a:rPr lang="en-US" sz="750" noProof="0" dirty="0">
                <a:solidFill>
                  <a:schemeClr val="tx1"/>
                </a:solidFill>
              </a:rPr>
              <a:t>March 2019</a:t>
            </a:r>
          </a:p>
        </p:txBody>
      </p:sp>
      <p:sp>
        <p:nvSpPr>
          <p:cNvPr id="33" name="cdtTextBox 11 Id18">
            <a:extLst>
              <a:ext uri="{FF2B5EF4-FFF2-40B4-BE49-F238E27FC236}">
                <a16:creationId xmlns:a16="http://schemas.microsoft.com/office/drawing/2014/main" id="{1DC32EA9-C1CB-4D35-B45E-7960C7D5032F}"/>
              </a:ext>
            </a:extLst>
          </p:cNvPr>
          <p:cNvSpPr txBox="1"/>
          <p:nvPr userDrawn="1">
            <p:custDataLst>
              <p:tags r:id="rId4"/>
            </p:custDataLst>
          </p:nvPr>
        </p:nvSpPr>
        <p:spPr>
          <a:xfrm>
            <a:off x="0" y="4948237"/>
            <a:ext cx="1323275" cy="195263"/>
          </a:xfrm>
          <a:prstGeom prst="rect">
            <a:avLst/>
          </a:prstGeom>
          <a:noFill/>
        </p:spPr>
        <p:txBody>
          <a:bodyPr wrap="square" lIns="469555" tIns="0" rIns="0" bIns="86355" rtlCol="0" anchor="t" anchorCtr="0">
            <a:noAutofit/>
          </a:bodyPr>
          <a:lstStyle/>
          <a:p>
            <a:pPr>
              <a:lnSpc>
                <a:spcPct val="110000"/>
              </a:lnSpc>
              <a:spcBef>
                <a:spcPts val="0"/>
              </a:spcBef>
            </a:pPr>
            <a:r>
              <a:rPr lang="en-US" sz="750" noProof="0" dirty="0">
                <a:solidFill>
                  <a:schemeClr val="tx1"/>
                </a:solidFill>
              </a:rPr>
              <a:t>Page </a:t>
            </a:r>
            <a:fld id="{91E7552C-A157-4A4F-8E99-698C0325FC94}" type="slidenum">
              <a:rPr lang="en-US" sz="750" noProof="0" smtClean="0">
                <a:solidFill>
                  <a:schemeClr val="tx1"/>
                </a:solidFill>
              </a:rPr>
              <a:pPr>
                <a:lnSpc>
                  <a:spcPct val="110000"/>
                </a:lnSpc>
                <a:spcBef>
                  <a:spcPts val="0"/>
                </a:spcBef>
              </a:pPr>
              <a:t>‹#›</a:t>
            </a:fld>
            <a:endParaRPr lang="en-US" sz="750" noProof="0" dirty="0">
              <a:solidFill>
                <a:schemeClr val="tx1"/>
              </a:solidFill>
            </a:endParaRPr>
          </a:p>
        </p:txBody>
      </p:sp>
      <p:sp>
        <p:nvSpPr>
          <p:cNvPr id="34" name="cdtTextBox 13 Id19">
            <a:extLst>
              <a:ext uri="{FF2B5EF4-FFF2-40B4-BE49-F238E27FC236}">
                <a16:creationId xmlns:a16="http://schemas.microsoft.com/office/drawing/2014/main" id="{85BD03A8-BB6B-4D22-A3D5-354F0991130B}"/>
              </a:ext>
            </a:extLst>
          </p:cNvPr>
          <p:cNvSpPr txBox="1"/>
          <p:nvPr userDrawn="1">
            <p:custDataLst>
              <p:tags r:id="rId5"/>
            </p:custDataLst>
          </p:nvPr>
        </p:nvSpPr>
        <p:spPr>
          <a:xfrm>
            <a:off x="2839345" y="4948237"/>
            <a:ext cx="6304654" cy="195263"/>
          </a:xfrm>
          <a:prstGeom prst="rect">
            <a:avLst/>
          </a:prstGeom>
          <a:noFill/>
        </p:spPr>
        <p:txBody>
          <a:bodyPr wrap="square" lIns="0" tIns="0" rIns="361612" bIns="86355" rtlCol="0">
            <a:noAutofit/>
          </a:bodyPr>
          <a:lstStyle/>
          <a:p>
            <a:pPr algn="r">
              <a:lnSpc>
                <a:spcPct val="110000"/>
              </a:lnSpc>
              <a:spcBef>
                <a:spcPts val="0"/>
              </a:spcBef>
            </a:pPr>
            <a:r>
              <a:rPr lang="en-US" sz="750" noProof="0" dirty="0">
                <a:solidFill>
                  <a:schemeClr val="tx1"/>
                </a:solidFill>
              </a:rPr>
              <a:t>PG ST</a:t>
            </a:r>
          </a:p>
        </p:txBody>
      </p:sp>
      <p:grpSp>
        <p:nvGrpSpPr>
          <p:cNvPr id="35" name="Group 33">
            <a:extLst>
              <a:ext uri="{FF2B5EF4-FFF2-40B4-BE49-F238E27FC236}">
                <a16:creationId xmlns:a16="http://schemas.microsoft.com/office/drawing/2014/main" id="{73D3CFC0-B20E-4C0E-BEE1-1D4D0C0063F9}"/>
              </a:ext>
            </a:extLst>
          </p:cNvPr>
          <p:cNvGrpSpPr>
            <a:grpSpLocks noChangeAspect="1"/>
          </p:cNvGrpSpPr>
          <p:nvPr userDrawn="1"/>
        </p:nvGrpSpPr>
        <p:grpSpPr bwMode="gray">
          <a:xfrm>
            <a:off x="7332815" y="413148"/>
            <a:ext cx="1312576" cy="441722"/>
            <a:chOff x="6162" y="347"/>
            <a:chExt cx="1103" cy="371"/>
          </a:xfrm>
          <a:solidFill>
            <a:schemeClr val="tx1"/>
          </a:solidFill>
        </p:grpSpPr>
        <p:sp>
          <p:nvSpPr>
            <p:cNvPr id="38" name="Freeform 35">
              <a:extLst>
                <a:ext uri="{FF2B5EF4-FFF2-40B4-BE49-F238E27FC236}">
                  <a16:creationId xmlns:a16="http://schemas.microsoft.com/office/drawing/2014/main" id="{311E6864-C45C-41B4-818D-3E5196E47752}"/>
                </a:ext>
              </a:extLst>
            </p:cNvPr>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9" name="Freeform 36">
              <a:extLst>
                <a:ext uri="{FF2B5EF4-FFF2-40B4-BE49-F238E27FC236}">
                  <a16:creationId xmlns:a16="http://schemas.microsoft.com/office/drawing/2014/main" id="{FB9A8E18-6680-4B77-8BE3-C7B763D1F182}"/>
                </a:ext>
              </a:extLst>
            </p:cNvPr>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0" name="Freeform 37">
              <a:extLst>
                <a:ext uri="{FF2B5EF4-FFF2-40B4-BE49-F238E27FC236}">
                  <a16:creationId xmlns:a16="http://schemas.microsoft.com/office/drawing/2014/main" id="{4A2FD3EF-F92D-4367-9892-9C8F8C28F7D7}"/>
                </a:ext>
              </a:extLst>
            </p:cNvPr>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1" name="Freeform 38">
              <a:extLst>
                <a:ext uri="{FF2B5EF4-FFF2-40B4-BE49-F238E27FC236}">
                  <a16:creationId xmlns:a16="http://schemas.microsoft.com/office/drawing/2014/main" id="{060FEEF3-DE6B-446A-93C7-78CF77C123EC}"/>
                </a:ext>
              </a:extLst>
            </p:cNvPr>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2" name="Freeform 39">
              <a:extLst>
                <a:ext uri="{FF2B5EF4-FFF2-40B4-BE49-F238E27FC236}">
                  <a16:creationId xmlns:a16="http://schemas.microsoft.com/office/drawing/2014/main" id="{6DBFE38A-6FFF-45F7-9699-D32525AD86F8}"/>
                </a:ext>
              </a:extLst>
            </p:cNvPr>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3" name="Freeform 40">
              <a:extLst>
                <a:ext uri="{FF2B5EF4-FFF2-40B4-BE49-F238E27FC236}">
                  <a16:creationId xmlns:a16="http://schemas.microsoft.com/office/drawing/2014/main" id="{2B9A9674-35CE-4FD2-8BBF-EE3D0AD6888F}"/>
                </a:ext>
              </a:extLst>
            </p:cNvPr>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4" name="Freeform 41">
              <a:extLst>
                <a:ext uri="{FF2B5EF4-FFF2-40B4-BE49-F238E27FC236}">
                  <a16:creationId xmlns:a16="http://schemas.microsoft.com/office/drawing/2014/main" id="{EFF8D4DB-0F23-48FC-9272-EEA0F97B8F1E}"/>
                </a:ext>
              </a:extLst>
            </p:cNvPr>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5" name="Freeform 42">
              <a:extLst>
                <a:ext uri="{FF2B5EF4-FFF2-40B4-BE49-F238E27FC236}">
                  <a16:creationId xmlns:a16="http://schemas.microsoft.com/office/drawing/2014/main" id="{8C0B7A05-4526-4CC5-B437-6683E2BA7510}"/>
                </a:ext>
              </a:extLst>
            </p:cNvPr>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6" name="Freeform 43">
              <a:extLst>
                <a:ext uri="{FF2B5EF4-FFF2-40B4-BE49-F238E27FC236}">
                  <a16:creationId xmlns:a16="http://schemas.microsoft.com/office/drawing/2014/main" id="{CBF4643B-AAEC-4EFF-8117-87BAEB50534C}"/>
                </a:ext>
              </a:extLst>
            </p:cNvPr>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7" name="Freeform 44">
              <a:extLst>
                <a:ext uri="{FF2B5EF4-FFF2-40B4-BE49-F238E27FC236}">
                  <a16:creationId xmlns:a16="http://schemas.microsoft.com/office/drawing/2014/main" id="{D359D77F-F353-4B71-AC73-2EA1E849475B}"/>
                </a:ext>
              </a:extLst>
            </p:cNvPr>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8" name="Freeform 45">
              <a:extLst>
                <a:ext uri="{FF2B5EF4-FFF2-40B4-BE49-F238E27FC236}">
                  <a16:creationId xmlns:a16="http://schemas.microsoft.com/office/drawing/2014/main" id="{09948835-2BC3-4AF6-887D-D445401FFEE8}"/>
                </a:ext>
              </a:extLst>
            </p:cNvPr>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9" name="Freeform 46">
              <a:extLst>
                <a:ext uri="{FF2B5EF4-FFF2-40B4-BE49-F238E27FC236}">
                  <a16:creationId xmlns:a16="http://schemas.microsoft.com/office/drawing/2014/main" id="{176DE1FF-131D-4402-A21D-D324D10995B8}"/>
                </a:ext>
              </a:extLst>
            </p:cNvPr>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0" name="Freeform 47">
              <a:extLst>
                <a:ext uri="{FF2B5EF4-FFF2-40B4-BE49-F238E27FC236}">
                  <a16:creationId xmlns:a16="http://schemas.microsoft.com/office/drawing/2014/main" id="{5983B54A-5450-44A8-B0C6-460DBBCEB43E}"/>
                </a:ext>
              </a:extLst>
            </p:cNvPr>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1" name="Freeform 48">
              <a:extLst>
                <a:ext uri="{FF2B5EF4-FFF2-40B4-BE49-F238E27FC236}">
                  <a16:creationId xmlns:a16="http://schemas.microsoft.com/office/drawing/2014/main" id="{63E03E3A-8637-48E5-9A49-6589E9739705}"/>
                </a:ext>
              </a:extLst>
            </p:cNvPr>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2" name="Freeform 49">
              <a:extLst>
                <a:ext uri="{FF2B5EF4-FFF2-40B4-BE49-F238E27FC236}">
                  <a16:creationId xmlns:a16="http://schemas.microsoft.com/office/drawing/2014/main" id="{E9F2FED5-35BC-41B5-853C-4FB2BD872650}"/>
                </a:ext>
              </a:extLst>
            </p:cNvPr>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3" name="Freeform 50">
              <a:extLst>
                <a:ext uri="{FF2B5EF4-FFF2-40B4-BE49-F238E27FC236}">
                  <a16:creationId xmlns:a16="http://schemas.microsoft.com/office/drawing/2014/main" id="{86D29B80-D919-49EC-8074-3889C96982EE}"/>
                </a:ext>
              </a:extLst>
            </p:cNvPr>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4" name="Freeform 51">
              <a:extLst>
                <a:ext uri="{FF2B5EF4-FFF2-40B4-BE49-F238E27FC236}">
                  <a16:creationId xmlns:a16="http://schemas.microsoft.com/office/drawing/2014/main" id="{A261ED18-7F38-459F-AFB8-3475B43CA724}"/>
                </a:ext>
              </a:extLst>
            </p:cNvPr>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5" name="Freeform 52">
              <a:extLst>
                <a:ext uri="{FF2B5EF4-FFF2-40B4-BE49-F238E27FC236}">
                  <a16:creationId xmlns:a16="http://schemas.microsoft.com/office/drawing/2014/main" id="{37899AAF-2E7D-445D-A6EA-1FF2DDBEE1F3}"/>
                </a:ext>
              </a:extLst>
            </p:cNvPr>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6" name="Freeform 53">
              <a:extLst>
                <a:ext uri="{FF2B5EF4-FFF2-40B4-BE49-F238E27FC236}">
                  <a16:creationId xmlns:a16="http://schemas.microsoft.com/office/drawing/2014/main" id="{6CD9F75A-C262-4210-B0CF-FD0C8BB998FB}"/>
                </a:ext>
              </a:extLst>
            </p:cNvPr>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7" name="Freeform 54">
              <a:extLst>
                <a:ext uri="{FF2B5EF4-FFF2-40B4-BE49-F238E27FC236}">
                  <a16:creationId xmlns:a16="http://schemas.microsoft.com/office/drawing/2014/main" id="{3E71434A-0BC0-406B-9B08-F56BA7ED3966}"/>
                </a:ext>
              </a:extLst>
            </p:cNvPr>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8" name="Freeform 55">
              <a:extLst>
                <a:ext uri="{FF2B5EF4-FFF2-40B4-BE49-F238E27FC236}">
                  <a16:creationId xmlns:a16="http://schemas.microsoft.com/office/drawing/2014/main" id="{8AFE9FE0-C924-4A63-BE79-BD809E25F8B2}"/>
                </a:ext>
              </a:extLst>
            </p:cNvPr>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9" name="Freeform 56">
              <a:extLst>
                <a:ext uri="{FF2B5EF4-FFF2-40B4-BE49-F238E27FC236}">
                  <a16:creationId xmlns:a16="http://schemas.microsoft.com/office/drawing/2014/main" id="{BD519177-5F17-4AF0-B828-778EF33E1A64}"/>
                </a:ext>
              </a:extLst>
            </p:cNvPr>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60" name="Freeform 57">
              <a:extLst>
                <a:ext uri="{FF2B5EF4-FFF2-40B4-BE49-F238E27FC236}">
                  <a16:creationId xmlns:a16="http://schemas.microsoft.com/office/drawing/2014/main" id="{E93433C9-9693-4579-9ADB-8BF9828F5A1A}"/>
                </a:ext>
              </a:extLst>
            </p:cNvPr>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61" name="Freeform 58">
              <a:extLst>
                <a:ext uri="{FF2B5EF4-FFF2-40B4-BE49-F238E27FC236}">
                  <a16:creationId xmlns:a16="http://schemas.microsoft.com/office/drawing/2014/main" id="{21BFBDE7-4202-4615-9F17-F7730A610C75}"/>
                </a:ext>
              </a:extLst>
            </p:cNvPr>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62" name="Freeform 59">
              <a:extLst>
                <a:ext uri="{FF2B5EF4-FFF2-40B4-BE49-F238E27FC236}">
                  <a16:creationId xmlns:a16="http://schemas.microsoft.com/office/drawing/2014/main" id="{E191EAAE-5099-4CB4-B5E8-625A759B3DFC}"/>
                </a:ext>
              </a:extLst>
            </p:cNvPr>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grpSp>
    </p:spTree>
    <p:custDataLst>
      <p:tags r:id="rId1"/>
    </p:custDataLst>
    <p:extLst>
      <p:ext uri="{BB962C8B-B14F-4D97-AF65-F5344CB8AC3E}">
        <p14:creationId xmlns:p14="http://schemas.microsoft.com/office/powerpoint/2010/main" val="2103126063"/>
      </p:ext>
    </p:extLst>
  </p:cSld>
  <p:clrMapOvr>
    <a:overrideClrMapping bg1="dk1" tx1="lt1" bg2="dk2" tx2="lt2" accent1="accent1" accent2="accent2" accent3="accent3" accent4="accent4" accent5="accent5" accent6="accent6" hlink="hlink" folHlink="folHlink"/>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Full bleed color area Blue light">
    <p:bg>
      <p:bgRef idx="1001">
        <a:schemeClr val="bg1"/>
      </p:bgRef>
    </p:bg>
    <p:spTree>
      <p:nvGrpSpPr>
        <p:cNvPr id="1" name=""/>
        <p:cNvGrpSpPr/>
        <p:nvPr/>
      </p:nvGrpSpPr>
      <p:grpSpPr>
        <a:xfrm>
          <a:off x="0" y="0"/>
          <a:ext cx="0" cy="0"/>
          <a:chOff x="0" y="0"/>
          <a:chExt cx="0" cy="0"/>
        </a:xfrm>
      </p:grpSpPr>
      <p:sp>
        <p:nvSpPr>
          <p:cNvPr id="3" name="Rechteck 2"/>
          <p:cNvSpPr/>
          <p:nvPr userDrawn="1"/>
        </p:nvSpPr>
        <p:spPr bwMode="auto">
          <a:xfrm>
            <a:off x="0" y="1"/>
            <a:ext cx="9144000" cy="5146430"/>
          </a:xfrm>
          <a:prstGeom prst="rect">
            <a:avLst/>
          </a:prstGeom>
          <a:solidFill>
            <a:srgbClr val="50BED7"/>
          </a:solidFill>
          <a:ln>
            <a:noFill/>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noProof="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 name="Titel 1"/>
          <p:cNvSpPr>
            <a:spLocks noGrp="1"/>
          </p:cNvSpPr>
          <p:nvPr>
            <p:ph type="title"/>
          </p:nvPr>
        </p:nvSpPr>
        <p:spPr bwMode="gray"/>
        <p:txBody>
          <a:bodyPr/>
          <a:lstStyle>
            <a:lvl1pPr>
              <a:defRPr>
                <a:solidFill>
                  <a:schemeClr val="tx1"/>
                </a:solidFill>
              </a:defRPr>
            </a:lvl1pPr>
          </a:lstStyle>
          <a:p>
            <a:r>
              <a:rPr lang="de-DE" noProof="0"/>
              <a:t>Mastertitelformat bearbeiten</a:t>
            </a:r>
            <a:endParaRPr lang="en-US" noProof="0" dirty="0"/>
          </a:p>
        </p:txBody>
      </p:sp>
      <p:grpSp>
        <p:nvGrpSpPr>
          <p:cNvPr id="4" name="Gruppieren 3"/>
          <p:cNvGrpSpPr/>
          <p:nvPr userDrawn="1"/>
        </p:nvGrpSpPr>
        <p:grpSpPr>
          <a:xfrm>
            <a:off x="-161915" y="-162000"/>
            <a:ext cx="9466669" cy="5467500"/>
            <a:chOff x="-216000" y="-216000"/>
            <a:chExt cx="12628800" cy="7290000"/>
          </a:xfrm>
        </p:grpSpPr>
        <p:cxnSp>
          <p:nvCxnSpPr>
            <p:cNvPr id="5" name="Gerade Verbindung 4"/>
            <p:cNvCxnSpPr/>
            <p:nvPr userDrawn="1"/>
          </p:nvCxnSpPr>
          <p:spPr bwMode="auto">
            <a:xfrm>
              <a:off x="627063"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 name="Gerade Verbindung 5"/>
            <p:cNvCxnSpPr/>
            <p:nvPr userDrawn="1"/>
          </p:nvCxnSpPr>
          <p:spPr bwMode="auto">
            <a:xfrm>
              <a:off x="6099175"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 name="Gerade Verbindung 6"/>
            <p:cNvCxnSpPr/>
            <p:nvPr userDrawn="1"/>
          </p:nvCxnSpPr>
          <p:spPr bwMode="auto">
            <a:xfrm>
              <a:off x="62420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 name="Gerade Verbindung 7"/>
            <p:cNvCxnSpPr/>
            <p:nvPr userDrawn="1"/>
          </p:nvCxnSpPr>
          <p:spPr bwMode="auto">
            <a:xfrm>
              <a:off x="8835479"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 name="Gerade Verbindung 8"/>
            <p:cNvCxnSpPr/>
            <p:nvPr userDrawn="1"/>
          </p:nvCxnSpPr>
          <p:spPr bwMode="auto">
            <a:xfrm>
              <a:off x="11715750" y="-216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 name="Gerade Verbindung 9"/>
            <p:cNvCxnSpPr/>
            <p:nvPr userDrawn="1"/>
          </p:nvCxnSpPr>
          <p:spPr bwMode="auto">
            <a:xfrm rot="5400000">
              <a:off x="123228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 name="Gerade Verbindung 10"/>
            <p:cNvCxnSpPr/>
            <p:nvPr userDrawn="1"/>
          </p:nvCxnSpPr>
          <p:spPr bwMode="auto">
            <a:xfrm rot="5400000">
              <a:off x="12322800" y="945844"/>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 name="Gerade Verbindung 11"/>
            <p:cNvCxnSpPr/>
            <p:nvPr userDrawn="1"/>
          </p:nvCxnSpPr>
          <p:spPr bwMode="auto">
            <a:xfrm rot="5400000">
              <a:off x="123228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3" name="Gerade Verbindung 12"/>
            <p:cNvCxnSpPr/>
            <p:nvPr userDrawn="1"/>
          </p:nvCxnSpPr>
          <p:spPr bwMode="auto">
            <a:xfrm rot="5400000">
              <a:off x="123228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4" name="Gerade Verbindung 13"/>
            <p:cNvCxnSpPr/>
            <p:nvPr userDrawn="1"/>
          </p:nvCxnSpPr>
          <p:spPr bwMode="auto">
            <a:xfrm rot="5400000">
              <a:off x="123228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5" name="Gerade Verbindung 14"/>
            <p:cNvCxnSpPr/>
            <p:nvPr userDrawn="1"/>
          </p:nvCxnSpPr>
          <p:spPr bwMode="auto">
            <a:xfrm rot="5400000">
              <a:off x="123228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6" name="Gerade Verbindung 15"/>
            <p:cNvCxnSpPr/>
            <p:nvPr userDrawn="1"/>
          </p:nvCxnSpPr>
          <p:spPr bwMode="auto">
            <a:xfrm>
              <a:off x="627063"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7" name="Gerade Verbindung 16"/>
            <p:cNvCxnSpPr/>
            <p:nvPr userDrawn="1"/>
          </p:nvCxnSpPr>
          <p:spPr bwMode="auto">
            <a:xfrm>
              <a:off x="6099175"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8" name="Gerade Verbindung 17"/>
            <p:cNvCxnSpPr/>
            <p:nvPr userDrawn="1"/>
          </p:nvCxnSpPr>
          <p:spPr bwMode="auto">
            <a:xfrm>
              <a:off x="62420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9" name="Gerade Verbindung 18"/>
            <p:cNvCxnSpPr/>
            <p:nvPr userDrawn="1"/>
          </p:nvCxnSpPr>
          <p:spPr bwMode="auto">
            <a:xfrm>
              <a:off x="8835479"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0" name="Gerade Verbindung 19"/>
            <p:cNvCxnSpPr/>
            <p:nvPr userDrawn="1"/>
          </p:nvCxnSpPr>
          <p:spPr bwMode="auto">
            <a:xfrm>
              <a:off x="11715750" y="68940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1" name="Gerade Verbindung 20"/>
            <p:cNvCxnSpPr/>
            <p:nvPr userDrawn="1"/>
          </p:nvCxnSpPr>
          <p:spPr bwMode="auto">
            <a:xfrm rot="5400000">
              <a:off x="-126000" y="242887"/>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2" name="Gerade Verbindung 21"/>
            <p:cNvCxnSpPr/>
            <p:nvPr userDrawn="1"/>
          </p:nvCxnSpPr>
          <p:spPr bwMode="auto">
            <a:xfrm rot="5400000">
              <a:off x="-126000" y="94680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3" name="Gerade Verbindung 22"/>
            <p:cNvCxnSpPr/>
            <p:nvPr userDrawn="1"/>
          </p:nvCxnSpPr>
          <p:spPr bwMode="auto">
            <a:xfrm rot="5400000">
              <a:off x="-126000" y="1351450"/>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4" name="Gerade Verbindung 23"/>
            <p:cNvCxnSpPr/>
            <p:nvPr userDrawn="1"/>
          </p:nvCxnSpPr>
          <p:spPr bwMode="auto">
            <a:xfrm rot="5400000">
              <a:off x="-126000" y="3653512"/>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5" name="Gerade Verbindung 24"/>
            <p:cNvCxnSpPr/>
            <p:nvPr userDrawn="1"/>
          </p:nvCxnSpPr>
          <p:spPr bwMode="auto">
            <a:xfrm rot="5400000">
              <a:off x="-126000" y="3801055"/>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6" name="Gerade Verbindung 25"/>
            <p:cNvCxnSpPr/>
            <p:nvPr userDrawn="1"/>
          </p:nvCxnSpPr>
          <p:spPr bwMode="auto">
            <a:xfrm rot="5400000">
              <a:off x="-126000" y="6101999"/>
              <a:ext cx="0" cy="180000"/>
            </a:xfrm>
            <a:prstGeom prst="line">
              <a:avLst/>
            </a:prstGeom>
            <a:solidFill>
              <a:schemeClr val="tx2"/>
            </a:solidFill>
            <a:ln w="317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27" name="cdtText Box 133 Id16">
            <a:extLst>
              <a:ext uri="{FF2B5EF4-FFF2-40B4-BE49-F238E27FC236}">
                <a16:creationId xmlns:a16="http://schemas.microsoft.com/office/drawing/2014/main" id="{65648978-9C70-4534-9B69-51EE742464D5}"/>
              </a:ext>
            </a:extLst>
          </p:cNvPr>
          <p:cNvSpPr txBox="1">
            <a:spLocks noChangeArrowheads="1"/>
          </p:cNvSpPr>
          <p:nvPr userDrawn="1">
            <p:custDataLst>
              <p:tags r:id="rId2"/>
            </p:custDataLst>
          </p:nvPr>
        </p:nvSpPr>
        <p:spPr bwMode="auto">
          <a:xfrm>
            <a:off x="0" y="4650581"/>
            <a:ext cx="9144000" cy="297656"/>
          </a:xfrm>
          <a:prstGeom prst="rect">
            <a:avLst/>
          </a:prstGeom>
          <a:noFill/>
          <a:ln w="9525">
            <a:noFill/>
            <a:miter lim="800000"/>
            <a:headEnd/>
            <a:tailEnd/>
          </a:ln>
          <a:effectLst/>
        </p:spPr>
        <p:txBody>
          <a:bodyPr lIns="469555" tIns="107944" rIns="2407146" bIns="0" anchor="ctr"/>
          <a:lstStyle/>
          <a:p>
            <a:r>
              <a:rPr lang="en-US" sz="750" b="1" noProof="0" dirty="0">
                <a:solidFill>
                  <a:schemeClr val="tx1"/>
                </a:solidFill>
              </a:rPr>
              <a:t>Unrestricted © Siemens AG 2019</a:t>
            </a:r>
          </a:p>
        </p:txBody>
      </p:sp>
      <p:sp>
        <p:nvSpPr>
          <p:cNvPr id="28" name="cdtTextBox 12 Id17">
            <a:extLst>
              <a:ext uri="{FF2B5EF4-FFF2-40B4-BE49-F238E27FC236}">
                <a16:creationId xmlns:a16="http://schemas.microsoft.com/office/drawing/2014/main" id="{D335B39D-77B4-46BD-BDFA-9A1DED89AE1A}"/>
              </a:ext>
            </a:extLst>
          </p:cNvPr>
          <p:cNvSpPr txBox="1"/>
          <p:nvPr userDrawn="1">
            <p:custDataLst>
              <p:tags r:id="rId3"/>
            </p:custDataLst>
          </p:nvPr>
        </p:nvSpPr>
        <p:spPr>
          <a:xfrm>
            <a:off x="0" y="4948237"/>
            <a:ext cx="2947637" cy="195263"/>
          </a:xfrm>
          <a:prstGeom prst="rect">
            <a:avLst/>
          </a:prstGeom>
          <a:noFill/>
        </p:spPr>
        <p:txBody>
          <a:bodyPr wrap="square" lIns="1430255" tIns="0" rIns="0" bIns="86355" rtlCol="0">
            <a:noAutofit/>
          </a:bodyPr>
          <a:lstStyle/>
          <a:p>
            <a:pPr>
              <a:lnSpc>
                <a:spcPct val="110000"/>
              </a:lnSpc>
              <a:spcBef>
                <a:spcPts val="0"/>
              </a:spcBef>
            </a:pPr>
            <a:r>
              <a:rPr lang="en-US" sz="750" noProof="0" dirty="0">
                <a:solidFill>
                  <a:schemeClr val="tx1"/>
                </a:solidFill>
              </a:rPr>
              <a:t>March 2019</a:t>
            </a:r>
          </a:p>
        </p:txBody>
      </p:sp>
      <p:sp>
        <p:nvSpPr>
          <p:cNvPr id="29" name="cdtTextBox 11 Id18">
            <a:extLst>
              <a:ext uri="{FF2B5EF4-FFF2-40B4-BE49-F238E27FC236}">
                <a16:creationId xmlns:a16="http://schemas.microsoft.com/office/drawing/2014/main" id="{2B9F8722-ABD1-4523-8B22-582A2A668FFF}"/>
              </a:ext>
            </a:extLst>
          </p:cNvPr>
          <p:cNvSpPr txBox="1"/>
          <p:nvPr userDrawn="1">
            <p:custDataLst>
              <p:tags r:id="rId4"/>
            </p:custDataLst>
          </p:nvPr>
        </p:nvSpPr>
        <p:spPr>
          <a:xfrm>
            <a:off x="0" y="4948237"/>
            <a:ext cx="1323275" cy="195263"/>
          </a:xfrm>
          <a:prstGeom prst="rect">
            <a:avLst/>
          </a:prstGeom>
          <a:noFill/>
        </p:spPr>
        <p:txBody>
          <a:bodyPr wrap="square" lIns="469555" tIns="0" rIns="0" bIns="86355" rtlCol="0" anchor="t" anchorCtr="0">
            <a:noAutofit/>
          </a:bodyPr>
          <a:lstStyle/>
          <a:p>
            <a:pPr>
              <a:lnSpc>
                <a:spcPct val="110000"/>
              </a:lnSpc>
              <a:spcBef>
                <a:spcPts val="0"/>
              </a:spcBef>
            </a:pPr>
            <a:r>
              <a:rPr lang="en-US" sz="750" noProof="0" dirty="0">
                <a:solidFill>
                  <a:schemeClr val="tx1"/>
                </a:solidFill>
              </a:rPr>
              <a:t>Page </a:t>
            </a:r>
            <a:fld id="{91E7552C-A157-4A4F-8E99-698C0325FC94}" type="slidenum">
              <a:rPr lang="en-US" sz="750" noProof="0" smtClean="0">
                <a:solidFill>
                  <a:schemeClr val="tx1"/>
                </a:solidFill>
              </a:rPr>
              <a:pPr>
                <a:lnSpc>
                  <a:spcPct val="110000"/>
                </a:lnSpc>
                <a:spcBef>
                  <a:spcPts val="0"/>
                </a:spcBef>
              </a:pPr>
              <a:t>‹#›</a:t>
            </a:fld>
            <a:endParaRPr lang="en-US" sz="750" noProof="0" dirty="0">
              <a:solidFill>
                <a:schemeClr val="tx1"/>
              </a:solidFill>
            </a:endParaRPr>
          </a:p>
        </p:txBody>
      </p:sp>
      <p:sp>
        <p:nvSpPr>
          <p:cNvPr id="30" name="cdtTextBox 13 Id19">
            <a:extLst>
              <a:ext uri="{FF2B5EF4-FFF2-40B4-BE49-F238E27FC236}">
                <a16:creationId xmlns:a16="http://schemas.microsoft.com/office/drawing/2014/main" id="{A1981267-512B-4D31-93C6-C149DA98EEC2}"/>
              </a:ext>
            </a:extLst>
          </p:cNvPr>
          <p:cNvSpPr txBox="1"/>
          <p:nvPr userDrawn="1">
            <p:custDataLst>
              <p:tags r:id="rId5"/>
            </p:custDataLst>
          </p:nvPr>
        </p:nvSpPr>
        <p:spPr>
          <a:xfrm>
            <a:off x="2839345" y="4948237"/>
            <a:ext cx="6304654" cy="195263"/>
          </a:xfrm>
          <a:prstGeom prst="rect">
            <a:avLst/>
          </a:prstGeom>
          <a:noFill/>
        </p:spPr>
        <p:txBody>
          <a:bodyPr wrap="square" lIns="0" tIns="0" rIns="361612" bIns="86355" rtlCol="0">
            <a:noAutofit/>
          </a:bodyPr>
          <a:lstStyle/>
          <a:p>
            <a:pPr algn="r">
              <a:lnSpc>
                <a:spcPct val="110000"/>
              </a:lnSpc>
              <a:spcBef>
                <a:spcPts val="0"/>
              </a:spcBef>
            </a:pPr>
            <a:r>
              <a:rPr lang="en-US" sz="750" noProof="0" dirty="0">
                <a:solidFill>
                  <a:schemeClr val="tx1"/>
                </a:solidFill>
              </a:rPr>
              <a:t>PG ST</a:t>
            </a:r>
          </a:p>
        </p:txBody>
      </p:sp>
      <p:grpSp>
        <p:nvGrpSpPr>
          <p:cNvPr id="31" name="Group 33">
            <a:extLst>
              <a:ext uri="{FF2B5EF4-FFF2-40B4-BE49-F238E27FC236}">
                <a16:creationId xmlns:a16="http://schemas.microsoft.com/office/drawing/2014/main" id="{0A8C25DD-754E-453C-9A19-46F5567C5E3B}"/>
              </a:ext>
            </a:extLst>
          </p:cNvPr>
          <p:cNvGrpSpPr>
            <a:grpSpLocks noChangeAspect="1"/>
          </p:cNvGrpSpPr>
          <p:nvPr userDrawn="1"/>
        </p:nvGrpSpPr>
        <p:grpSpPr bwMode="gray">
          <a:xfrm>
            <a:off x="7332815" y="413148"/>
            <a:ext cx="1312576" cy="441722"/>
            <a:chOff x="6162" y="347"/>
            <a:chExt cx="1103" cy="371"/>
          </a:xfrm>
          <a:solidFill>
            <a:schemeClr val="tx1"/>
          </a:solidFill>
        </p:grpSpPr>
        <p:sp>
          <p:nvSpPr>
            <p:cNvPr id="32" name="Freeform 35">
              <a:extLst>
                <a:ext uri="{FF2B5EF4-FFF2-40B4-BE49-F238E27FC236}">
                  <a16:creationId xmlns:a16="http://schemas.microsoft.com/office/drawing/2014/main" id="{0EA5A16E-5A7B-4E26-B685-9F00812E62E4}"/>
                </a:ext>
              </a:extLst>
            </p:cNvPr>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3" name="Freeform 36">
              <a:extLst>
                <a:ext uri="{FF2B5EF4-FFF2-40B4-BE49-F238E27FC236}">
                  <a16:creationId xmlns:a16="http://schemas.microsoft.com/office/drawing/2014/main" id="{0EDE6CC2-F40E-4024-9076-80C1A48E5C5E}"/>
                </a:ext>
              </a:extLst>
            </p:cNvPr>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4" name="Freeform 37">
              <a:extLst>
                <a:ext uri="{FF2B5EF4-FFF2-40B4-BE49-F238E27FC236}">
                  <a16:creationId xmlns:a16="http://schemas.microsoft.com/office/drawing/2014/main" id="{BF5D6472-4628-44F3-B30C-1F5C15AE0269}"/>
                </a:ext>
              </a:extLst>
            </p:cNvPr>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5" name="Freeform 38">
              <a:extLst>
                <a:ext uri="{FF2B5EF4-FFF2-40B4-BE49-F238E27FC236}">
                  <a16:creationId xmlns:a16="http://schemas.microsoft.com/office/drawing/2014/main" id="{D88025A2-13A2-45FB-A384-E5318B2006F2}"/>
                </a:ext>
              </a:extLst>
            </p:cNvPr>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6" name="Freeform 39">
              <a:extLst>
                <a:ext uri="{FF2B5EF4-FFF2-40B4-BE49-F238E27FC236}">
                  <a16:creationId xmlns:a16="http://schemas.microsoft.com/office/drawing/2014/main" id="{539076CA-F181-4AA9-BD35-0A7D3781642D}"/>
                </a:ext>
              </a:extLst>
            </p:cNvPr>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7" name="Freeform 40">
              <a:extLst>
                <a:ext uri="{FF2B5EF4-FFF2-40B4-BE49-F238E27FC236}">
                  <a16:creationId xmlns:a16="http://schemas.microsoft.com/office/drawing/2014/main" id="{10ABC9DA-0704-42F1-AB83-3DBBBFAD7E7F}"/>
                </a:ext>
              </a:extLst>
            </p:cNvPr>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8" name="Freeform 41">
              <a:extLst>
                <a:ext uri="{FF2B5EF4-FFF2-40B4-BE49-F238E27FC236}">
                  <a16:creationId xmlns:a16="http://schemas.microsoft.com/office/drawing/2014/main" id="{14E23E69-FD3A-4862-B900-67FF3A929E7F}"/>
                </a:ext>
              </a:extLst>
            </p:cNvPr>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9" name="Freeform 42">
              <a:extLst>
                <a:ext uri="{FF2B5EF4-FFF2-40B4-BE49-F238E27FC236}">
                  <a16:creationId xmlns:a16="http://schemas.microsoft.com/office/drawing/2014/main" id="{96DB96D1-2D1F-461F-ABA9-6FC8C0CF0F09}"/>
                </a:ext>
              </a:extLst>
            </p:cNvPr>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0" name="Freeform 43">
              <a:extLst>
                <a:ext uri="{FF2B5EF4-FFF2-40B4-BE49-F238E27FC236}">
                  <a16:creationId xmlns:a16="http://schemas.microsoft.com/office/drawing/2014/main" id="{857F4FCD-5C56-4695-95C9-F4C681FD2F28}"/>
                </a:ext>
              </a:extLst>
            </p:cNvPr>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1" name="Freeform 44">
              <a:extLst>
                <a:ext uri="{FF2B5EF4-FFF2-40B4-BE49-F238E27FC236}">
                  <a16:creationId xmlns:a16="http://schemas.microsoft.com/office/drawing/2014/main" id="{3BE8ED2F-15FB-44A7-8D8E-DB46C700A2B5}"/>
                </a:ext>
              </a:extLst>
            </p:cNvPr>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2" name="Freeform 45">
              <a:extLst>
                <a:ext uri="{FF2B5EF4-FFF2-40B4-BE49-F238E27FC236}">
                  <a16:creationId xmlns:a16="http://schemas.microsoft.com/office/drawing/2014/main" id="{53BF5F03-2D64-4A69-A237-A51938E3E09F}"/>
                </a:ext>
              </a:extLst>
            </p:cNvPr>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3" name="Freeform 46">
              <a:extLst>
                <a:ext uri="{FF2B5EF4-FFF2-40B4-BE49-F238E27FC236}">
                  <a16:creationId xmlns:a16="http://schemas.microsoft.com/office/drawing/2014/main" id="{5792D1E1-45FB-4114-B8C2-ECF24B44EBEC}"/>
                </a:ext>
              </a:extLst>
            </p:cNvPr>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4" name="Freeform 47">
              <a:extLst>
                <a:ext uri="{FF2B5EF4-FFF2-40B4-BE49-F238E27FC236}">
                  <a16:creationId xmlns:a16="http://schemas.microsoft.com/office/drawing/2014/main" id="{BF30B100-2FFA-4880-8655-97647ADBC06B}"/>
                </a:ext>
              </a:extLst>
            </p:cNvPr>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5" name="Freeform 48">
              <a:extLst>
                <a:ext uri="{FF2B5EF4-FFF2-40B4-BE49-F238E27FC236}">
                  <a16:creationId xmlns:a16="http://schemas.microsoft.com/office/drawing/2014/main" id="{13E2970B-CE7E-4F56-BE02-04FCB88F6864}"/>
                </a:ext>
              </a:extLst>
            </p:cNvPr>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6" name="Freeform 49">
              <a:extLst>
                <a:ext uri="{FF2B5EF4-FFF2-40B4-BE49-F238E27FC236}">
                  <a16:creationId xmlns:a16="http://schemas.microsoft.com/office/drawing/2014/main" id="{AA01DC98-E4C0-44C8-BE36-32BF0EBA2330}"/>
                </a:ext>
              </a:extLst>
            </p:cNvPr>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7" name="Freeform 50">
              <a:extLst>
                <a:ext uri="{FF2B5EF4-FFF2-40B4-BE49-F238E27FC236}">
                  <a16:creationId xmlns:a16="http://schemas.microsoft.com/office/drawing/2014/main" id="{752CBE06-517B-4FA7-B933-989F065CFB73}"/>
                </a:ext>
              </a:extLst>
            </p:cNvPr>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8" name="Freeform 51">
              <a:extLst>
                <a:ext uri="{FF2B5EF4-FFF2-40B4-BE49-F238E27FC236}">
                  <a16:creationId xmlns:a16="http://schemas.microsoft.com/office/drawing/2014/main" id="{B4818185-F70C-4190-900B-5DF3643203D2}"/>
                </a:ext>
              </a:extLst>
            </p:cNvPr>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9" name="Freeform 52">
              <a:extLst>
                <a:ext uri="{FF2B5EF4-FFF2-40B4-BE49-F238E27FC236}">
                  <a16:creationId xmlns:a16="http://schemas.microsoft.com/office/drawing/2014/main" id="{385CA372-ACFE-49E8-8421-7063FC4B20ED}"/>
                </a:ext>
              </a:extLst>
            </p:cNvPr>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0" name="Freeform 53">
              <a:extLst>
                <a:ext uri="{FF2B5EF4-FFF2-40B4-BE49-F238E27FC236}">
                  <a16:creationId xmlns:a16="http://schemas.microsoft.com/office/drawing/2014/main" id="{D6CDA747-7CAA-4B52-8371-C43EAAE316FE}"/>
                </a:ext>
              </a:extLst>
            </p:cNvPr>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1" name="Freeform 54">
              <a:extLst>
                <a:ext uri="{FF2B5EF4-FFF2-40B4-BE49-F238E27FC236}">
                  <a16:creationId xmlns:a16="http://schemas.microsoft.com/office/drawing/2014/main" id="{BCEC123B-2DCA-41DC-B47B-6FDD0052E52A}"/>
                </a:ext>
              </a:extLst>
            </p:cNvPr>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2" name="Freeform 55">
              <a:extLst>
                <a:ext uri="{FF2B5EF4-FFF2-40B4-BE49-F238E27FC236}">
                  <a16:creationId xmlns:a16="http://schemas.microsoft.com/office/drawing/2014/main" id="{C59219B0-9114-41B9-9B8F-0E90283EEF73}"/>
                </a:ext>
              </a:extLst>
            </p:cNvPr>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3" name="Freeform 56">
              <a:extLst>
                <a:ext uri="{FF2B5EF4-FFF2-40B4-BE49-F238E27FC236}">
                  <a16:creationId xmlns:a16="http://schemas.microsoft.com/office/drawing/2014/main" id="{D9CFB5B1-D89A-4557-A9A1-074E2B93DC25}"/>
                </a:ext>
              </a:extLst>
            </p:cNvPr>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4" name="Freeform 57">
              <a:extLst>
                <a:ext uri="{FF2B5EF4-FFF2-40B4-BE49-F238E27FC236}">
                  <a16:creationId xmlns:a16="http://schemas.microsoft.com/office/drawing/2014/main" id="{8896D201-A1B8-4308-A1BB-0C43550B429C}"/>
                </a:ext>
              </a:extLst>
            </p:cNvPr>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5" name="Freeform 58">
              <a:extLst>
                <a:ext uri="{FF2B5EF4-FFF2-40B4-BE49-F238E27FC236}">
                  <a16:creationId xmlns:a16="http://schemas.microsoft.com/office/drawing/2014/main" id="{B1A4D390-DC2C-435D-9FE4-39F2D25E9ECF}"/>
                </a:ext>
              </a:extLst>
            </p:cNvPr>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6" name="Freeform 59">
              <a:extLst>
                <a:ext uri="{FF2B5EF4-FFF2-40B4-BE49-F238E27FC236}">
                  <a16:creationId xmlns:a16="http://schemas.microsoft.com/office/drawing/2014/main" id="{F1DE5311-541A-4462-AAA2-DB349EBF605D}"/>
                </a:ext>
              </a:extLst>
            </p:cNvPr>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grpSp>
    </p:spTree>
    <p:custDataLst>
      <p:tags r:id="rId1"/>
    </p:custDataLst>
    <p:extLst>
      <p:ext uri="{BB962C8B-B14F-4D97-AF65-F5344CB8AC3E}">
        <p14:creationId xmlns:p14="http://schemas.microsoft.com/office/powerpoint/2010/main" val="2313781232"/>
      </p:ext>
    </p:extLst>
  </p:cSld>
  <p:clrMapOvr>
    <a:overrideClrMapping bg1="dk1" tx1="lt1" bg2="dk2" tx2="lt2" accent1="accent1" accent2="accent2" accent3="accent3" accent4="accent4" accent5="accent5" accent6="accent6" hlink="hlink" folHlink="folHlink"/>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One object (large)" type="obj" preserve="1">
  <p:cSld name="One object (large)">
    <p:spTree>
      <p:nvGrpSpPr>
        <p:cNvPr id="1" name=""/>
        <p:cNvGrpSpPr/>
        <p:nvPr/>
      </p:nvGrpSpPr>
      <p:grpSpPr>
        <a:xfrm>
          <a:off x="0" y="0"/>
          <a:ext cx="0" cy="0"/>
          <a:chOff x="0" y="0"/>
          <a:chExt cx="0" cy="0"/>
        </a:xfrm>
      </p:grpSpPr>
      <p:sp>
        <p:nvSpPr>
          <p:cNvPr id="2" name="cdtTitle 1 Id2"/>
          <p:cNvSpPr>
            <a:spLocks noGrp="1"/>
          </p:cNvSpPr>
          <p:nvPr>
            <p:ph type="title"/>
            <p:custDataLst>
              <p:tags r:id="rId3"/>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4"/>
            </p:custDataLst>
          </p:nvPr>
        </p:nvSpPr>
        <p:spPr>
          <a:xfrm>
            <a:off x="470052" y="1082278"/>
            <a:ext cx="6153517" cy="3561722"/>
          </a:xfrm>
        </p:spPr>
        <p:txBody>
          <a:bodyPr/>
          <a:lstStyle>
            <a:lvl1pPr>
              <a:buFont typeface="Arial" pitchFamily="34" charset="0"/>
              <a:buNone/>
              <a:defRPr/>
            </a:lvl1p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Tree>
    <p:custDataLst>
      <p:custData r:id="rId1"/>
      <p:tags r:id="rId2"/>
    </p:custDataLst>
    <p:extLst>
      <p:ext uri="{BB962C8B-B14F-4D97-AF65-F5344CB8AC3E}">
        <p14:creationId xmlns:p14="http://schemas.microsoft.com/office/powerpoint/2010/main" val="422695323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One object (small)" type="obj" preserve="1">
  <p:cSld name="One object (small)">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4"/>
            </p:custDataLst>
          </p:nvPr>
        </p:nvGraphicFramePr>
        <p:xfrm>
          <a:off x="1191" y="1192"/>
          <a:ext cx="1190" cy="1190"/>
        </p:xfrm>
        <a:graphic>
          <a:graphicData uri="http://schemas.openxmlformats.org/presentationml/2006/ole">
            <mc:AlternateContent xmlns:mc="http://schemas.openxmlformats.org/markup-compatibility/2006">
              <mc:Choice xmlns:v="urn:schemas-microsoft-com:vml" Requires="v">
                <p:oleObj spid="_x0000_s215057" name="think-cell Slide" r:id="rId8" imgW="270" imgH="270" progId="TCLayout.ActiveDocument.1">
                  <p:embed/>
                </p:oleObj>
              </mc:Choice>
              <mc:Fallback>
                <p:oleObj name="think-cell Slide" r:id="rId8" imgW="270" imgH="270" progId="TCLayout.ActiveDocument.1">
                  <p:embed/>
                  <p:pic>
                    <p:nvPicPr>
                      <p:cNvPr id="4" name="Objekt 3" hidden="1"/>
                      <p:cNvPicPr/>
                      <p:nvPr/>
                    </p:nvPicPr>
                    <p:blipFill>
                      <a:blip r:embed="rId9"/>
                      <a:stretch>
                        <a:fillRect/>
                      </a:stretch>
                    </p:blipFill>
                    <p:spPr>
                      <a:xfrm>
                        <a:off x="1191" y="1192"/>
                        <a:ext cx="1190" cy="1190"/>
                      </a:xfrm>
                      <a:prstGeom prst="rect">
                        <a:avLst/>
                      </a:prstGeom>
                    </p:spPr>
                  </p:pic>
                </p:oleObj>
              </mc:Fallback>
            </mc:AlternateContent>
          </a:graphicData>
        </a:graphic>
      </p:graphicFrame>
      <p:sp>
        <p:nvSpPr>
          <p:cNvPr id="2" name="cdtTitle 1 Id2"/>
          <p:cNvSpPr>
            <a:spLocks noGrp="1"/>
          </p:cNvSpPr>
          <p:nvPr>
            <p:ph type="title"/>
            <p:custDataLst>
              <p:tags r:id="rId5"/>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6"/>
            </p:custDataLst>
          </p:nvPr>
        </p:nvSpPr>
        <p:spPr>
          <a:xfrm>
            <a:off x="470052" y="1082278"/>
            <a:ext cx="5073358"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Tree>
    <p:custDataLst>
      <p:custData r:id="rId2"/>
      <p:tags r:id="rId3"/>
    </p:custDataLst>
    <p:extLst>
      <p:ext uri="{BB962C8B-B14F-4D97-AF65-F5344CB8AC3E}">
        <p14:creationId xmlns:p14="http://schemas.microsoft.com/office/powerpoint/2010/main" val="170098985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wo columns" preserve="1" userDrawn="1">
  <p:cSld name="Two columns">
    <p:spTree>
      <p:nvGrpSpPr>
        <p:cNvPr id="1" name=""/>
        <p:cNvGrpSpPr/>
        <p:nvPr/>
      </p:nvGrpSpPr>
      <p:grpSpPr>
        <a:xfrm>
          <a:off x="0" y="0"/>
          <a:ext cx="0" cy="0"/>
          <a:chOff x="0" y="0"/>
          <a:chExt cx="0" cy="0"/>
        </a:xfrm>
      </p:grpSpPr>
      <p:sp>
        <p:nvSpPr>
          <p:cNvPr id="3" name="cdtContent Placeholder 2 Id3"/>
          <p:cNvSpPr>
            <a:spLocks noGrp="1"/>
          </p:cNvSpPr>
          <p:nvPr>
            <p:ph sz="half" idx="1" hasCustomPrompt="1"/>
            <p:custDataLst>
              <p:tags r:id="rId3"/>
            </p:custDataLst>
          </p:nvPr>
        </p:nvSpPr>
        <p:spPr>
          <a:xfrm>
            <a:off x="470052" y="1082278"/>
            <a:ext cx="4101948" cy="3561722"/>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434"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469"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2pPr>
            <a:lvl3pPr marL="268938"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3pPr>
            <a:lvl4pPr marL="403407"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4pPr>
            <a:lvl5pPr marL="539712" marR="0" indent="-134928" algn="l" defTabSz="685434"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dtContent Placeholder 3 Id4"/>
          <p:cNvSpPr>
            <a:spLocks noGrp="1"/>
          </p:cNvSpPr>
          <p:nvPr>
            <p:ph sz="half" idx="2" hasCustomPrompt="1"/>
            <p:custDataLst>
              <p:tags r:id="rId4"/>
            </p:custDataLst>
          </p:nvPr>
        </p:nvSpPr>
        <p:spPr>
          <a:xfrm>
            <a:off x="4680291" y="1082278"/>
            <a:ext cx="4101948" cy="3561722"/>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434"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469"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2pPr>
            <a:lvl3pPr marL="268938"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3pPr>
            <a:lvl4pPr marL="403407"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4pPr>
            <a:lvl5pPr marL="539712" marR="0" indent="-134928" algn="l" defTabSz="685434"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 name="Titel 4"/>
          <p:cNvSpPr>
            <a:spLocks noGrp="1"/>
          </p:cNvSpPr>
          <p:nvPr>
            <p:ph type="title" hasCustomPrompt="1"/>
          </p:nvPr>
        </p:nvSpPr>
        <p:spPr/>
        <p:txBody>
          <a:bodyPr/>
          <a:lstStyle/>
          <a:p>
            <a:r>
              <a:rPr lang="en-US" dirty="0"/>
              <a:t>Click to edit Master title style</a:t>
            </a:r>
            <a:endParaRPr lang="de-DE" dirty="0"/>
          </a:p>
        </p:txBody>
      </p:sp>
    </p:spTree>
    <p:custDataLst>
      <p:custData r:id="rId1"/>
      <p:tags r:id="rId2"/>
    </p:custDataLst>
    <p:extLst>
      <p:ext uri="{BB962C8B-B14F-4D97-AF65-F5344CB8AC3E}">
        <p14:creationId xmlns:p14="http://schemas.microsoft.com/office/powerpoint/2010/main" val="398989623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wo columns, two image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noProof="0"/>
              <a:t>Mastertitelformat bearbeiten</a:t>
            </a:r>
            <a:endParaRPr lang="en-US" noProof="0" dirty="0"/>
          </a:p>
        </p:txBody>
      </p:sp>
      <p:sp>
        <p:nvSpPr>
          <p:cNvPr id="3" name="cdtContent Placeholder 2 Id3"/>
          <p:cNvSpPr>
            <a:spLocks noGrp="1"/>
          </p:cNvSpPr>
          <p:nvPr>
            <p:ph sz="half" idx="1" hasCustomPrompt="1"/>
            <p:custDataLst>
              <p:tags r:id="rId2"/>
            </p:custDataLst>
          </p:nvPr>
        </p:nvSpPr>
        <p:spPr>
          <a:xfrm>
            <a:off x="470052" y="1082278"/>
            <a:ext cx="4101948" cy="3561722"/>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434"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469"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2pPr>
            <a:lvl3pPr marL="268938"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3pPr>
            <a:lvl4pPr marL="403407"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4pPr>
            <a:lvl5pPr marL="539712" marR="0" indent="-134928" algn="l" defTabSz="685434"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 name="Bildplatzhalter 4"/>
          <p:cNvSpPr>
            <a:spLocks noGrp="1"/>
          </p:cNvSpPr>
          <p:nvPr>
            <p:ph type="pic" sz="quarter" idx="10"/>
          </p:nvPr>
        </p:nvSpPr>
        <p:spPr>
          <a:xfrm>
            <a:off x="4680290" y="1080000"/>
            <a:ext cx="4101864" cy="1728000"/>
          </a:xfrm>
        </p:spPr>
        <p:txBody>
          <a:bodyPr tIns="648000"/>
          <a:lstStyle>
            <a:lvl1pPr algn="ctr">
              <a:defRPr/>
            </a:lvl1pPr>
          </a:lstStyle>
          <a:p>
            <a:r>
              <a:rPr lang="de-DE" noProof="0"/>
              <a:t>Bild durch Klicken auf Symbol hinzufügen</a:t>
            </a:r>
            <a:endParaRPr lang="en-US" noProof="0" dirty="0"/>
          </a:p>
        </p:txBody>
      </p:sp>
      <p:sp>
        <p:nvSpPr>
          <p:cNvPr id="6" name="Bildplatzhalter 4"/>
          <p:cNvSpPr>
            <a:spLocks noGrp="1"/>
          </p:cNvSpPr>
          <p:nvPr>
            <p:ph type="pic" sz="quarter" idx="11"/>
          </p:nvPr>
        </p:nvSpPr>
        <p:spPr>
          <a:xfrm>
            <a:off x="4680290" y="2916000"/>
            <a:ext cx="4101864" cy="1728000"/>
          </a:xfrm>
        </p:spPr>
        <p:txBody>
          <a:bodyPr tIns="648000"/>
          <a:lstStyle>
            <a:lvl1pPr algn="ctr">
              <a:defRPr/>
            </a:lvl1pPr>
          </a:lstStyle>
          <a:p>
            <a:r>
              <a:rPr lang="de-DE" noProof="0"/>
              <a:t>Bild durch Klicken auf Symbol hinzufügen</a:t>
            </a:r>
            <a:endParaRPr lang="en-US" noProof="0" dirty="0"/>
          </a:p>
        </p:txBody>
      </p:sp>
    </p:spTree>
    <p:custDataLst>
      <p:tags r:id="rId1"/>
    </p:custDataLst>
    <p:extLst>
      <p:ext uri="{BB962C8B-B14F-4D97-AF65-F5344CB8AC3E}">
        <p14:creationId xmlns:p14="http://schemas.microsoft.com/office/powerpoint/2010/main" val="96423705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Two columns, two images 2">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noProof="0"/>
              <a:t>Mastertitelformat bearbeiten</a:t>
            </a:r>
            <a:endParaRPr lang="en-US" noProof="0" dirty="0"/>
          </a:p>
        </p:txBody>
      </p:sp>
      <p:sp>
        <p:nvSpPr>
          <p:cNvPr id="3" name="cdtContent Placeholder 2 Id3"/>
          <p:cNvSpPr>
            <a:spLocks noGrp="1"/>
          </p:cNvSpPr>
          <p:nvPr>
            <p:ph sz="half" idx="1" hasCustomPrompt="1"/>
            <p:custDataLst>
              <p:tags r:id="rId2"/>
            </p:custDataLst>
          </p:nvPr>
        </p:nvSpPr>
        <p:spPr>
          <a:xfrm>
            <a:off x="470052" y="1080000"/>
            <a:ext cx="4425695" cy="3564000"/>
          </a:xfrm>
          <a:solidFill>
            <a:srgbClr val="DFE6ED"/>
          </a:solidFill>
          <a:ln w="9525">
            <a:noFill/>
            <a:miter lim="800000"/>
            <a:headEnd/>
            <a:tailEnd/>
          </a:ln>
        </p:spPr>
        <p:txBody>
          <a:bodyPr vert="horz" wrap="square" lIns="288000" tIns="252000" rIns="576000" bIns="252000" numCol="1" anchor="t" anchorCtr="0" compatLnSpc="1">
            <a:prstTxWarp prst="textNoShape">
              <a:avLst/>
            </a:prstTxWarp>
          </a:bodyPr>
          <a:lstStyle>
            <a:lvl1pPr marL="0" marR="0" indent="0" algn="l" defTabSz="685434"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469"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2pPr>
            <a:lvl3pPr marL="268938"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3pPr>
            <a:lvl4pPr marL="403407"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4pPr>
            <a:lvl5pPr marL="539712" marR="0" indent="-134928" algn="l" defTabSz="685434"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 name="Bildplatzhalter 4"/>
          <p:cNvSpPr>
            <a:spLocks noGrp="1"/>
          </p:cNvSpPr>
          <p:nvPr>
            <p:ph type="pic" sz="quarter" idx="10"/>
          </p:nvPr>
        </p:nvSpPr>
        <p:spPr>
          <a:xfrm>
            <a:off x="4680290" y="1309500"/>
            <a:ext cx="4101864" cy="1498500"/>
          </a:xfrm>
        </p:spPr>
        <p:txBody>
          <a:bodyPr tIns="648000"/>
          <a:lstStyle>
            <a:lvl1pPr algn="ctr">
              <a:defRPr/>
            </a:lvl1pPr>
          </a:lstStyle>
          <a:p>
            <a:r>
              <a:rPr lang="de-DE" noProof="0"/>
              <a:t>Bild durch Klicken auf Symbol hinzufügen</a:t>
            </a:r>
            <a:endParaRPr lang="en-US" noProof="0" dirty="0"/>
          </a:p>
        </p:txBody>
      </p:sp>
      <p:sp>
        <p:nvSpPr>
          <p:cNvPr id="6" name="Bildplatzhalter 4"/>
          <p:cNvSpPr>
            <a:spLocks noGrp="1"/>
          </p:cNvSpPr>
          <p:nvPr>
            <p:ph type="pic" sz="quarter" idx="11"/>
          </p:nvPr>
        </p:nvSpPr>
        <p:spPr>
          <a:xfrm>
            <a:off x="4680290" y="2916000"/>
            <a:ext cx="4101864" cy="1498500"/>
          </a:xfrm>
        </p:spPr>
        <p:txBody>
          <a:bodyPr tIns="648000"/>
          <a:lstStyle>
            <a:lvl1pPr algn="ctr">
              <a:defRPr/>
            </a:lvl1pPr>
          </a:lstStyle>
          <a:p>
            <a:r>
              <a:rPr lang="de-DE" noProof="0"/>
              <a:t>Bild durch Klicken auf Symbol hinzufügen</a:t>
            </a:r>
            <a:endParaRPr lang="en-US" noProof="0" dirty="0"/>
          </a:p>
        </p:txBody>
      </p:sp>
    </p:spTree>
    <p:custDataLst>
      <p:tags r:id="rId1"/>
    </p:custDataLst>
    <p:extLst>
      <p:ext uri="{BB962C8B-B14F-4D97-AF65-F5344CB8AC3E}">
        <p14:creationId xmlns:p14="http://schemas.microsoft.com/office/powerpoint/2010/main" val="99958717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wo rows" preserve="1" userDrawn="1">
  <p:cSld name="Two rows">
    <p:spTree>
      <p:nvGrpSpPr>
        <p:cNvPr id="1" name=""/>
        <p:cNvGrpSpPr/>
        <p:nvPr/>
      </p:nvGrpSpPr>
      <p:grpSpPr>
        <a:xfrm>
          <a:off x="0" y="0"/>
          <a:ext cx="0" cy="0"/>
          <a:chOff x="0" y="0"/>
          <a:chExt cx="0" cy="0"/>
        </a:xfrm>
      </p:grpSpPr>
      <p:sp>
        <p:nvSpPr>
          <p:cNvPr id="2" name="cdtTitle 1 Id2"/>
          <p:cNvSpPr>
            <a:spLocks noGrp="1"/>
          </p:cNvSpPr>
          <p:nvPr>
            <p:ph type="title"/>
            <p:custDataLst>
              <p:tags r:id="rId3"/>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4"/>
            </p:custDataLst>
          </p:nvPr>
        </p:nvSpPr>
        <p:spPr>
          <a:xfrm>
            <a:off x="470052" y="1082278"/>
            <a:ext cx="6153517" cy="1725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5"/>
            </p:custDataLst>
          </p:nvPr>
        </p:nvSpPr>
        <p:spPr>
          <a:xfrm>
            <a:off x="470052" y="2916000"/>
            <a:ext cx="6153517" cy="1728000"/>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Tree>
    <p:custDataLst>
      <p:custData r:id="rId1"/>
      <p:tags r:id="rId2"/>
    </p:custDataLst>
    <p:extLst>
      <p:ext uri="{BB962C8B-B14F-4D97-AF65-F5344CB8AC3E}">
        <p14:creationId xmlns:p14="http://schemas.microsoft.com/office/powerpoint/2010/main" val="272220084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hree columns" preserve="1" userDrawn="1">
  <p:cSld name="Three columns">
    <p:spTree>
      <p:nvGrpSpPr>
        <p:cNvPr id="1" name=""/>
        <p:cNvGrpSpPr/>
        <p:nvPr/>
      </p:nvGrpSpPr>
      <p:grpSpPr>
        <a:xfrm>
          <a:off x="0" y="0"/>
          <a:ext cx="0" cy="0"/>
          <a:chOff x="0" y="0"/>
          <a:chExt cx="0" cy="0"/>
        </a:xfrm>
      </p:grpSpPr>
      <p:sp>
        <p:nvSpPr>
          <p:cNvPr id="2" name="cdtTitle 1 Id2"/>
          <p:cNvSpPr>
            <a:spLocks noGrp="1"/>
          </p:cNvSpPr>
          <p:nvPr>
            <p:ph type="title"/>
            <p:custDataLst>
              <p:tags r:id="rId3"/>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4"/>
            </p:custDataLst>
          </p:nvPr>
        </p:nvSpPr>
        <p:spPr>
          <a:xfrm>
            <a:off x="470052" y="1082278"/>
            <a:ext cx="2698932"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5"/>
            </p:custDataLst>
          </p:nvPr>
        </p:nvSpPr>
        <p:spPr>
          <a:xfrm>
            <a:off x="3276085" y="1082278"/>
            <a:ext cx="2698594"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2" name="cdtContent Placeholder 11 Id12"/>
          <p:cNvSpPr>
            <a:spLocks noGrp="1"/>
          </p:cNvSpPr>
          <p:nvPr>
            <p:ph sz="quarter" idx="14"/>
            <p:custDataLst>
              <p:tags r:id="rId6"/>
            </p:custDataLst>
          </p:nvPr>
        </p:nvSpPr>
        <p:spPr>
          <a:xfrm>
            <a:off x="6083644" y="1082278"/>
            <a:ext cx="2698594"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Tree>
    <p:custDataLst>
      <p:custData r:id="rId1"/>
      <p:tags r:id="rId2"/>
    </p:custDataLst>
    <p:extLst>
      <p:ext uri="{BB962C8B-B14F-4D97-AF65-F5344CB8AC3E}">
        <p14:creationId xmlns:p14="http://schemas.microsoft.com/office/powerpoint/2010/main" val="10555190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object (small)" type="obj" preserve="1">
  <p:cSld name="One object (small)">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5073358"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7162645" y="242888"/>
            <a:ext cx="1618407" cy="6858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670079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Four objects" preserve="1" userDrawn="1">
  <p:cSld name="Four objects">
    <p:spTree>
      <p:nvGrpSpPr>
        <p:cNvPr id="1" name=""/>
        <p:cNvGrpSpPr/>
        <p:nvPr/>
      </p:nvGrpSpPr>
      <p:grpSpPr>
        <a:xfrm>
          <a:off x="0" y="0"/>
          <a:ext cx="0" cy="0"/>
          <a:chOff x="0" y="0"/>
          <a:chExt cx="0" cy="0"/>
        </a:xfrm>
      </p:grpSpPr>
      <p:sp>
        <p:nvSpPr>
          <p:cNvPr id="3" name="cdtContent Placeholder 2 Id3"/>
          <p:cNvSpPr>
            <a:spLocks noGrp="1"/>
          </p:cNvSpPr>
          <p:nvPr>
            <p:ph sz="quarter" idx="1" hasCustomPrompt="1"/>
            <p:custDataLst>
              <p:tags r:id="rId3"/>
            </p:custDataLst>
          </p:nvPr>
        </p:nvSpPr>
        <p:spPr>
          <a:xfrm>
            <a:off x="470052" y="1082278"/>
            <a:ext cx="4101948" cy="1725722"/>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434"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469"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2pPr>
            <a:lvl3pPr marL="268938"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3pPr>
            <a:lvl4pPr marL="403407"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4pPr>
            <a:lvl5pPr marL="539712" marR="0" indent="-134928" algn="l" defTabSz="685434"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dtContent Placeholder 3 Id4"/>
          <p:cNvSpPr>
            <a:spLocks noGrp="1"/>
          </p:cNvSpPr>
          <p:nvPr>
            <p:ph sz="quarter" idx="2" hasCustomPrompt="1"/>
            <p:custDataLst>
              <p:tags r:id="rId4"/>
            </p:custDataLst>
          </p:nvPr>
        </p:nvSpPr>
        <p:spPr>
          <a:xfrm>
            <a:off x="4680291" y="1082278"/>
            <a:ext cx="4101948" cy="1725722"/>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434"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469"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2pPr>
            <a:lvl3pPr marL="268938"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3pPr>
            <a:lvl4pPr marL="403407"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4pPr>
            <a:lvl5pPr marL="539712" marR="0" indent="-134928" algn="l" defTabSz="685434"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 name="cdtContent Placeholder 4 Id5"/>
          <p:cNvSpPr>
            <a:spLocks noGrp="1"/>
          </p:cNvSpPr>
          <p:nvPr>
            <p:ph sz="quarter" idx="3" hasCustomPrompt="1"/>
            <p:custDataLst>
              <p:tags r:id="rId5"/>
            </p:custDataLst>
          </p:nvPr>
        </p:nvSpPr>
        <p:spPr>
          <a:xfrm>
            <a:off x="470052" y="2916000"/>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434"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469"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2pPr>
            <a:lvl3pPr marL="268938"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3pPr>
            <a:lvl4pPr marL="403407"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4pPr>
            <a:lvl5pPr marL="539712" marR="0" indent="-134928" algn="l" defTabSz="685434"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6" name="cdtContent Placeholder 5 Id6"/>
          <p:cNvSpPr>
            <a:spLocks noGrp="1"/>
          </p:cNvSpPr>
          <p:nvPr>
            <p:ph sz="quarter" idx="4" hasCustomPrompt="1"/>
            <p:custDataLst>
              <p:tags r:id="rId6"/>
            </p:custDataLst>
          </p:nvPr>
        </p:nvSpPr>
        <p:spPr>
          <a:xfrm>
            <a:off x="4680291" y="2916000"/>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434" rtl="0" eaLnBrk="1" fontAlgn="base" latinLnBrk="0" hangingPunct="1">
              <a:lnSpc>
                <a:spcPct val="100000"/>
              </a:lnSpc>
              <a:spcBef>
                <a:spcPts val="225"/>
              </a:spcBef>
              <a:spcAft>
                <a:spcPct val="0"/>
              </a:spcAft>
              <a:buClr>
                <a:srgbClr val="879BAA"/>
              </a:buClr>
              <a:buSzTx/>
              <a:buFont typeface="Arial" pitchFamily="34" charset="0"/>
              <a:buNone/>
              <a:tabLst/>
              <a:defRPr lang="de-DE"/>
            </a:lvl1pPr>
            <a:lvl2pPr marL="134469"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2pPr>
            <a:lvl3pPr marL="268938"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3pPr>
            <a:lvl4pPr marL="403407" marR="0" indent="-134928" algn="l" defTabSz="685434" rtl="0" eaLnBrk="1" fontAlgn="base" latinLnBrk="0" hangingPunct="1">
              <a:lnSpc>
                <a:spcPct val="100000"/>
              </a:lnSpc>
              <a:spcBef>
                <a:spcPts val="225"/>
              </a:spcBef>
              <a:spcAft>
                <a:spcPct val="0"/>
              </a:spcAft>
              <a:buClr>
                <a:srgbClr val="879BAA"/>
              </a:buClr>
              <a:buSzTx/>
              <a:buFontTx/>
              <a:buChar char="•"/>
              <a:tabLst/>
              <a:defRPr lang="de-DE" smtClean="0"/>
            </a:lvl4pPr>
            <a:lvl5pPr marL="539712" marR="0" indent="-134928" algn="l" defTabSz="685434" rtl="0" eaLnBrk="1" fontAlgn="base" latinLnBrk="0" hangingPunct="1">
              <a:lnSpc>
                <a:spcPct val="100000"/>
              </a:lnSpc>
              <a:spcBef>
                <a:spcPts val="225"/>
              </a:spcBef>
              <a:spcAft>
                <a:spcPct val="0"/>
              </a:spcAft>
              <a:buClr>
                <a:srgbClr val="879BAA"/>
              </a:buClr>
              <a:buSzTx/>
              <a:buFontTx/>
              <a:buChar char="•"/>
              <a:tabLst/>
              <a:defRPr lang="de-DE"/>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7" name="Titel 6"/>
          <p:cNvSpPr>
            <a:spLocks noGrp="1"/>
          </p:cNvSpPr>
          <p:nvPr>
            <p:ph type="title" hasCustomPrompt="1"/>
          </p:nvPr>
        </p:nvSpPr>
        <p:spPr/>
        <p:txBody>
          <a:bodyPr/>
          <a:lstStyle/>
          <a:p>
            <a:r>
              <a:rPr lang="en-US" dirty="0"/>
              <a:t>Click to edit Master title style</a:t>
            </a:r>
            <a:endParaRPr lang="de-DE" dirty="0"/>
          </a:p>
        </p:txBody>
      </p:sp>
    </p:spTree>
    <p:custDataLst>
      <p:custData r:id="rId1"/>
      <p:tags r:id="rId2"/>
    </p:custDataLst>
    <p:extLst>
      <p:ext uri="{BB962C8B-B14F-4D97-AF65-F5344CB8AC3E}">
        <p14:creationId xmlns:p14="http://schemas.microsoft.com/office/powerpoint/2010/main" val="377675482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Free Content + Navigation" preserve="1" userDrawn="1">
  <p:cSld name="Free Content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3"/>
            </p:custDataLst>
          </p:nvPr>
        </p:nvSpPr>
        <p:spPr>
          <a:xfrm>
            <a:off x="0" y="-1"/>
            <a:ext cx="9144000" cy="1080000"/>
          </a:xfrm>
        </p:spPr>
        <p:txBody>
          <a:bodyPr/>
          <a:lstStyle/>
          <a:p>
            <a:r>
              <a:rPr lang="de-DE" noProof="0"/>
              <a:t>Mastertitelformat bearbeiten</a:t>
            </a:r>
            <a:endParaRPr lang="en-US" noProof="0" dirty="0"/>
          </a:p>
        </p:txBody>
      </p:sp>
      <p:sp>
        <p:nvSpPr>
          <p:cNvPr id="5" name="cdtTextplatzhalter 13 Id5"/>
          <p:cNvSpPr>
            <a:spLocks noGrp="1"/>
          </p:cNvSpPr>
          <p:nvPr>
            <p:ph type="body" sz="quarter" idx="13" hasCustomPrompt="1"/>
            <p:custDataLst>
              <p:tags r:id="rId4"/>
            </p:custDataLst>
          </p:nvPr>
        </p:nvSpPr>
        <p:spPr>
          <a:xfrm>
            <a:off x="7810746" y="1082278"/>
            <a:ext cx="971493" cy="3561722"/>
          </a:xfrm>
        </p:spPr>
        <p:txBody>
          <a:bodyPr/>
          <a:lstStyle>
            <a:lvl1pPr marL="107942" indent="-107942">
              <a:lnSpc>
                <a:spcPct val="100000"/>
              </a:lnSpc>
              <a:spcBef>
                <a:spcPts val="300"/>
              </a:spcBef>
              <a:spcAft>
                <a:spcPts val="300"/>
              </a:spcAft>
              <a:buSzPct val="70000"/>
              <a:buFont typeface="Arial" pitchFamily="34" charset="0"/>
              <a:buChar char="►"/>
              <a:defRPr sz="900">
                <a:solidFill>
                  <a:srgbClr val="879BAA"/>
                </a:solidFill>
              </a:defRPr>
            </a:lvl1pPr>
            <a:lvl2pPr marL="107942" indent="-107942">
              <a:lnSpc>
                <a:spcPct val="100000"/>
              </a:lnSpc>
              <a:spcBef>
                <a:spcPts val="300"/>
              </a:spcBef>
              <a:spcAft>
                <a:spcPts val="300"/>
              </a:spcAft>
              <a:buClrTx/>
              <a:buSzPct val="70000"/>
              <a:buFont typeface="Arial" pitchFamily="34" charset="0"/>
              <a:buChar char="►"/>
              <a:defRPr sz="900">
                <a:solidFill>
                  <a:srgbClr val="641946"/>
                </a:solidFill>
              </a:defRPr>
            </a:lvl2pPr>
            <a:lvl3pPr marL="215885" indent="-107942">
              <a:lnSpc>
                <a:spcPct val="100000"/>
              </a:lnSpc>
              <a:spcBef>
                <a:spcPts val="225"/>
              </a:spcBef>
              <a:spcAft>
                <a:spcPts val="225"/>
              </a:spcAft>
              <a:buSzPct val="70000"/>
              <a:buFont typeface="Arial" pitchFamily="34" charset="0"/>
              <a:buChar char="►"/>
              <a:defRPr sz="750">
                <a:solidFill>
                  <a:srgbClr val="879BAA"/>
                </a:solidFill>
              </a:defRPr>
            </a:lvl3pPr>
            <a:lvl4pPr marL="215885" indent="-107942">
              <a:lnSpc>
                <a:spcPct val="100000"/>
              </a:lnSpc>
              <a:spcBef>
                <a:spcPts val="225"/>
              </a:spcBef>
              <a:spcAft>
                <a:spcPts val="225"/>
              </a:spcAft>
              <a:buClrTx/>
              <a:buSzPct val="70000"/>
              <a:buFont typeface="Arial" pitchFamily="34" charset="0"/>
              <a:buChar char="►"/>
              <a:defRPr sz="750">
                <a:solidFill>
                  <a:srgbClr val="641946"/>
                </a:solidFill>
              </a:defRPr>
            </a:lvl4pPr>
            <a:lvl5pPr marL="323827" indent="-107942">
              <a:lnSpc>
                <a:spcPct val="100000"/>
              </a:lnSpc>
              <a:spcBef>
                <a:spcPts val="225"/>
              </a:spcBef>
              <a:spcAft>
                <a:spcPts val="225"/>
              </a:spcAft>
              <a:buSzPct val="70000"/>
              <a:buFont typeface="Arial" pitchFamily="34" charset="0"/>
              <a:buChar char="►"/>
              <a:defRPr sz="750">
                <a:solidFill>
                  <a:schemeClr val="accent1"/>
                </a:solidFill>
              </a:defRPr>
            </a:lvl5pPr>
            <a:lvl6pPr marL="323827" indent="-107942">
              <a:lnSpc>
                <a:spcPct val="100000"/>
              </a:lnSpc>
              <a:spcBef>
                <a:spcPts val="225"/>
              </a:spcBef>
              <a:spcAft>
                <a:spcPts val="225"/>
              </a:spcAft>
              <a:buClrTx/>
              <a:buSzPct val="70000"/>
              <a:buFont typeface="Arial" pitchFamily="34" charset="0"/>
              <a:buChar char="►"/>
              <a:defRPr sz="75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1"/>
      <p:tags r:id="rId2"/>
    </p:custDataLst>
    <p:extLst>
      <p:ext uri="{BB962C8B-B14F-4D97-AF65-F5344CB8AC3E}">
        <p14:creationId xmlns:p14="http://schemas.microsoft.com/office/powerpoint/2010/main" val="428465164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One object (large) + Navigation" preserve="1" userDrawn="1">
  <p:cSld name="One object (large)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3"/>
            </p:custDataLst>
          </p:nvPr>
        </p:nvSpPr>
        <p:spPr>
          <a:xfrm>
            <a:off x="470052" y="1082278"/>
            <a:ext cx="6153517"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5" name="cdtTextplatzhalter 13 Id5"/>
          <p:cNvSpPr>
            <a:spLocks noGrp="1"/>
          </p:cNvSpPr>
          <p:nvPr>
            <p:ph type="body" sz="quarter" idx="13" hasCustomPrompt="1"/>
            <p:custDataLst>
              <p:tags r:id="rId4"/>
            </p:custDataLst>
          </p:nvPr>
        </p:nvSpPr>
        <p:spPr>
          <a:xfrm>
            <a:off x="7810746" y="1082278"/>
            <a:ext cx="971493" cy="3561722"/>
          </a:xfrm>
        </p:spPr>
        <p:txBody>
          <a:bodyPr/>
          <a:lstStyle>
            <a:lvl1pPr marL="107942" indent="-107942">
              <a:lnSpc>
                <a:spcPct val="100000"/>
              </a:lnSpc>
              <a:spcBef>
                <a:spcPts val="300"/>
              </a:spcBef>
              <a:spcAft>
                <a:spcPts val="300"/>
              </a:spcAft>
              <a:buSzPct val="70000"/>
              <a:buFont typeface="Arial" pitchFamily="34" charset="0"/>
              <a:buChar char="►"/>
              <a:defRPr sz="900">
                <a:solidFill>
                  <a:srgbClr val="879BAA"/>
                </a:solidFill>
              </a:defRPr>
            </a:lvl1pPr>
            <a:lvl2pPr marL="107942" indent="-107942">
              <a:lnSpc>
                <a:spcPct val="100000"/>
              </a:lnSpc>
              <a:spcBef>
                <a:spcPts val="300"/>
              </a:spcBef>
              <a:spcAft>
                <a:spcPts val="300"/>
              </a:spcAft>
              <a:buClrTx/>
              <a:buSzPct val="70000"/>
              <a:buFont typeface="Arial" pitchFamily="34" charset="0"/>
              <a:buChar char="►"/>
              <a:defRPr sz="900">
                <a:solidFill>
                  <a:srgbClr val="641946"/>
                </a:solidFill>
              </a:defRPr>
            </a:lvl2pPr>
            <a:lvl3pPr marL="215885" indent="-107942">
              <a:lnSpc>
                <a:spcPct val="100000"/>
              </a:lnSpc>
              <a:spcBef>
                <a:spcPts val="225"/>
              </a:spcBef>
              <a:spcAft>
                <a:spcPts val="225"/>
              </a:spcAft>
              <a:buSzPct val="70000"/>
              <a:buFont typeface="Arial" pitchFamily="34" charset="0"/>
              <a:buChar char="►"/>
              <a:defRPr sz="750">
                <a:solidFill>
                  <a:srgbClr val="879BAA"/>
                </a:solidFill>
              </a:defRPr>
            </a:lvl3pPr>
            <a:lvl4pPr marL="215885" indent="-107942">
              <a:lnSpc>
                <a:spcPct val="100000"/>
              </a:lnSpc>
              <a:spcBef>
                <a:spcPts val="225"/>
              </a:spcBef>
              <a:spcAft>
                <a:spcPts val="225"/>
              </a:spcAft>
              <a:buClrTx/>
              <a:buSzPct val="70000"/>
              <a:buFont typeface="Arial" pitchFamily="34" charset="0"/>
              <a:buChar char="►"/>
              <a:defRPr sz="750">
                <a:solidFill>
                  <a:srgbClr val="641946"/>
                </a:solidFill>
              </a:defRPr>
            </a:lvl4pPr>
            <a:lvl5pPr marL="323827" indent="-107942">
              <a:lnSpc>
                <a:spcPct val="100000"/>
              </a:lnSpc>
              <a:spcBef>
                <a:spcPts val="225"/>
              </a:spcBef>
              <a:spcAft>
                <a:spcPts val="225"/>
              </a:spcAft>
              <a:buSzPct val="70000"/>
              <a:buFont typeface="Arial" pitchFamily="34" charset="0"/>
              <a:buChar char="►"/>
              <a:defRPr sz="750">
                <a:solidFill>
                  <a:schemeClr val="accent1"/>
                </a:solidFill>
              </a:defRPr>
            </a:lvl5pPr>
            <a:lvl6pPr marL="323827" indent="-107942">
              <a:lnSpc>
                <a:spcPct val="100000"/>
              </a:lnSpc>
              <a:spcBef>
                <a:spcPts val="225"/>
              </a:spcBef>
              <a:spcAft>
                <a:spcPts val="225"/>
              </a:spcAft>
              <a:buClrTx/>
              <a:buSzPct val="70000"/>
              <a:buFont typeface="Arial" pitchFamily="34" charset="0"/>
              <a:buChar char="►"/>
              <a:defRPr sz="75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1"/>
    </p:custDataLst>
    <p:extLst>
      <p:ext uri="{BB962C8B-B14F-4D97-AF65-F5344CB8AC3E}">
        <p14:creationId xmlns:p14="http://schemas.microsoft.com/office/powerpoint/2010/main" val="327073015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One object (small) + Navigation" preserve="1" userDrawn="1">
  <p:cSld name="One object (small)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3"/>
            </p:custDataLst>
          </p:nvPr>
        </p:nvSpPr>
        <p:spPr>
          <a:xfrm>
            <a:off x="470052" y="1082278"/>
            <a:ext cx="5073358"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6" name="cdtTextplatzhalter 13 Id6"/>
          <p:cNvSpPr>
            <a:spLocks noGrp="1"/>
          </p:cNvSpPr>
          <p:nvPr>
            <p:ph type="body" sz="quarter" idx="13" hasCustomPrompt="1"/>
            <p:custDataLst>
              <p:tags r:id="rId4"/>
            </p:custDataLst>
          </p:nvPr>
        </p:nvSpPr>
        <p:spPr>
          <a:xfrm>
            <a:off x="7810746" y="1082278"/>
            <a:ext cx="971493" cy="3561722"/>
          </a:xfrm>
        </p:spPr>
        <p:txBody>
          <a:bodyPr/>
          <a:lstStyle>
            <a:lvl1pPr marL="107942" indent="-107942">
              <a:lnSpc>
                <a:spcPct val="100000"/>
              </a:lnSpc>
              <a:spcBef>
                <a:spcPts val="300"/>
              </a:spcBef>
              <a:spcAft>
                <a:spcPts val="300"/>
              </a:spcAft>
              <a:buSzPct val="70000"/>
              <a:buFont typeface="Arial" pitchFamily="34" charset="0"/>
              <a:buChar char="►"/>
              <a:defRPr sz="900">
                <a:solidFill>
                  <a:srgbClr val="879BAA"/>
                </a:solidFill>
              </a:defRPr>
            </a:lvl1pPr>
            <a:lvl2pPr marL="107942" indent="-107942">
              <a:lnSpc>
                <a:spcPct val="100000"/>
              </a:lnSpc>
              <a:spcBef>
                <a:spcPts val="300"/>
              </a:spcBef>
              <a:spcAft>
                <a:spcPts val="300"/>
              </a:spcAft>
              <a:buClrTx/>
              <a:buSzPct val="70000"/>
              <a:buFont typeface="Arial" pitchFamily="34" charset="0"/>
              <a:buChar char="►"/>
              <a:defRPr sz="900">
                <a:solidFill>
                  <a:srgbClr val="641946"/>
                </a:solidFill>
              </a:defRPr>
            </a:lvl2pPr>
            <a:lvl3pPr marL="215885" indent="-107942">
              <a:lnSpc>
                <a:spcPct val="100000"/>
              </a:lnSpc>
              <a:spcBef>
                <a:spcPts val="225"/>
              </a:spcBef>
              <a:spcAft>
                <a:spcPts val="225"/>
              </a:spcAft>
              <a:buSzPct val="70000"/>
              <a:buFont typeface="Arial" pitchFamily="34" charset="0"/>
              <a:buChar char="►"/>
              <a:defRPr sz="750">
                <a:solidFill>
                  <a:srgbClr val="879BAA"/>
                </a:solidFill>
              </a:defRPr>
            </a:lvl3pPr>
            <a:lvl4pPr marL="215885" indent="-107942">
              <a:lnSpc>
                <a:spcPct val="100000"/>
              </a:lnSpc>
              <a:spcBef>
                <a:spcPts val="225"/>
              </a:spcBef>
              <a:spcAft>
                <a:spcPts val="225"/>
              </a:spcAft>
              <a:buClrTx/>
              <a:buSzPct val="70000"/>
              <a:buFont typeface="Arial" pitchFamily="34" charset="0"/>
              <a:buChar char="►"/>
              <a:defRPr sz="750">
                <a:solidFill>
                  <a:srgbClr val="641946"/>
                </a:solidFill>
              </a:defRPr>
            </a:lvl4pPr>
            <a:lvl5pPr marL="323827" indent="-107942">
              <a:lnSpc>
                <a:spcPct val="100000"/>
              </a:lnSpc>
              <a:spcBef>
                <a:spcPts val="225"/>
              </a:spcBef>
              <a:spcAft>
                <a:spcPts val="225"/>
              </a:spcAft>
              <a:buSzPct val="70000"/>
              <a:buFont typeface="Arial" pitchFamily="34" charset="0"/>
              <a:buChar char="►"/>
              <a:defRPr sz="750">
                <a:solidFill>
                  <a:schemeClr val="accent1"/>
                </a:solidFill>
              </a:defRPr>
            </a:lvl5pPr>
            <a:lvl6pPr marL="323827" indent="-107942">
              <a:lnSpc>
                <a:spcPct val="100000"/>
              </a:lnSpc>
              <a:spcBef>
                <a:spcPts val="225"/>
              </a:spcBef>
              <a:spcAft>
                <a:spcPts val="225"/>
              </a:spcAft>
              <a:buClrTx/>
              <a:buSzPct val="70000"/>
              <a:buFont typeface="Arial" pitchFamily="34" charset="0"/>
              <a:buChar char="►"/>
              <a:defRPr sz="75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1"/>
    </p:custDataLst>
    <p:extLst>
      <p:ext uri="{BB962C8B-B14F-4D97-AF65-F5344CB8AC3E}">
        <p14:creationId xmlns:p14="http://schemas.microsoft.com/office/powerpoint/2010/main" val="355974010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Two columns + Navigation" preserve="1" userDrawn="1">
  <p:cSld name="Two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3"/>
            </p:custDataLst>
          </p:nvPr>
        </p:nvSpPr>
        <p:spPr>
          <a:xfrm>
            <a:off x="470052" y="1082278"/>
            <a:ext cx="3022426"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4"/>
            </p:custDataLst>
          </p:nvPr>
        </p:nvSpPr>
        <p:spPr>
          <a:xfrm>
            <a:off x="3601143" y="1082278"/>
            <a:ext cx="3022426"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6" name="cdtTextplatzhalter 13 Id6"/>
          <p:cNvSpPr>
            <a:spLocks noGrp="1"/>
          </p:cNvSpPr>
          <p:nvPr>
            <p:ph type="body" sz="quarter" idx="14" hasCustomPrompt="1"/>
            <p:custDataLst>
              <p:tags r:id="rId5"/>
            </p:custDataLst>
          </p:nvPr>
        </p:nvSpPr>
        <p:spPr>
          <a:xfrm>
            <a:off x="7810746" y="1082278"/>
            <a:ext cx="971493" cy="3561722"/>
          </a:xfrm>
        </p:spPr>
        <p:txBody>
          <a:bodyPr/>
          <a:lstStyle>
            <a:lvl1pPr marL="107942" indent="-107942">
              <a:lnSpc>
                <a:spcPct val="100000"/>
              </a:lnSpc>
              <a:spcBef>
                <a:spcPts val="300"/>
              </a:spcBef>
              <a:spcAft>
                <a:spcPts val="300"/>
              </a:spcAft>
              <a:buSzPct val="70000"/>
              <a:buFont typeface="Arial" pitchFamily="34" charset="0"/>
              <a:buChar char="►"/>
              <a:defRPr sz="900">
                <a:solidFill>
                  <a:srgbClr val="879BAA"/>
                </a:solidFill>
              </a:defRPr>
            </a:lvl1pPr>
            <a:lvl2pPr marL="107942" indent="-107942">
              <a:lnSpc>
                <a:spcPct val="100000"/>
              </a:lnSpc>
              <a:spcBef>
                <a:spcPts val="300"/>
              </a:spcBef>
              <a:spcAft>
                <a:spcPts val="300"/>
              </a:spcAft>
              <a:buClrTx/>
              <a:buSzPct val="70000"/>
              <a:buFont typeface="Arial" pitchFamily="34" charset="0"/>
              <a:buChar char="►"/>
              <a:defRPr sz="900">
                <a:solidFill>
                  <a:srgbClr val="641946"/>
                </a:solidFill>
              </a:defRPr>
            </a:lvl2pPr>
            <a:lvl3pPr marL="215885" indent="-107942">
              <a:lnSpc>
                <a:spcPct val="100000"/>
              </a:lnSpc>
              <a:spcBef>
                <a:spcPts val="225"/>
              </a:spcBef>
              <a:spcAft>
                <a:spcPts val="225"/>
              </a:spcAft>
              <a:buSzPct val="70000"/>
              <a:buFont typeface="Arial" pitchFamily="34" charset="0"/>
              <a:buChar char="►"/>
              <a:defRPr sz="750">
                <a:solidFill>
                  <a:srgbClr val="879BAA"/>
                </a:solidFill>
              </a:defRPr>
            </a:lvl3pPr>
            <a:lvl4pPr marL="215885" indent="-107942">
              <a:lnSpc>
                <a:spcPct val="100000"/>
              </a:lnSpc>
              <a:spcBef>
                <a:spcPts val="225"/>
              </a:spcBef>
              <a:spcAft>
                <a:spcPts val="225"/>
              </a:spcAft>
              <a:buClrTx/>
              <a:buSzPct val="70000"/>
              <a:buFont typeface="Arial" pitchFamily="34" charset="0"/>
              <a:buChar char="►"/>
              <a:defRPr sz="750">
                <a:solidFill>
                  <a:srgbClr val="641946"/>
                </a:solidFill>
              </a:defRPr>
            </a:lvl4pPr>
            <a:lvl5pPr marL="323827" indent="-107942">
              <a:lnSpc>
                <a:spcPct val="100000"/>
              </a:lnSpc>
              <a:spcBef>
                <a:spcPts val="225"/>
              </a:spcBef>
              <a:spcAft>
                <a:spcPts val="225"/>
              </a:spcAft>
              <a:buSzPct val="70000"/>
              <a:buFont typeface="Arial" pitchFamily="34" charset="0"/>
              <a:buChar char="►"/>
              <a:defRPr sz="750">
                <a:solidFill>
                  <a:schemeClr val="accent1"/>
                </a:solidFill>
              </a:defRPr>
            </a:lvl5pPr>
            <a:lvl6pPr marL="323827" indent="-107942">
              <a:lnSpc>
                <a:spcPct val="100000"/>
              </a:lnSpc>
              <a:spcBef>
                <a:spcPts val="225"/>
              </a:spcBef>
              <a:spcAft>
                <a:spcPts val="225"/>
              </a:spcAft>
              <a:buClrTx/>
              <a:buSzPct val="70000"/>
              <a:buFont typeface="Arial" pitchFamily="34" charset="0"/>
              <a:buChar char="►"/>
              <a:defRPr sz="75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1"/>
    </p:custDataLst>
    <p:extLst>
      <p:ext uri="{BB962C8B-B14F-4D97-AF65-F5344CB8AC3E}">
        <p14:creationId xmlns:p14="http://schemas.microsoft.com/office/powerpoint/2010/main" val="138808452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Three columns + Navigation" preserve="1" userDrawn="1">
  <p:cSld name="Three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3"/>
            </p:custDataLst>
          </p:nvPr>
        </p:nvSpPr>
        <p:spPr>
          <a:xfrm>
            <a:off x="470052" y="1082278"/>
            <a:ext cx="1942988"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4"/>
            </p:custDataLst>
          </p:nvPr>
        </p:nvSpPr>
        <p:spPr>
          <a:xfrm>
            <a:off x="2520487" y="1082278"/>
            <a:ext cx="2051513"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2" name="cdtContent Placeholder 11 Id12"/>
          <p:cNvSpPr>
            <a:spLocks noGrp="1"/>
          </p:cNvSpPr>
          <p:nvPr>
            <p:ph sz="quarter" idx="14"/>
            <p:custDataLst>
              <p:tags r:id="rId5"/>
            </p:custDataLst>
          </p:nvPr>
        </p:nvSpPr>
        <p:spPr>
          <a:xfrm>
            <a:off x="4680291" y="1082278"/>
            <a:ext cx="1943278" cy="3561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7" name="cdtTextplatzhalter 13 Id7"/>
          <p:cNvSpPr>
            <a:spLocks noGrp="1"/>
          </p:cNvSpPr>
          <p:nvPr>
            <p:ph type="body" sz="quarter" idx="15" hasCustomPrompt="1"/>
            <p:custDataLst>
              <p:tags r:id="rId6"/>
            </p:custDataLst>
          </p:nvPr>
        </p:nvSpPr>
        <p:spPr>
          <a:xfrm>
            <a:off x="7810746" y="1082278"/>
            <a:ext cx="971493" cy="3561722"/>
          </a:xfrm>
        </p:spPr>
        <p:txBody>
          <a:bodyPr/>
          <a:lstStyle>
            <a:lvl1pPr marL="107942" indent="-107942">
              <a:lnSpc>
                <a:spcPct val="100000"/>
              </a:lnSpc>
              <a:spcBef>
                <a:spcPts val="300"/>
              </a:spcBef>
              <a:spcAft>
                <a:spcPts val="300"/>
              </a:spcAft>
              <a:buSzPct val="70000"/>
              <a:buFont typeface="Arial" pitchFamily="34" charset="0"/>
              <a:buChar char="►"/>
              <a:defRPr sz="900">
                <a:solidFill>
                  <a:srgbClr val="879BAA"/>
                </a:solidFill>
              </a:defRPr>
            </a:lvl1pPr>
            <a:lvl2pPr marL="107942" indent="-107942">
              <a:lnSpc>
                <a:spcPct val="100000"/>
              </a:lnSpc>
              <a:spcBef>
                <a:spcPts val="300"/>
              </a:spcBef>
              <a:spcAft>
                <a:spcPts val="300"/>
              </a:spcAft>
              <a:buClrTx/>
              <a:buSzPct val="70000"/>
              <a:buFont typeface="Arial" pitchFamily="34" charset="0"/>
              <a:buChar char="►"/>
              <a:defRPr sz="900">
                <a:solidFill>
                  <a:srgbClr val="641946"/>
                </a:solidFill>
              </a:defRPr>
            </a:lvl2pPr>
            <a:lvl3pPr marL="215885" indent="-107942">
              <a:lnSpc>
                <a:spcPct val="100000"/>
              </a:lnSpc>
              <a:spcBef>
                <a:spcPts val="225"/>
              </a:spcBef>
              <a:spcAft>
                <a:spcPts val="225"/>
              </a:spcAft>
              <a:buSzPct val="70000"/>
              <a:buFont typeface="Arial" pitchFamily="34" charset="0"/>
              <a:buChar char="►"/>
              <a:defRPr sz="750">
                <a:solidFill>
                  <a:srgbClr val="879BAA"/>
                </a:solidFill>
              </a:defRPr>
            </a:lvl3pPr>
            <a:lvl4pPr marL="215885" indent="-107942">
              <a:lnSpc>
                <a:spcPct val="100000"/>
              </a:lnSpc>
              <a:spcBef>
                <a:spcPts val="225"/>
              </a:spcBef>
              <a:spcAft>
                <a:spcPts val="225"/>
              </a:spcAft>
              <a:buClrTx/>
              <a:buSzPct val="70000"/>
              <a:buFont typeface="Arial" pitchFamily="34" charset="0"/>
              <a:buChar char="►"/>
              <a:defRPr sz="750">
                <a:solidFill>
                  <a:srgbClr val="641946"/>
                </a:solidFill>
              </a:defRPr>
            </a:lvl4pPr>
            <a:lvl5pPr marL="323827" indent="-107942">
              <a:lnSpc>
                <a:spcPct val="100000"/>
              </a:lnSpc>
              <a:spcBef>
                <a:spcPts val="225"/>
              </a:spcBef>
              <a:spcAft>
                <a:spcPts val="225"/>
              </a:spcAft>
              <a:buSzPct val="70000"/>
              <a:buFont typeface="Arial" pitchFamily="34" charset="0"/>
              <a:buChar char="►"/>
              <a:defRPr sz="750">
                <a:solidFill>
                  <a:schemeClr val="accent1"/>
                </a:solidFill>
              </a:defRPr>
            </a:lvl5pPr>
            <a:lvl6pPr marL="323827" indent="-107942">
              <a:lnSpc>
                <a:spcPct val="100000"/>
              </a:lnSpc>
              <a:spcBef>
                <a:spcPts val="225"/>
              </a:spcBef>
              <a:spcAft>
                <a:spcPts val="225"/>
              </a:spcAft>
              <a:buClrTx/>
              <a:buSzPct val="70000"/>
              <a:buFont typeface="Arial" pitchFamily="34" charset="0"/>
              <a:buChar char="►"/>
              <a:defRPr sz="75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1"/>
    </p:custDataLst>
    <p:extLst>
      <p:ext uri="{BB962C8B-B14F-4D97-AF65-F5344CB8AC3E}">
        <p14:creationId xmlns:p14="http://schemas.microsoft.com/office/powerpoint/2010/main" val="397816173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Two rows + Navigation" preserve="1" userDrawn="1">
  <p:cSld name="Two row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3"/>
            </p:custDataLst>
          </p:nvPr>
        </p:nvSpPr>
        <p:spPr>
          <a:xfrm>
            <a:off x="470052" y="1082278"/>
            <a:ext cx="6153517" cy="1725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4"/>
            </p:custDataLst>
          </p:nvPr>
        </p:nvSpPr>
        <p:spPr>
          <a:xfrm>
            <a:off x="470052" y="2916000"/>
            <a:ext cx="6153517" cy="1728000"/>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6" name="cdtTextplatzhalter 13 Id6"/>
          <p:cNvSpPr>
            <a:spLocks noGrp="1"/>
          </p:cNvSpPr>
          <p:nvPr>
            <p:ph type="body" sz="quarter" idx="14" hasCustomPrompt="1"/>
            <p:custDataLst>
              <p:tags r:id="rId5"/>
            </p:custDataLst>
          </p:nvPr>
        </p:nvSpPr>
        <p:spPr>
          <a:xfrm>
            <a:off x="7810746" y="1082278"/>
            <a:ext cx="971493" cy="3561722"/>
          </a:xfrm>
        </p:spPr>
        <p:txBody>
          <a:bodyPr/>
          <a:lstStyle>
            <a:lvl1pPr marL="107942" indent="-107942">
              <a:lnSpc>
                <a:spcPct val="100000"/>
              </a:lnSpc>
              <a:spcBef>
                <a:spcPts val="300"/>
              </a:spcBef>
              <a:spcAft>
                <a:spcPts val="300"/>
              </a:spcAft>
              <a:buSzPct val="70000"/>
              <a:buFont typeface="Arial" pitchFamily="34" charset="0"/>
              <a:buChar char="►"/>
              <a:defRPr sz="900">
                <a:solidFill>
                  <a:srgbClr val="879BAA"/>
                </a:solidFill>
              </a:defRPr>
            </a:lvl1pPr>
            <a:lvl2pPr marL="107942" indent="-107942">
              <a:lnSpc>
                <a:spcPct val="100000"/>
              </a:lnSpc>
              <a:spcBef>
                <a:spcPts val="300"/>
              </a:spcBef>
              <a:spcAft>
                <a:spcPts val="300"/>
              </a:spcAft>
              <a:buClrTx/>
              <a:buSzPct val="70000"/>
              <a:buFont typeface="Arial" pitchFamily="34" charset="0"/>
              <a:buChar char="►"/>
              <a:defRPr sz="900">
                <a:solidFill>
                  <a:srgbClr val="641946"/>
                </a:solidFill>
              </a:defRPr>
            </a:lvl2pPr>
            <a:lvl3pPr marL="215885" indent="-107942">
              <a:lnSpc>
                <a:spcPct val="100000"/>
              </a:lnSpc>
              <a:spcBef>
                <a:spcPts val="225"/>
              </a:spcBef>
              <a:spcAft>
                <a:spcPts val="225"/>
              </a:spcAft>
              <a:buSzPct val="70000"/>
              <a:buFont typeface="Arial" pitchFamily="34" charset="0"/>
              <a:buChar char="►"/>
              <a:defRPr sz="750">
                <a:solidFill>
                  <a:srgbClr val="879BAA"/>
                </a:solidFill>
              </a:defRPr>
            </a:lvl3pPr>
            <a:lvl4pPr marL="215885" indent="-107942">
              <a:lnSpc>
                <a:spcPct val="100000"/>
              </a:lnSpc>
              <a:spcBef>
                <a:spcPts val="225"/>
              </a:spcBef>
              <a:spcAft>
                <a:spcPts val="225"/>
              </a:spcAft>
              <a:buClrTx/>
              <a:buSzPct val="70000"/>
              <a:buFont typeface="Arial" pitchFamily="34" charset="0"/>
              <a:buChar char="►"/>
              <a:defRPr sz="750">
                <a:solidFill>
                  <a:srgbClr val="641946"/>
                </a:solidFill>
              </a:defRPr>
            </a:lvl4pPr>
            <a:lvl5pPr marL="323827" indent="-107942">
              <a:lnSpc>
                <a:spcPct val="100000"/>
              </a:lnSpc>
              <a:spcBef>
                <a:spcPts val="225"/>
              </a:spcBef>
              <a:spcAft>
                <a:spcPts val="225"/>
              </a:spcAft>
              <a:buSzPct val="70000"/>
              <a:buFont typeface="Arial" pitchFamily="34" charset="0"/>
              <a:buChar char="►"/>
              <a:defRPr sz="750">
                <a:solidFill>
                  <a:schemeClr val="accent1"/>
                </a:solidFill>
              </a:defRPr>
            </a:lvl5pPr>
            <a:lvl6pPr marL="323827" indent="-107942">
              <a:lnSpc>
                <a:spcPct val="100000"/>
              </a:lnSpc>
              <a:spcBef>
                <a:spcPts val="225"/>
              </a:spcBef>
              <a:spcAft>
                <a:spcPts val="225"/>
              </a:spcAft>
              <a:buClrTx/>
              <a:buSzPct val="70000"/>
              <a:buFont typeface="Arial" pitchFamily="34" charset="0"/>
              <a:buChar char="►"/>
              <a:defRPr sz="75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1"/>
    </p:custDataLst>
    <p:extLst>
      <p:ext uri="{BB962C8B-B14F-4D97-AF65-F5344CB8AC3E}">
        <p14:creationId xmlns:p14="http://schemas.microsoft.com/office/powerpoint/2010/main" val="142213553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Four objects + Navigation" preserve="1" userDrawn="1">
  <p:cSld name="Four object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noProof="0"/>
              <a:t>Mastertitelformat bearbeiten</a:t>
            </a:r>
            <a:endParaRPr lang="en-US" noProof="0" dirty="0"/>
          </a:p>
        </p:txBody>
      </p:sp>
      <p:sp>
        <p:nvSpPr>
          <p:cNvPr id="3" name="cdtContent Placeholder 2 Id3"/>
          <p:cNvSpPr>
            <a:spLocks noGrp="1"/>
          </p:cNvSpPr>
          <p:nvPr>
            <p:ph idx="1"/>
            <p:custDataLst>
              <p:tags r:id="rId3"/>
            </p:custDataLst>
          </p:nvPr>
        </p:nvSpPr>
        <p:spPr>
          <a:xfrm>
            <a:off x="470052" y="1082278"/>
            <a:ext cx="3022426" cy="1725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3" name="cdtContent Placeholder 12 Id13"/>
          <p:cNvSpPr>
            <a:spLocks noGrp="1"/>
          </p:cNvSpPr>
          <p:nvPr>
            <p:ph sz="quarter" idx="13"/>
            <p:custDataLst>
              <p:tags r:id="rId4"/>
            </p:custDataLst>
          </p:nvPr>
        </p:nvSpPr>
        <p:spPr>
          <a:xfrm>
            <a:off x="3601142" y="1082278"/>
            <a:ext cx="3022426" cy="1725722"/>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2" name="cdtContent Placeholder 11 Id12"/>
          <p:cNvSpPr>
            <a:spLocks noGrp="1"/>
          </p:cNvSpPr>
          <p:nvPr>
            <p:ph sz="quarter" idx="14"/>
            <p:custDataLst>
              <p:tags r:id="rId5"/>
            </p:custDataLst>
          </p:nvPr>
        </p:nvSpPr>
        <p:spPr>
          <a:xfrm>
            <a:off x="470052" y="2916000"/>
            <a:ext cx="3022426" cy="1728000"/>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5" name="cdtContent Placeholder 14 Id15"/>
          <p:cNvSpPr>
            <a:spLocks noGrp="1"/>
          </p:cNvSpPr>
          <p:nvPr>
            <p:ph sz="quarter" idx="15"/>
            <p:custDataLst>
              <p:tags r:id="rId6"/>
            </p:custDataLst>
          </p:nvPr>
        </p:nvSpPr>
        <p:spPr>
          <a:xfrm>
            <a:off x="3601143" y="2916000"/>
            <a:ext cx="3022426" cy="1728000"/>
          </a:xfrm>
        </p:spPr>
        <p:txBody>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sp>
        <p:nvSpPr>
          <p:cNvPr id="10" name="cdtTextplatzhalter 13 Id10"/>
          <p:cNvSpPr>
            <a:spLocks noGrp="1"/>
          </p:cNvSpPr>
          <p:nvPr>
            <p:ph type="body" sz="quarter" idx="16" hasCustomPrompt="1"/>
            <p:custDataLst>
              <p:tags r:id="rId7"/>
            </p:custDataLst>
          </p:nvPr>
        </p:nvSpPr>
        <p:spPr>
          <a:xfrm>
            <a:off x="7810746" y="1082278"/>
            <a:ext cx="971493" cy="3561722"/>
          </a:xfrm>
        </p:spPr>
        <p:txBody>
          <a:bodyPr/>
          <a:lstStyle>
            <a:lvl1pPr marL="107942" indent="-107942">
              <a:lnSpc>
                <a:spcPct val="100000"/>
              </a:lnSpc>
              <a:spcBef>
                <a:spcPts val="300"/>
              </a:spcBef>
              <a:spcAft>
                <a:spcPts val="300"/>
              </a:spcAft>
              <a:buSzPct val="70000"/>
              <a:buFont typeface="Arial" pitchFamily="34" charset="0"/>
              <a:buChar char="►"/>
              <a:defRPr sz="900">
                <a:solidFill>
                  <a:srgbClr val="879BAA"/>
                </a:solidFill>
              </a:defRPr>
            </a:lvl1pPr>
            <a:lvl2pPr marL="107942" indent="-107942">
              <a:lnSpc>
                <a:spcPct val="100000"/>
              </a:lnSpc>
              <a:spcBef>
                <a:spcPts val="300"/>
              </a:spcBef>
              <a:spcAft>
                <a:spcPts val="300"/>
              </a:spcAft>
              <a:buClrTx/>
              <a:buSzPct val="70000"/>
              <a:buFont typeface="Arial" pitchFamily="34" charset="0"/>
              <a:buChar char="►"/>
              <a:defRPr sz="900">
                <a:solidFill>
                  <a:srgbClr val="641946"/>
                </a:solidFill>
              </a:defRPr>
            </a:lvl2pPr>
            <a:lvl3pPr marL="215885" indent="-107942">
              <a:lnSpc>
                <a:spcPct val="100000"/>
              </a:lnSpc>
              <a:spcBef>
                <a:spcPts val="225"/>
              </a:spcBef>
              <a:spcAft>
                <a:spcPts val="225"/>
              </a:spcAft>
              <a:buSzPct val="70000"/>
              <a:buFont typeface="Arial" pitchFamily="34" charset="0"/>
              <a:buChar char="►"/>
              <a:defRPr sz="750">
                <a:solidFill>
                  <a:srgbClr val="879BAA"/>
                </a:solidFill>
              </a:defRPr>
            </a:lvl3pPr>
            <a:lvl4pPr marL="215885" indent="-107942">
              <a:lnSpc>
                <a:spcPct val="100000"/>
              </a:lnSpc>
              <a:spcBef>
                <a:spcPts val="225"/>
              </a:spcBef>
              <a:spcAft>
                <a:spcPts val="225"/>
              </a:spcAft>
              <a:buClrTx/>
              <a:buSzPct val="70000"/>
              <a:buFont typeface="Arial" pitchFamily="34" charset="0"/>
              <a:buChar char="►"/>
              <a:defRPr sz="750">
                <a:solidFill>
                  <a:srgbClr val="641946"/>
                </a:solidFill>
              </a:defRPr>
            </a:lvl4pPr>
            <a:lvl5pPr marL="323827" indent="-107942">
              <a:lnSpc>
                <a:spcPct val="100000"/>
              </a:lnSpc>
              <a:spcBef>
                <a:spcPts val="225"/>
              </a:spcBef>
              <a:spcAft>
                <a:spcPts val="225"/>
              </a:spcAft>
              <a:buSzPct val="70000"/>
              <a:buFont typeface="Arial" pitchFamily="34" charset="0"/>
              <a:buChar char="►"/>
              <a:defRPr sz="750">
                <a:solidFill>
                  <a:schemeClr val="accent1"/>
                </a:solidFill>
              </a:defRPr>
            </a:lvl5pPr>
            <a:lvl6pPr marL="323827" indent="-107942">
              <a:lnSpc>
                <a:spcPct val="100000"/>
              </a:lnSpc>
              <a:spcBef>
                <a:spcPts val="225"/>
              </a:spcBef>
              <a:spcAft>
                <a:spcPts val="225"/>
              </a:spcAft>
              <a:buClrTx/>
              <a:buSzPct val="70000"/>
              <a:buFont typeface="Arial" pitchFamily="34" charset="0"/>
              <a:buChar char="►"/>
              <a:defRPr sz="75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p>
        </p:txBody>
      </p:sp>
    </p:spTree>
    <p:custDataLst>
      <p:custData r:id="rId1"/>
    </p:custDataLst>
    <p:extLst>
      <p:ext uri="{BB962C8B-B14F-4D97-AF65-F5344CB8AC3E}">
        <p14:creationId xmlns:p14="http://schemas.microsoft.com/office/powerpoint/2010/main" val="153674877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Image + Contac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noProof="0"/>
              <a:t>Mastertitelformat bearbeiten</a:t>
            </a:r>
            <a:endParaRPr lang="en-US" noProof="0" dirty="0"/>
          </a:p>
        </p:txBody>
      </p:sp>
      <p:sp>
        <p:nvSpPr>
          <p:cNvPr id="4" name="cdtText Placeholder 12 Id13"/>
          <p:cNvSpPr>
            <a:spLocks noGrp="1"/>
          </p:cNvSpPr>
          <p:nvPr>
            <p:ph type="body" sz="quarter" idx="14" hasCustomPrompt="1"/>
            <p:custDataLst>
              <p:tags r:id="rId2"/>
            </p:custDataLst>
          </p:nvPr>
        </p:nvSpPr>
        <p:spPr bwMode="auto">
          <a:xfrm>
            <a:off x="3492428" y="1080000"/>
            <a:ext cx="5651572" cy="3564000"/>
          </a:xfrm>
          <a:solidFill>
            <a:srgbClr val="DFE6ED"/>
          </a:solidFill>
        </p:spPr>
        <p:txBody>
          <a:bodyPr lIns="288000" tIns="252000" rIns="576000" bIns="252000"/>
          <a:lstStyle>
            <a:lvl1pPr marL="0" indent="0">
              <a:lnSpc>
                <a:spcPct val="100000"/>
              </a:lnSpc>
              <a:spcBef>
                <a:spcPts val="375"/>
              </a:spcBef>
              <a:spcAft>
                <a:spcPts val="375"/>
              </a:spcAft>
              <a:buClr>
                <a:schemeClr val="bg2"/>
              </a:buClr>
              <a:buFont typeface="Arial" pitchFamily="34" charset="0"/>
              <a:buNone/>
              <a:tabLst>
                <a:tab pos="4017406" algn="r"/>
              </a:tabLst>
              <a:defRPr>
                <a:solidFill>
                  <a:srgbClr val="000000"/>
                </a:solidFill>
              </a:defRPr>
            </a:lvl1pPr>
            <a:lvl2pPr marL="134928" indent="-134928">
              <a:lnSpc>
                <a:spcPct val="100000"/>
              </a:lnSpc>
              <a:spcBef>
                <a:spcPts val="375"/>
              </a:spcBef>
              <a:spcAft>
                <a:spcPts val="375"/>
              </a:spcAft>
              <a:buFont typeface="Arial" pitchFamily="34" charset="0"/>
              <a:buChar char="•"/>
              <a:tabLst>
                <a:tab pos="4017406" algn="r"/>
              </a:tabLst>
              <a:defRPr b="0">
                <a:solidFill>
                  <a:srgbClr val="000000"/>
                </a:solidFill>
              </a:defRPr>
            </a:lvl2pPr>
            <a:lvl3pPr marL="134928" indent="-134928">
              <a:lnSpc>
                <a:spcPct val="100000"/>
              </a:lnSpc>
              <a:spcBef>
                <a:spcPts val="375"/>
              </a:spcBef>
              <a:spcAft>
                <a:spcPts val="375"/>
              </a:spcAft>
              <a:buFont typeface="Arial" pitchFamily="34" charset="0"/>
              <a:buChar char="•"/>
              <a:tabLst>
                <a:tab pos="4017406" algn="r"/>
              </a:tabLst>
              <a:defRPr b="1">
                <a:solidFill>
                  <a:srgbClr val="000000"/>
                </a:solidFill>
              </a:defRPr>
            </a:lvl3pPr>
            <a:lvl4pPr marL="269856" indent="-134928">
              <a:lnSpc>
                <a:spcPct val="100000"/>
              </a:lnSpc>
              <a:spcBef>
                <a:spcPts val="375"/>
              </a:spcBef>
              <a:spcAft>
                <a:spcPts val="375"/>
              </a:spcAft>
              <a:buFont typeface="Arial" pitchFamily="34" charset="0"/>
              <a:buChar char="•"/>
              <a:tabLst>
                <a:tab pos="4017406" algn="r"/>
              </a:tabLst>
              <a:defRPr b="0">
                <a:solidFill>
                  <a:srgbClr val="000000"/>
                </a:solidFill>
              </a:defRPr>
            </a:lvl4pPr>
            <a:lvl5pPr marL="269856" indent="-134928">
              <a:lnSpc>
                <a:spcPct val="100000"/>
              </a:lnSpc>
              <a:spcBef>
                <a:spcPts val="375"/>
              </a:spcBef>
              <a:spcAft>
                <a:spcPts val="375"/>
              </a:spcAft>
              <a:buFont typeface="Arial" pitchFamily="34" charset="0"/>
              <a:buChar char="•"/>
              <a:tabLst>
                <a:tab pos="4017406" algn="r"/>
              </a:tabLst>
              <a:defRPr b="1" baseline="0">
                <a:solidFill>
                  <a:srgbClr val="000000"/>
                </a:solidFill>
              </a:defRPr>
            </a:lvl5pPr>
            <a:lvl6pPr marL="270128" indent="-135659">
              <a:lnSpc>
                <a:spcPct val="100000"/>
              </a:lnSpc>
              <a:spcBef>
                <a:spcPts val="375"/>
              </a:spcBef>
              <a:spcAft>
                <a:spcPts val="375"/>
              </a:spcAft>
              <a:buFont typeface="Arial" pitchFamily="34" charset="0"/>
              <a:buChar char="•"/>
              <a:tabLst>
                <a:tab pos="4017406" algn="r"/>
              </a:tabLst>
              <a:defRPr b="1"/>
            </a:lvl6pPr>
          </a:lstStyle>
          <a:p>
            <a:pPr lvl="0"/>
            <a:r>
              <a:rPr lang="en-US" noProof="0" dirty="0"/>
              <a:t>Click to edit the toc/contact</a:t>
            </a:r>
          </a:p>
          <a:p>
            <a:pPr lvl="1"/>
            <a:r>
              <a:rPr lang="en-US" noProof="0" dirty="0"/>
              <a:t>chapter</a:t>
            </a:r>
          </a:p>
          <a:p>
            <a:pPr lvl="2"/>
            <a:r>
              <a:rPr lang="en-US" noProof="0" dirty="0"/>
              <a:t>active chapter</a:t>
            </a:r>
          </a:p>
          <a:p>
            <a:pPr lvl="3"/>
            <a:r>
              <a:rPr lang="en-US" noProof="0" dirty="0"/>
              <a:t>subchapter</a:t>
            </a:r>
          </a:p>
          <a:p>
            <a:pPr lvl="4"/>
            <a:r>
              <a:rPr lang="en-US" noProof="0" dirty="0"/>
              <a:t>active subchapter</a:t>
            </a:r>
          </a:p>
        </p:txBody>
      </p:sp>
      <p:sp>
        <p:nvSpPr>
          <p:cNvPr id="8" name="Bildplatzhalter 7"/>
          <p:cNvSpPr>
            <a:spLocks noGrp="1"/>
          </p:cNvSpPr>
          <p:nvPr>
            <p:ph type="pic" sz="quarter" idx="15"/>
          </p:nvPr>
        </p:nvSpPr>
        <p:spPr>
          <a:xfrm>
            <a:off x="0" y="1080000"/>
            <a:ext cx="3384037" cy="3564000"/>
          </a:xfrm>
        </p:spPr>
        <p:txBody>
          <a:bodyPr tIns="1800000"/>
          <a:lstStyle>
            <a:lvl1pPr algn="ctr">
              <a:defRPr/>
            </a:lvl1pPr>
          </a:lstStyle>
          <a:p>
            <a:r>
              <a:rPr lang="de-DE" noProof="0"/>
              <a:t>Bild durch Klicken auf Symbol hinzufügen</a:t>
            </a:r>
            <a:endParaRPr lang="en-US" noProof="0" dirty="0"/>
          </a:p>
        </p:txBody>
      </p:sp>
    </p:spTree>
    <p:custDataLst>
      <p:tags r:id="rId1"/>
    </p:custDataLst>
    <p:extLst>
      <p:ext uri="{BB962C8B-B14F-4D97-AF65-F5344CB8AC3E}">
        <p14:creationId xmlns:p14="http://schemas.microsoft.com/office/powerpoint/2010/main" val="338576507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578701-ED51-4E3A-B2E8-921CBDD1E8AE}"/>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129393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wo columns" type="twoObj" preserve="1">
  <p:cSld name="Two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a:noFill/>
          <a:ln w="9525">
            <a:noFill/>
            <a:miter lim="800000"/>
            <a:headEnd/>
            <a:tailEnd/>
          </a:ln>
        </p:spPr>
        <p:txBody>
          <a:bodyPr vert="horz" wrap="square" lIns="469082" tIns="323505" rIns="1590572" bIns="175232" numCol="1" anchor="t" anchorCtr="0" compatLnSpc="1">
            <a:prstTxWarp prst="textNoShape">
              <a:avLst/>
            </a:prstTxWarp>
          </a:bodyPr>
          <a:lstStyle>
            <a:lvl1pPr marL="0" marR="0" indent="0" algn="l" defTabSz="684755" rtl="0" eaLnBrk="1" fontAlgn="base" latinLnBrk="0" hangingPunct="1">
              <a:lnSpc>
                <a:spcPct val="100000"/>
              </a:lnSpc>
              <a:spcBef>
                <a:spcPct val="0"/>
              </a:spcBef>
              <a:spcAft>
                <a:spcPct val="0"/>
              </a:spcAft>
              <a:buClrTx/>
              <a:buSzTx/>
              <a:buFontTx/>
              <a:buNone/>
              <a:tabLst/>
              <a:defRPr lang="de-DE"/>
            </a:lvl1pPr>
          </a:lstStyle>
          <a:p>
            <a:pPr marL="0" marR="0" lvl="0" indent="0" algn="l" defTabSz="684755"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15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half" idx="1"/>
            <p:custDataLst>
              <p:tags r:id="rId3"/>
            </p:custDataLst>
          </p:nvPr>
        </p:nvSpPr>
        <p:spPr>
          <a:xfrm>
            <a:off x="470052" y="1080000"/>
            <a:ext cx="4101948" cy="356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334"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2pPr>
            <a:lvl3pPr marL="268677"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3pPr>
            <a:lvl4pPr marL="403003"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4pPr>
            <a:lvl5pPr marL="537341" marR="0" indent="-133147" algn="l" defTabSz="684755"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half" idx="2"/>
            <p:custDataLst>
              <p:tags r:id="rId4"/>
            </p:custDataLst>
          </p:nvPr>
        </p:nvSpPr>
        <p:spPr>
          <a:xfrm>
            <a:off x="4680291" y="1080000"/>
            <a:ext cx="4101948" cy="356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334"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2pPr>
            <a:lvl3pPr marL="268677"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3pPr>
            <a:lvl4pPr marL="403003"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4pPr>
            <a:lvl5pPr marL="537341" marR="0" indent="-133147" algn="l" defTabSz="684755"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7162645"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21138990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columns, two image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3" name="cdtContent Placeholder 2 Id3"/>
          <p:cNvSpPr>
            <a:spLocks noGrp="1"/>
          </p:cNvSpPr>
          <p:nvPr>
            <p:ph sz="half" idx="1"/>
            <p:custDataLst>
              <p:tags r:id="rId1"/>
            </p:custDataLst>
          </p:nvPr>
        </p:nvSpPr>
        <p:spPr>
          <a:xfrm>
            <a:off x="470052" y="1080000"/>
            <a:ext cx="4101948" cy="356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334"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2pPr>
            <a:lvl3pPr marL="268677"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3pPr>
            <a:lvl4pPr marL="403003"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4pPr>
            <a:lvl5pPr marL="537341" marR="0" indent="-133147" algn="l" defTabSz="684755"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4680291" y="1080000"/>
            <a:ext cx="4101864" cy="1728000"/>
          </a:xfrm>
        </p:spPr>
        <p:txBody>
          <a:bodyPr tIns="485258"/>
          <a:lstStyle>
            <a:lvl1pPr algn="ctr">
              <a:defRPr/>
            </a:lvl1pPr>
          </a:lstStyle>
          <a:p>
            <a:endParaRPr lang="fr-FR"/>
          </a:p>
        </p:txBody>
      </p:sp>
      <p:sp>
        <p:nvSpPr>
          <p:cNvPr id="6" name="Bildplatzhalter 4"/>
          <p:cNvSpPr>
            <a:spLocks noGrp="1"/>
          </p:cNvSpPr>
          <p:nvPr>
            <p:ph type="pic" sz="quarter" idx="11"/>
          </p:nvPr>
        </p:nvSpPr>
        <p:spPr>
          <a:xfrm>
            <a:off x="4680291" y="2916000"/>
            <a:ext cx="4101864" cy="1728000"/>
          </a:xfrm>
        </p:spPr>
        <p:txBody>
          <a:bodyPr tIns="485258"/>
          <a:lstStyle>
            <a:lvl1pPr algn="ctr">
              <a:defRPr/>
            </a:lvl1pPr>
          </a:lstStyle>
          <a:p>
            <a:endParaRPr lang="fr-FR" dirty="0"/>
          </a:p>
        </p:txBody>
      </p:sp>
      <p:grpSp>
        <p:nvGrpSpPr>
          <p:cNvPr id="7" name="Group 33"/>
          <p:cNvGrpSpPr>
            <a:grpSpLocks noChangeAspect="1"/>
          </p:cNvGrpSpPr>
          <p:nvPr userDrawn="1"/>
        </p:nvGrpSpPr>
        <p:grpSpPr bwMode="auto">
          <a:xfrm>
            <a:off x="7162645"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24120954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wo columns, two images 2">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3" name="cdtContent Placeholder 2 Id3"/>
          <p:cNvSpPr>
            <a:spLocks noGrp="1"/>
          </p:cNvSpPr>
          <p:nvPr>
            <p:ph sz="half" idx="1"/>
            <p:custDataLst>
              <p:tags r:id="rId1"/>
            </p:custDataLst>
          </p:nvPr>
        </p:nvSpPr>
        <p:spPr>
          <a:xfrm>
            <a:off x="470056" y="1080000"/>
            <a:ext cx="4425695" cy="3564000"/>
          </a:xfrm>
          <a:solidFill>
            <a:schemeClr val="accent2"/>
          </a:solidFill>
          <a:ln w="9525">
            <a:noFill/>
            <a:miter lim="800000"/>
            <a:headEnd/>
            <a:tailEnd/>
          </a:ln>
        </p:spPr>
        <p:txBody>
          <a:bodyPr vert="horz" wrap="square" lIns="215671" tIns="188708" rIns="431341" bIns="188708" numCol="1" anchor="t" anchorCtr="0" compatLnSpc="1">
            <a:prstTxWarp prst="textNoShape">
              <a:avLst/>
            </a:prstTxWarp>
          </a:bodyPr>
          <a:lstStyle>
            <a:lvl1pPr marL="0" marR="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334"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2pPr>
            <a:lvl3pPr marL="268677"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3pPr>
            <a:lvl4pPr marL="403003"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4pPr>
            <a:lvl5pPr marL="537341" marR="0" indent="-133147" algn="l" defTabSz="684755"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4680291" y="1309500"/>
            <a:ext cx="4101864" cy="1498500"/>
          </a:xfrm>
        </p:spPr>
        <p:txBody>
          <a:bodyPr tIns="485258"/>
          <a:lstStyle>
            <a:lvl1pPr algn="ctr">
              <a:defRPr/>
            </a:lvl1pPr>
          </a:lstStyle>
          <a:p>
            <a:endParaRPr lang="fr-FR"/>
          </a:p>
        </p:txBody>
      </p:sp>
      <p:sp>
        <p:nvSpPr>
          <p:cNvPr id="6" name="Bildplatzhalter 4"/>
          <p:cNvSpPr>
            <a:spLocks noGrp="1"/>
          </p:cNvSpPr>
          <p:nvPr>
            <p:ph type="pic" sz="quarter" idx="11"/>
          </p:nvPr>
        </p:nvSpPr>
        <p:spPr>
          <a:xfrm>
            <a:off x="4680291" y="2916000"/>
            <a:ext cx="4101864" cy="1498500"/>
          </a:xfrm>
        </p:spPr>
        <p:txBody>
          <a:bodyPr tIns="485258"/>
          <a:lstStyle>
            <a:lvl1pPr algn="ctr">
              <a:defRPr/>
            </a:lvl1pPr>
          </a:lstStyle>
          <a:p>
            <a:endParaRPr lang="fr-FR" dirty="0"/>
          </a:p>
        </p:txBody>
      </p:sp>
      <p:grpSp>
        <p:nvGrpSpPr>
          <p:cNvPr id="7" name="Group 33"/>
          <p:cNvGrpSpPr>
            <a:grpSpLocks noChangeAspect="1"/>
          </p:cNvGrpSpPr>
          <p:nvPr userDrawn="1"/>
        </p:nvGrpSpPr>
        <p:grpSpPr bwMode="auto">
          <a:xfrm>
            <a:off x="7162645"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1211900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wo rows" preserve="1" userDrawn="1">
  <p:cSld name="Two row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64" y="1080000"/>
            <a:ext cx="6153517"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70064" y="2916000"/>
            <a:ext cx="6153517"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7162645"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18549306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470052" y="2596850"/>
            <a:ext cx="4857470" cy="1755025"/>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161751" tIns="67394" rIns="161751" bIns="161751" anchor="b" anchorCtr="0">
            <a:spAutoFit/>
          </a:bodyPr>
          <a:lstStyle>
            <a:lvl1pPr>
              <a:defRPr sz="33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4572000" y="2"/>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61" rIns="0" bIns="0">
            <a:noAutofit/>
          </a:bodyPr>
          <a:lstStyle/>
          <a:p>
            <a:pPr algn="ctr" fontAlgn="base">
              <a:spcBef>
                <a:spcPct val="50000"/>
              </a:spcBef>
              <a:spcAft>
                <a:spcPct val="0"/>
              </a:spcAft>
            </a:pPr>
            <a:endParaRPr lang="en-US" sz="800" b="1" dirty="0">
              <a:solidFill>
                <a:srgbClr val="990000"/>
              </a:solidFill>
              <a:ea typeface="ＭＳ Ｐゴシック" charset="-128"/>
            </a:endParaRPr>
          </a:p>
        </p:txBody>
      </p:sp>
      <p:sp>
        <p:nvSpPr>
          <p:cNvPr id="8" name="Textplatzhalter 57343"/>
          <p:cNvSpPr>
            <a:spLocks noGrp="1"/>
          </p:cNvSpPr>
          <p:nvPr>
            <p:ph type="body" sz="quarter" idx="12" hasCustomPrompt="1"/>
          </p:nvPr>
        </p:nvSpPr>
        <p:spPr>
          <a:xfrm>
            <a:off x="470052" y="4430700"/>
            <a:ext cx="4857470" cy="243000"/>
          </a:xfrm>
          <a:solidFill>
            <a:schemeClr val="bg1">
              <a:alpha val="85000"/>
            </a:schemeClr>
          </a:solidFill>
        </p:spPr>
        <p:txBody>
          <a:bodyPr lIns="161751" tIns="67394" rIns="161751" bIns="35045"/>
          <a:lstStyle>
            <a:lvl1pPr algn="r">
              <a:lnSpc>
                <a:spcPct val="100000"/>
              </a:lnSpc>
              <a:defRPr sz="700" b="1"/>
            </a:lvl1pPr>
            <a:lvl2pPr marL="1191" indent="0">
              <a:buNone/>
              <a:defRPr/>
            </a:lvl2pPr>
          </a:lstStyle>
          <a:p>
            <a:pPr lvl="0"/>
            <a:r>
              <a:rPr lang="de-DE" dirty="0" err="1"/>
              <a:t>Please</a:t>
            </a:r>
            <a:r>
              <a:rPr lang="de-DE" dirty="0"/>
              <a:t> </a:t>
            </a:r>
            <a:r>
              <a:rPr lang="de-DE" dirty="0" err="1"/>
              <a:t>insert</a:t>
            </a:r>
            <a:r>
              <a:rPr lang="de-DE" dirty="0"/>
              <a:t> URL</a:t>
            </a:r>
          </a:p>
        </p:txBody>
      </p:sp>
      <p:sp>
        <p:nvSpPr>
          <p:cNvPr id="11" name="Textplatzhalter 57343"/>
          <p:cNvSpPr>
            <a:spLocks noGrp="1"/>
          </p:cNvSpPr>
          <p:nvPr>
            <p:ph type="body" sz="quarter" idx="13" hasCustomPrompt="1"/>
          </p:nvPr>
        </p:nvSpPr>
        <p:spPr>
          <a:xfrm>
            <a:off x="470053" y="4430700"/>
            <a:ext cx="1754086" cy="243000"/>
          </a:xfrm>
        </p:spPr>
        <p:txBody>
          <a:bodyPr lIns="161751" tIns="67394" rIns="0" bIns="35045"/>
          <a:lstStyle>
            <a:lvl1pPr algn="l">
              <a:lnSpc>
                <a:spcPct val="100000"/>
              </a:lnSpc>
              <a:defRPr sz="700" b="1"/>
            </a:lvl1pPr>
            <a:lvl2pPr marL="1191"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1" name="Gruppieren 30"/>
          <p:cNvGrpSpPr/>
          <p:nvPr userDrawn="1"/>
        </p:nvGrpSpPr>
        <p:grpSpPr>
          <a:xfrm>
            <a:off x="-161906" y="-162000"/>
            <a:ext cx="9466669" cy="5467500"/>
            <a:chOff x="-216000" y="-216000"/>
            <a:chExt cx="12628800" cy="7290000"/>
          </a:xfrm>
        </p:grpSpPr>
        <p:cxnSp>
          <p:nvCxnSpPr>
            <p:cNvPr id="32" name="Gerade Verbindung 3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33" name="Group 33"/>
          <p:cNvGrpSpPr>
            <a:grpSpLocks noChangeAspect="1"/>
          </p:cNvGrpSpPr>
          <p:nvPr userDrawn="1"/>
        </p:nvGrpSpPr>
        <p:grpSpPr bwMode="auto">
          <a:xfrm>
            <a:off x="7162645" y="242888"/>
            <a:ext cx="1618407" cy="6858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24007353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ree columns" preserve="1" userDrawn="1">
  <p:cSld name="Three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2698932"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3276086" y="1080000"/>
            <a:ext cx="2698594"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083644" y="1080000"/>
            <a:ext cx="2698594"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8" name="Group 33"/>
          <p:cNvGrpSpPr>
            <a:grpSpLocks noChangeAspect="1"/>
          </p:cNvGrpSpPr>
          <p:nvPr userDrawn="1"/>
        </p:nvGrpSpPr>
        <p:grpSpPr bwMode="auto">
          <a:xfrm>
            <a:off x="7162645"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7"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22730039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Four objects" type="fourObj" preserve="1">
  <p:cSld name="Four objects">
    <p:spTree>
      <p:nvGrpSpPr>
        <p:cNvPr id="1" name=""/>
        <p:cNvGrpSpPr/>
        <p:nvPr/>
      </p:nvGrpSpPr>
      <p:grpSpPr>
        <a:xfrm>
          <a:off x="0" y="0"/>
          <a:ext cx="0" cy="0"/>
          <a:chOff x="0" y="0"/>
          <a:chExt cx="0" cy="0"/>
        </a:xfrm>
      </p:grpSpPr>
      <p:sp>
        <p:nvSpPr>
          <p:cNvPr id="2" name="cdtTitle 1 Id2"/>
          <p:cNvSpPr>
            <a:spLocks noGrp="1"/>
          </p:cNvSpPr>
          <p:nvPr>
            <p:ph type="title" sz="quarter"/>
            <p:custDataLst>
              <p:tags r:id="rId2"/>
            </p:custDataLst>
          </p:nvPr>
        </p:nvSpPr>
        <p:spPr>
          <a:xfrm>
            <a:off x="0" y="-1"/>
            <a:ext cx="9144000" cy="1080000"/>
          </a:xfrm>
          <a:noFill/>
          <a:ln w="9525">
            <a:noFill/>
            <a:miter lim="800000"/>
            <a:headEnd/>
            <a:tailEnd/>
          </a:ln>
        </p:spPr>
        <p:txBody>
          <a:bodyPr vert="horz" wrap="square" lIns="469082" tIns="323505" rIns="1590572" bIns="175232" numCol="1" anchor="t" anchorCtr="0" compatLnSpc="1">
            <a:prstTxWarp prst="textNoShape">
              <a:avLst/>
            </a:prstTxWarp>
          </a:bodyPr>
          <a:lstStyle>
            <a:lvl1pPr marL="0" marR="0" indent="0" algn="l" defTabSz="684755" rtl="0" eaLnBrk="1" fontAlgn="base" latinLnBrk="0" hangingPunct="1">
              <a:lnSpc>
                <a:spcPct val="100000"/>
              </a:lnSpc>
              <a:spcBef>
                <a:spcPct val="0"/>
              </a:spcBef>
              <a:spcAft>
                <a:spcPct val="0"/>
              </a:spcAft>
              <a:buClrTx/>
              <a:buSzTx/>
              <a:buFontTx/>
              <a:buNone/>
              <a:tabLst/>
              <a:defRPr lang="de-DE"/>
            </a:lvl1pPr>
          </a:lstStyle>
          <a:p>
            <a:pPr marL="0" marR="0" lvl="0" indent="0" algn="l" defTabSz="684755"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15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quarter" idx="1"/>
            <p:custDataLst>
              <p:tags r:id="rId3"/>
            </p:custDataLst>
          </p:nvPr>
        </p:nvSpPr>
        <p:spPr>
          <a:xfrm>
            <a:off x="470052" y="1080000"/>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334"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2pPr>
            <a:lvl3pPr marL="268677"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3pPr>
            <a:lvl4pPr marL="403003"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4pPr>
            <a:lvl5pPr marL="537341" marR="0" indent="-133147" algn="l" defTabSz="684755"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quarter" idx="2"/>
            <p:custDataLst>
              <p:tags r:id="rId4"/>
            </p:custDataLst>
          </p:nvPr>
        </p:nvSpPr>
        <p:spPr>
          <a:xfrm>
            <a:off x="4680291" y="1080000"/>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334"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2pPr>
            <a:lvl3pPr marL="268677"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3pPr>
            <a:lvl4pPr marL="403003"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4pPr>
            <a:lvl5pPr marL="537341" marR="0" indent="-133147" algn="l" defTabSz="684755"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Content Placeholder 4 Id5"/>
          <p:cNvSpPr>
            <a:spLocks noGrp="1"/>
          </p:cNvSpPr>
          <p:nvPr>
            <p:ph sz="quarter" idx="3"/>
            <p:custDataLst>
              <p:tags r:id="rId5"/>
            </p:custDataLst>
          </p:nvPr>
        </p:nvSpPr>
        <p:spPr>
          <a:xfrm>
            <a:off x="470052" y="2916000"/>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334"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2pPr>
            <a:lvl3pPr marL="268677"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3pPr>
            <a:lvl4pPr marL="403003"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4pPr>
            <a:lvl5pPr marL="537341" marR="0" indent="-133147" algn="l" defTabSz="684755"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Content Placeholder 5 Id6"/>
          <p:cNvSpPr>
            <a:spLocks noGrp="1"/>
          </p:cNvSpPr>
          <p:nvPr>
            <p:ph sz="quarter" idx="4"/>
            <p:custDataLst>
              <p:tags r:id="rId6"/>
            </p:custDataLst>
          </p:nvPr>
        </p:nvSpPr>
        <p:spPr>
          <a:xfrm>
            <a:off x="4680291" y="2916000"/>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334"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2pPr>
            <a:lvl3pPr marL="268677"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3pPr>
            <a:lvl4pPr marL="403003" marR="0" indent="-133147" algn="l" defTabSz="684755" rtl="0" eaLnBrk="1" fontAlgn="base" latinLnBrk="0" hangingPunct="1">
              <a:lnSpc>
                <a:spcPct val="110000"/>
              </a:lnSpc>
              <a:spcBef>
                <a:spcPct val="0"/>
              </a:spcBef>
              <a:spcAft>
                <a:spcPct val="0"/>
              </a:spcAft>
              <a:buClr>
                <a:srgbClr val="879BAA"/>
              </a:buClr>
              <a:buSzTx/>
              <a:buFontTx/>
              <a:buChar char="•"/>
              <a:tabLst/>
              <a:defRPr lang="de-DE" smtClean="0"/>
            </a:lvl4pPr>
            <a:lvl5pPr marL="537341" marR="0" indent="-133147" algn="l" defTabSz="684755"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684755"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 name="Group 33"/>
          <p:cNvGrpSpPr>
            <a:grpSpLocks noChangeAspect="1"/>
          </p:cNvGrpSpPr>
          <p:nvPr userDrawn="1"/>
        </p:nvGrpSpPr>
        <p:grpSpPr bwMode="auto">
          <a:xfrm>
            <a:off x="7162645" y="242888"/>
            <a:ext cx="1618407" cy="6858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3892043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Free Content + Navigation" preserve="1" userDrawn="1">
  <p:cSld name="Free Content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5" name="cdtTextplatzhalter 13 Id5"/>
          <p:cNvSpPr>
            <a:spLocks noGrp="1"/>
          </p:cNvSpPr>
          <p:nvPr>
            <p:ph type="body" sz="quarter" idx="13" hasCustomPrompt="1"/>
            <p:custDataLst>
              <p:tags r:id="rId3"/>
            </p:custDataLst>
          </p:nvPr>
        </p:nvSpPr>
        <p:spPr>
          <a:xfrm>
            <a:off x="7810759" y="1080000"/>
            <a:ext cx="971493" cy="3564000"/>
          </a:xfrm>
        </p:spPr>
        <p:txBody>
          <a:bodyPr/>
          <a:lstStyle>
            <a:lvl1pPr marL="107835" indent="-107835">
              <a:lnSpc>
                <a:spcPct val="100000"/>
              </a:lnSpc>
              <a:spcBef>
                <a:spcPts val="300"/>
              </a:spcBef>
              <a:spcAft>
                <a:spcPts val="300"/>
              </a:spcAft>
              <a:buSzPct val="70000"/>
              <a:buFont typeface="Arial" pitchFamily="34" charset="0"/>
              <a:buChar char="►"/>
              <a:defRPr sz="900">
                <a:solidFill>
                  <a:srgbClr val="879BAA"/>
                </a:solidFill>
              </a:defRPr>
            </a:lvl1pPr>
            <a:lvl2pPr marL="107835" indent="-107835">
              <a:lnSpc>
                <a:spcPct val="100000"/>
              </a:lnSpc>
              <a:spcBef>
                <a:spcPts val="300"/>
              </a:spcBef>
              <a:spcAft>
                <a:spcPts val="300"/>
              </a:spcAft>
              <a:buClrTx/>
              <a:buSzPct val="70000"/>
              <a:buFont typeface="Arial" pitchFamily="34" charset="0"/>
              <a:buChar char="►"/>
              <a:defRPr sz="900">
                <a:solidFill>
                  <a:srgbClr val="641946"/>
                </a:solidFill>
              </a:defRPr>
            </a:lvl2pPr>
            <a:lvl3pPr marL="215671" indent="-107835">
              <a:lnSpc>
                <a:spcPct val="100000"/>
              </a:lnSpc>
              <a:spcBef>
                <a:spcPts val="225"/>
              </a:spcBef>
              <a:spcAft>
                <a:spcPts val="225"/>
              </a:spcAft>
              <a:buSzPct val="70000"/>
              <a:buFont typeface="Arial" pitchFamily="34" charset="0"/>
              <a:buChar char="►"/>
              <a:defRPr sz="700">
                <a:solidFill>
                  <a:srgbClr val="879BAA"/>
                </a:solidFill>
              </a:defRPr>
            </a:lvl3pPr>
            <a:lvl4pPr marL="215671" indent="-107835">
              <a:lnSpc>
                <a:spcPct val="100000"/>
              </a:lnSpc>
              <a:spcBef>
                <a:spcPts val="225"/>
              </a:spcBef>
              <a:spcAft>
                <a:spcPts val="225"/>
              </a:spcAft>
              <a:buClrTx/>
              <a:buSzPct val="70000"/>
              <a:buFont typeface="Arial" pitchFamily="34" charset="0"/>
              <a:buChar char="►"/>
              <a:defRPr sz="700">
                <a:solidFill>
                  <a:srgbClr val="641946"/>
                </a:solidFill>
              </a:defRPr>
            </a:lvl4pPr>
            <a:lvl5pPr marL="323505" indent="-107835">
              <a:lnSpc>
                <a:spcPct val="100000"/>
              </a:lnSpc>
              <a:spcBef>
                <a:spcPts val="225"/>
              </a:spcBef>
              <a:spcAft>
                <a:spcPts val="225"/>
              </a:spcAft>
              <a:buSzPct val="70000"/>
              <a:buFont typeface="Arial" pitchFamily="34" charset="0"/>
              <a:buChar char="►"/>
              <a:defRPr sz="700">
                <a:solidFill>
                  <a:schemeClr val="accent1"/>
                </a:solidFill>
              </a:defRPr>
            </a:lvl5pPr>
            <a:lvl6pPr marL="323505" indent="-107835">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7162645"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23369509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One object (large) + Navigation" preserve="1" userDrawn="1">
  <p:cSld name="One object (large)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64" y="1080000"/>
            <a:ext cx="6153517"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3 Id5"/>
          <p:cNvSpPr>
            <a:spLocks noGrp="1"/>
          </p:cNvSpPr>
          <p:nvPr>
            <p:ph type="body" sz="quarter" idx="13" hasCustomPrompt="1"/>
            <p:custDataLst>
              <p:tags r:id="rId4"/>
            </p:custDataLst>
          </p:nvPr>
        </p:nvSpPr>
        <p:spPr>
          <a:xfrm>
            <a:off x="7810759" y="1080000"/>
            <a:ext cx="971493" cy="3564000"/>
          </a:xfrm>
        </p:spPr>
        <p:txBody>
          <a:bodyPr/>
          <a:lstStyle>
            <a:lvl1pPr marL="107835" indent="-107835">
              <a:lnSpc>
                <a:spcPct val="100000"/>
              </a:lnSpc>
              <a:spcBef>
                <a:spcPts val="300"/>
              </a:spcBef>
              <a:spcAft>
                <a:spcPts val="300"/>
              </a:spcAft>
              <a:buSzPct val="70000"/>
              <a:buFont typeface="Arial" pitchFamily="34" charset="0"/>
              <a:buChar char="►"/>
              <a:defRPr sz="900">
                <a:solidFill>
                  <a:srgbClr val="879BAA"/>
                </a:solidFill>
              </a:defRPr>
            </a:lvl1pPr>
            <a:lvl2pPr marL="107835" indent="-107835">
              <a:lnSpc>
                <a:spcPct val="100000"/>
              </a:lnSpc>
              <a:spcBef>
                <a:spcPts val="300"/>
              </a:spcBef>
              <a:spcAft>
                <a:spcPts val="300"/>
              </a:spcAft>
              <a:buClrTx/>
              <a:buSzPct val="70000"/>
              <a:buFont typeface="Arial" pitchFamily="34" charset="0"/>
              <a:buChar char="►"/>
              <a:defRPr sz="900">
                <a:solidFill>
                  <a:srgbClr val="641946"/>
                </a:solidFill>
              </a:defRPr>
            </a:lvl2pPr>
            <a:lvl3pPr marL="215671" indent="-107835">
              <a:lnSpc>
                <a:spcPct val="100000"/>
              </a:lnSpc>
              <a:spcBef>
                <a:spcPts val="225"/>
              </a:spcBef>
              <a:spcAft>
                <a:spcPts val="225"/>
              </a:spcAft>
              <a:buSzPct val="70000"/>
              <a:buFont typeface="Arial" pitchFamily="34" charset="0"/>
              <a:buChar char="►"/>
              <a:defRPr sz="700">
                <a:solidFill>
                  <a:srgbClr val="879BAA"/>
                </a:solidFill>
              </a:defRPr>
            </a:lvl3pPr>
            <a:lvl4pPr marL="215671" indent="-107835">
              <a:lnSpc>
                <a:spcPct val="100000"/>
              </a:lnSpc>
              <a:spcBef>
                <a:spcPts val="225"/>
              </a:spcBef>
              <a:spcAft>
                <a:spcPts val="225"/>
              </a:spcAft>
              <a:buClrTx/>
              <a:buSzPct val="70000"/>
              <a:buFont typeface="Arial" pitchFamily="34" charset="0"/>
              <a:buChar char="►"/>
              <a:defRPr sz="700">
                <a:solidFill>
                  <a:srgbClr val="641946"/>
                </a:solidFill>
              </a:defRPr>
            </a:lvl4pPr>
            <a:lvl5pPr marL="323505" indent="-107835">
              <a:lnSpc>
                <a:spcPct val="100000"/>
              </a:lnSpc>
              <a:spcBef>
                <a:spcPts val="225"/>
              </a:spcBef>
              <a:spcAft>
                <a:spcPts val="225"/>
              </a:spcAft>
              <a:buSzPct val="70000"/>
              <a:buFont typeface="Arial" pitchFamily="34" charset="0"/>
              <a:buChar char="►"/>
              <a:defRPr sz="700">
                <a:solidFill>
                  <a:schemeClr val="accent1"/>
                </a:solidFill>
              </a:defRPr>
            </a:lvl5pPr>
            <a:lvl6pPr marL="323505" indent="-107835">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6" name="Group 33"/>
          <p:cNvGrpSpPr>
            <a:grpSpLocks noChangeAspect="1"/>
          </p:cNvGrpSpPr>
          <p:nvPr userDrawn="1"/>
        </p:nvGrpSpPr>
        <p:grpSpPr bwMode="auto">
          <a:xfrm>
            <a:off x="7162645"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26254599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e object (small) + Navigation" preserve="1" userDrawn="1">
  <p:cSld name="One object (small)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5073358"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3" hasCustomPrompt="1"/>
            <p:custDataLst>
              <p:tags r:id="rId4"/>
            </p:custDataLst>
          </p:nvPr>
        </p:nvSpPr>
        <p:spPr>
          <a:xfrm>
            <a:off x="7810759" y="1080000"/>
            <a:ext cx="971493" cy="3564000"/>
          </a:xfrm>
        </p:spPr>
        <p:txBody>
          <a:bodyPr/>
          <a:lstStyle>
            <a:lvl1pPr marL="107835" indent="-107835">
              <a:lnSpc>
                <a:spcPct val="100000"/>
              </a:lnSpc>
              <a:spcBef>
                <a:spcPts val="300"/>
              </a:spcBef>
              <a:spcAft>
                <a:spcPts val="300"/>
              </a:spcAft>
              <a:buSzPct val="70000"/>
              <a:buFont typeface="Arial" pitchFamily="34" charset="0"/>
              <a:buChar char="►"/>
              <a:defRPr sz="900">
                <a:solidFill>
                  <a:srgbClr val="879BAA"/>
                </a:solidFill>
              </a:defRPr>
            </a:lvl1pPr>
            <a:lvl2pPr marL="107835" indent="-107835">
              <a:lnSpc>
                <a:spcPct val="100000"/>
              </a:lnSpc>
              <a:spcBef>
                <a:spcPts val="300"/>
              </a:spcBef>
              <a:spcAft>
                <a:spcPts val="300"/>
              </a:spcAft>
              <a:buClrTx/>
              <a:buSzPct val="70000"/>
              <a:buFont typeface="Arial" pitchFamily="34" charset="0"/>
              <a:buChar char="►"/>
              <a:defRPr sz="900">
                <a:solidFill>
                  <a:srgbClr val="641946"/>
                </a:solidFill>
              </a:defRPr>
            </a:lvl2pPr>
            <a:lvl3pPr marL="215671" indent="-107835">
              <a:lnSpc>
                <a:spcPct val="100000"/>
              </a:lnSpc>
              <a:spcBef>
                <a:spcPts val="225"/>
              </a:spcBef>
              <a:spcAft>
                <a:spcPts val="225"/>
              </a:spcAft>
              <a:buSzPct val="70000"/>
              <a:buFont typeface="Arial" pitchFamily="34" charset="0"/>
              <a:buChar char="►"/>
              <a:defRPr sz="700">
                <a:solidFill>
                  <a:srgbClr val="879BAA"/>
                </a:solidFill>
              </a:defRPr>
            </a:lvl3pPr>
            <a:lvl4pPr marL="215671" indent="-107835">
              <a:lnSpc>
                <a:spcPct val="100000"/>
              </a:lnSpc>
              <a:spcBef>
                <a:spcPts val="225"/>
              </a:spcBef>
              <a:spcAft>
                <a:spcPts val="225"/>
              </a:spcAft>
              <a:buClrTx/>
              <a:buSzPct val="70000"/>
              <a:buFont typeface="Arial" pitchFamily="34" charset="0"/>
              <a:buChar char="►"/>
              <a:defRPr sz="700">
                <a:solidFill>
                  <a:srgbClr val="641946"/>
                </a:solidFill>
              </a:defRPr>
            </a:lvl4pPr>
            <a:lvl5pPr marL="323505" indent="-107835">
              <a:lnSpc>
                <a:spcPct val="100000"/>
              </a:lnSpc>
              <a:spcBef>
                <a:spcPts val="225"/>
              </a:spcBef>
              <a:spcAft>
                <a:spcPts val="225"/>
              </a:spcAft>
              <a:buSzPct val="70000"/>
              <a:buFont typeface="Arial" pitchFamily="34" charset="0"/>
              <a:buChar char="►"/>
              <a:defRPr sz="700">
                <a:solidFill>
                  <a:schemeClr val="accent1"/>
                </a:solidFill>
              </a:defRPr>
            </a:lvl5pPr>
            <a:lvl6pPr marL="323505" indent="-107835">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7162645"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34011135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wo columns + Navigation" preserve="1" userDrawn="1">
  <p:cSld name="Two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3022426"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3601143" y="1080000"/>
            <a:ext cx="3022426"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7810759" y="1080000"/>
            <a:ext cx="971493" cy="3564000"/>
          </a:xfrm>
        </p:spPr>
        <p:txBody>
          <a:bodyPr/>
          <a:lstStyle>
            <a:lvl1pPr marL="107835" indent="-107835">
              <a:lnSpc>
                <a:spcPct val="100000"/>
              </a:lnSpc>
              <a:spcBef>
                <a:spcPts val="300"/>
              </a:spcBef>
              <a:spcAft>
                <a:spcPts val="300"/>
              </a:spcAft>
              <a:buSzPct val="70000"/>
              <a:buFont typeface="Arial" pitchFamily="34" charset="0"/>
              <a:buChar char="►"/>
              <a:defRPr sz="900">
                <a:solidFill>
                  <a:srgbClr val="879BAA"/>
                </a:solidFill>
              </a:defRPr>
            </a:lvl1pPr>
            <a:lvl2pPr marL="107835" indent="-107835">
              <a:lnSpc>
                <a:spcPct val="100000"/>
              </a:lnSpc>
              <a:spcBef>
                <a:spcPts val="300"/>
              </a:spcBef>
              <a:spcAft>
                <a:spcPts val="300"/>
              </a:spcAft>
              <a:buClrTx/>
              <a:buSzPct val="70000"/>
              <a:buFont typeface="Arial" pitchFamily="34" charset="0"/>
              <a:buChar char="►"/>
              <a:defRPr sz="900">
                <a:solidFill>
                  <a:srgbClr val="641946"/>
                </a:solidFill>
              </a:defRPr>
            </a:lvl2pPr>
            <a:lvl3pPr marL="215671" indent="-107835">
              <a:lnSpc>
                <a:spcPct val="100000"/>
              </a:lnSpc>
              <a:spcBef>
                <a:spcPts val="225"/>
              </a:spcBef>
              <a:spcAft>
                <a:spcPts val="225"/>
              </a:spcAft>
              <a:buSzPct val="70000"/>
              <a:buFont typeface="Arial" pitchFamily="34" charset="0"/>
              <a:buChar char="►"/>
              <a:defRPr sz="700">
                <a:solidFill>
                  <a:srgbClr val="879BAA"/>
                </a:solidFill>
              </a:defRPr>
            </a:lvl3pPr>
            <a:lvl4pPr marL="215671" indent="-107835">
              <a:lnSpc>
                <a:spcPct val="100000"/>
              </a:lnSpc>
              <a:spcBef>
                <a:spcPts val="225"/>
              </a:spcBef>
              <a:spcAft>
                <a:spcPts val="225"/>
              </a:spcAft>
              <a:buClrTx/>
              <a:buSzPct val="70000"/>
              <a:buFont typeface="Arial" pitchFamily="34" charset="0"/>
              <a:buChar char="►"/>
              <a:defRPr sz="700">
                <a:solidFill>
                  <a:srgbClr val="641946"/>
                </a:solidFill>
              </a:defRPr>
            </a:lvl4pPr>
            <a:lvl5pPr marL="323505" indent="-107835">
              <a:lnSpc>
                <a:spcPct val="100000"/>
              </a:lnSpc>
              <a:spcBef>
                <a:spcPts val="225"/>
              </a:spcBef>
              <a:spcAft>
                <a:spcPts val="225"/>
              </a:spcAft>
              <a:buSzPct val="70000"/>
              <a:buFont typeface="Arial" pitchFamily="34" charset="0"/>
              <a:buChar char="►"/>
              <a:defRPr sz="700">
                <a:solidFill>
                  <a:schemeClr val="accent1"/>
                </a:solidFill>
              </a:defRPr>
            </a:lvl5pPr>
            <a:lvl6pPr marL="323505" indent="-107835">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7162645"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29753545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ree columns + Navigation" preserve="1" userDrawn="1">
  <p:cSld name="Three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1942988"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2520500" y="1080000"/>
            <a:ext cx="2051513"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4680291" y="1080000"/>
            <a:ext cx="1943278"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dtTextplatzhalter 13 Id7"/>
          <p:cNvSpPr>
            <a:spLocks noGrp="1"/>
          </p:cNvSpPr>
          <p:nvPr>
            <p:ph type="body" sz="quarter" idx="15" hasCustomPrompt="1"/>
            <p:custDataLst>
              <p:tags r:id="rId6"/>
            </p:custDataLst>
          </p:nvPr>
        </p:nvSpPr>
        <p:spPr>
          <a:xfrm>
            <a:off x="7810759" y="1080000"/>
            <a:ext cx="971493" cy="3564000"/>
          </a:xfrm>
        </p:spPr>
        <p:txBody>
          <a:bodyPr/>
          <a:lstStyle>
            <a:lvl1pPr marL="107835" indent="-107835">
              <a:lnSpc>
                <a:spcPct val="100000"/>
              </a:lnSpc>
              <a:spcBef>
                <a:spcPts val="300"/>
              </a:spcBef>
              <a:spcAft>
                <a:spcPts val="300"/>
              </a:spcAft>
              <a:buSzPct val="70000"/>
              <a:buFont typeface="Arial" pitchFamily="34" charset="0"/>
              <a:buChar char="►"/>
              <a:defRPr sz="900">
                <a:solidFill>
                  <a:srgbClr val="879BAA"/>
                </a:solidFill>
              </a:defRPr>
            </a:lvl1pPr>
            <a:lvl2pPr marL="107835" indent="-107835">
              <a:lnSpc>
                <a:spcPct val="100000"/>
              </a:lnSpc>
              <a:spcBef>
                <a:spcPts val="300"/>
              </a:spcBef>
              <a:spcAft>
                <a:spcPts val="300"/>
              </a:spcAft>
              <a:buClrTx/>
              <a:buSzPct val="70000"/>
              <a:buFont typeface="Arial" pitchFamily="34" charset="0"/>
              <a:buChar char="►"/>
              <a:defRPr sz="900">
                <a:solidFill>
                  <a:srgbClr val="641946"/>
                </a:solidFill>
              </a:defRPr>
            </a:lvl2pPr>
            <a:lvl3pPr marL="215671" indent="-107835">
              <a:lnSpc>
                <a:spcPct val="100000"/>
              </a:lnSpc>
              <a:spcBef>
                <a:spcPts val="225"/>
              </a:spcBef>
              <a:spcAft>
                <a:spcPts val="225"/>
              </a:spcAft>
              <a:buSzPct val="70000"/>
              <a:buFont typeface="Arial" pitchFamily="34" charset="0"/>
              <a:buChar char="►"/>
              <a:defRPr sz="700">
                <a:solidFill>
                  <a:srgbClr val="879BAA"/>
                </a:solidFill>
              </a:defRPr>
            </a:lvl3pPr>
            <a:lvl4pPr marL="215671" indent="-107835">
              <a:lnSpc>
                <a:spcPct val="100000"/>
              </a:lnSpc>
              <a:spcBef>
                <a:spcPts val="225"/>
              </a:spcBef>
              <a:spcAft>
                <a:spcPts val="225"/>
              </a:spcAft>
              <a:buClrTx/>
              <a:buSzPct val="70000"/>
              <a:buFont typeface="Arial" pitchFamily="34" charset="0"/>
              <a:buChar char="►"/>
              <a:defRPr sz="700">
                <a:solidFill>
                  <a:srgbClr val="641946"/>
                </a:solidFill>
              </a:defRPr>
            </a:lvl4pPr>
            <a:lvl5pPr marL="323505" indent="-107835">
              <a:lnSpc>
                <a:spcPct val="100000"/>
              </a:lnSpc>
              <a:spcBef>
                <a:spcPts val="225"/>
              </a:spcBef>
              <a:spcAft>
                <a:spcPts val="225"/>
              </a:spcAft>
              <a:buSzPct val="70000"/>
              <a:buFont typeface="Arial" pitchFamily="34" charset="0"/>
              <a:buChar char="►"/>
              <a:defRPr sz="700">
                <a:solidFill>
                  <a:schemeClr val="accent1"/>
                </a:solidFill>
              </a:defRPr>
            </a:lvl5pPr>
            <a:lvl6pPr marL="323505" indent="-107835">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7162645" y="242888"/>
            <a:ext cx="1618407" cy="6858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7"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8"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39295178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wo rows + Navigation" preserve="1" userDrawn="1">
  <p:cSld name="Two row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64" y="1080000"/>
            <a:ext cx="6153517"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70064" y="2916000"/>
            <a:ext cx="6153517"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7810759" y="1080000"/>
            <a:ext cx="971493" cy="3564000"/>
          </a:xfrm>
        </p:spPr>
        <p:txBody>
          <a:bodyPr/>
          <a:lstStyle>
            <a:lvl1pPr marL="107835" indent="-107835">
              <a:lnSpc>
                <a:spcPct val="100000"/>
              </a:lnSpc>
              <a:spcBef>
                <a:spcPts val="300"/>
              </a:spcBef>
              <a:spcAft>
                <a:spcPts val="300"/>
              </a:spcAft>
              <a:buSzPct val="70000"/>
              <a:buFont typeface="Arial" pitchFamily="34" charset="0"/>
              <a:buChar char="►"/>
              <a:defRPr sz="900">
                <a:solidFill>
                  <a:srgbClr val="879BAA"/>
                </a:solidFill>
              </a:defRPr>
            </a:lvl1pPr>
            <a:lvl2pPr marL="107835" indent="-107835">
              <a:lnSpc>
                <a:spcPct val="100000"/>
              </a:lnSpc>
              <a:spcBef>
                <a:spcPts val="300"/>
              </a:spcBef>
              <a:spcAft>
                <a:spcPts val="300"/>
              </a:spcAft>
              <a:buClrTx/>
              <a:buSzPct val="70000"/>
              <a:buFont typeface="Arial" pitchFamily="34" charset="0"/>
              <a:buChar char="►"/>
              <a:defRPr sz="900">
                <a:solidFill>
                  <a:srgbClr val="641946"/>
                </a:solidFill>
              </a:defRPr>
            </a:lvl2pPr>
            <a:lvl3pPr marL="215671" indent="-107835">
              <a:lnSpc>
                <a:spcPct val="100000"/>
              </a:lnSpc>
              <a:spcBef>
                <a:spcPts val="225"/>
              </a:spcBef>
              <a:spcAft>
                <a:spcPts val="225"/>
              </a:spcAft>
              <a:buSzPct val="70000"/>
              <a:buFont typeface="Arial" pitchFamily="34" charset="0"/>
              <a:buChar char="►"/>
              <a:defRPr sz="700">
                <a:solidFill>
                  <a:srgbClr val="879BAA"/>
                </a:solidFill>
              </a:defRPr>
            </a:lvl3pPr>
            <a:lvl4pPr marL="215671" indent="-107835">
              <a:lnSpc>
                <a:spcPct val="100000"/>
              </a:lnSpc>
              <a:spcBef>
                <a:spcPts val="225"/>
              </a:spcBef>
              <a:spcAft>
                <a:spcPts val="225"/>
              </a:spcAft>
              <a:buClrTx/>
              <a:buSzPct val="70000"/>
              <a:buFont typeface="Arial" pitchFamily="34" charset="0"/>
              <a:buChar char="►"/>
              <a:defRPr sz="700">
                <a:solidFill>
                  <a:srgbClr val="641946"/>
                </a:solidFill>
              </a:defRPr>
            </a:lvl4pPr>
            <a:lvl5pPr marL="323505" indent="-107835">
              <a:lnSpc>
                <a:spcPct val="100000"/>
              </a:lnSpc>
              <a:spcBef>
                <a:spcPts val="225"/>
              </a:spcBef>
              <a:spcAft>
                <a:spcPts val="225"/>
              </a:spcAft>
              <a:buSzPct val="70000"/>
              <a:buFont typeface="Arial" pitchFamily="34" charset="0"/>
              <a:buChar char="►"/>
              <a:defRPr sz="700">
                <a:solidFill>
                  <a:schemeClr val="accent1"/>
                </a:solidFill>
              </a:defRPr>
            </a:lvl5pPr>
            <a:lvl6pPr marL="323505" indent="-107835">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7162645"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3777576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Four objects + Navigation" preserve="1" userDrawn="1">
  <p:cSld name="Four object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3022426"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3601142" y="1080000"/>
            <a:ext cx="3022426"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470052" y="2916000"/>
            <a:ext cx="3022426"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dtContent Placeholder 14 Id15"/>
          <p:cNvSpPr>
            <a:spLocks noGrp="1"/>
          </p:cNvSpPr>
          <p:nvPr>
            <p:ph sz="quarter" idx="15"/>
            <p:custDataLst>
              <p:tags r:id="rId6"/>
            </p:custDataLst>
          </p:nvPr>
        </p:nvSpPr>
        <p:spPr>
          <a:xfrm>
            <a:off x="3601143" y="2916000"/>
            <a:ext cx="3022426"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dtTextplatzhalter 13 Id10"/>
          <p:cNvSpPr>
            <a:spLocks noGrp="1"/>
          </p:cNvSpPr>
          <p:nvPr>
            <p:ph type="body" sz="quarter" idx="16" hasCustomPrompt="1"/>
            <p:custDataLst>
              <p:tags r:id="rId7"/>
            </p:custDataLst>
          </p:nvPr>
        </p:nvSpPr>
        <p:spPr>
          <a:xfrm>
            <a:off x="7810759" y="1080000"/>
            <a:ext cx="971493" cy="3564000"/>
          </a:xfrm>
        </p:spPr>
        <p:txBody>
          <a:bodyPr/>
          <a:lstStyle>
            <a:lvl1pPr marL="107835" indent="-107835">
              <a:lnSpc>
                <a:spcPct val="100000"/>
              </a:lnSpc>
              <a:spcBef>
                <a:spcPts val="300"/>
              </a:spcBef>
              <a:spcAft>
                <a:spcPts val="300"/>
              </a:spcAft>
              <a:buSzPct val="70000"/>
              <a:buFont typeface="Arial" pitchFamily="34" charset="0"/>
              <a:buChar char="►"/>
              <a:defRPr sz="900">
                <a:solidFill>
                  <a:srgbClr val="879BAA"/>
                </a:solidFill>
              </a:defRPr>
            </a:lvl1pPr>
            <a:lvl2pPr marL="107835" indent="-107835">
              <a:lnSpc>
                <a:spcPct val="100000"/>
              </a:lnSpc>
              <a:spcBef>
                <a:spcPts val="300"/>
              </a:spcBef>
              <a:spcAft>
                <a:spcPts val="300"/>
              </a:spcAft>
              <a:buClrTx/>
              <a:buSzPct val="70000"/>
              <a:buFont typeface="Arial" pitchFamily="34" charset="0"/>
              <a:buChar char="►"/>
              <a:defRPr sz="900">
                <a:solidFill>
                  <a:srgbClr val="641946"/>
                </a:solidFill>
              </a:defRPr>
            </a:lvl2pPr>
            <a:lvl3pPr marL="215671" indent="-107835">
              <a:lnSpc>
                <a:spcPct val="100000"/>
              </a:lnSpc>
              <a:spcBef>
                <a:spcPts val="225"/>
              </a:spcBef>
              <a:spcAft>
                <a:spcPts val="225"/>
              </a:spcAft>
              <a:buSzPct val="70000"/>
              <a:buFont typeface="Arial" pitchFamily="34" charset="0"/>
              <a:buChar char="►"/>
              <a:defRPr sz="700">
                <a:solidFill>
                  <a:srgbClr val="879BAA"/>
                </a:solidFill>
              </a:defRPr>
            </a:lvl3pPr>
            <a:lvl4pPr marL="215671" indent="-107835">
              <a:lnSpc>
                <a:spcPct val="100000"/>
              </a:lnSpc>
              <a:spcBef>
                <a:spcPts val="225"/>
              </a:spcBef>
              <a:spcAft>
                <a:spcPts val="225"/>
              </a:spcAft>
              <a:buClrTx/>
              <a:buSzPct val="70000"/>
              <a:buFont typeface="Arial" pitchFamily="34" charset="0"/>
              <a:buChar char="►"/>
              <a:defRPr sz="700">
                <a:solidFill>
                  <a:srgbClr val="641946"/>
                </a:solidFill>
              </a:defRPr>
            </a:lvl4pPr>
            <a:lvl5pPr marL="323505" indent="-107835">
              <a:lnSpc>
                <a:spcPct val="100000"/>
              </a:lnSpc>
              <a:spcBef>
                <a:spcPts val="225"/>
              </a:spcBef>
              <a:spcAft>
                <a:spcPts val="225"/>
              </a:spcAft>
              <a:buSzPct val="70000"/>
              <a:buFont typeface="Arial" pitchFamily="34" charset="0"/>
              <a:buChar char="►"/>
              <a:defRPr sz="700">
                <a:solidFill>
                  <a:schemeClr val="accent1"/>
                </a:solidFill>
              </a:defRPr>
            </a:lvl5pPr>
            <a:lvl6pPr marL="323505" indent="-107835">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11" name="Group 33"/>
          <p:cNvGrpSpPr>
            <a:grpSpLocks noChangeAspect="1"/>
          </p:cNvGrpSpPr>
          <p:nvPr userDrawn="1"/>
        </p:nvGrpSpPr>
        <p:grpSpPr bwMode="auto">
          <a:xfrm>
            <a:off x="7162645" y="242888"/>
            <a:ext cx="1618407" cy="685800"/>
            <a:chOff x="6019" y="204"/>
            <a:chExt cx="1360" cy="576"/>
          </a:xfrm>
        </p:grpSpPr>
        <p:sp>
          <p:nvSpPr>
            <p:cNvPr id="1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17205971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Image + Contac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cdtText Placeholder 12 Id13"/>
          <p:cNvSpPr>
            <a:spLocks noGrp="1"/>
          </p:cNvSpPr>
          <p:nvPr>
            <p:ph type="body" sz="quarter" idx="14" hasCustomPrompt="1"/>
            <p:custDataLst>
              <p:tags r:id="rId1"/>
            </p:custDataLst>
          </p:nvPr>
        </p:nvSpPr>
        <p:spPr bwMode="auto">
          <a:xfrm>
            <a:off x="3492428" y="1080000"/>
            <a:ext cx="5651572" cy="3564000"/>
          </a:xfrm>
          <a:solidFill>
            <a:srgbClr val="D7D7CD"/>
          </a:solidFill>
        </p:spPr>
        <p:txBody>
          <a:bodyPr lIns="188708" tIns="107835" rIns="361250" bIns="107835"/>
          <a:lstStyle>
            <a:lvl1pPr marL="0" indent="0">
              <a:lnSpc>
                <a:spcPct val="100000"/>
              </a:lnSpc>
              <a:spcBef>
                <a:spcPts val="375"/>
              </a:spcBef>
              <a:spcAft>
                <a:spcPts val="375"/>
              </a:spcAft>
              <a:buClr>
                <a:schemeClr val="bg2"/>
              </a:buClr>
              <a:buFont typeface="Arial" pitchFamily="34" charset="0"/>
              <a:buNone/>
              <a:tabLst>
                <a:tab pos="4013418" algn="r"/>
              </a:tabLst>
              <a:defRPr>
                <a:solidFill>
                  <a:srgbClr val="000000"/>
                </a:solidFill>
              </a:defRPr>
            </a:lvl1pPr>
            <a:lvl2pPr marL="133147" indent="-131958">
              <a:lnSpc>
                <a:spcPct val="100000"/>
              </a:lnSpc>
              <a:spcBef>
                <a:spcPts val="375"/>
              </a:spcBef>
              <a:spcAft>
                <a:spcPts val="375"/>
              </a:spcAft>
              <a:buFont typeface="Arial" pitchFamily="34" charset="0"/>
              <a:buChar char="•"/>
              <a:tabLst>
                <a:tab pos="4013418" algn="r"/>
              </a:tabLst>
              <a:defRPr b="0">
                <a:solidFill>
                  <a:srgbClr val="000000"/>
                </a:solidFill>
              </a:defRPr>
            </a:lvl2pPr>
            <a:lvl3pPr marL="133147" indent="-133147">
              <a:lnSpc>
                <a:spcPct val="100000"/>
              </a:lnSpc>
              <a:spcBef>
                <a:spcPts val="375"/>
              </a:spcBef>
              <a:spcAft>
                <a:spcPts val="375"/>
              </a:spcAft>
              <a:buFont typeface="Arial" pitchFamily="34" charset="0"/>
              <a:buChar char="•"/>
              <a:tabLst>
                <a:tab pos="4013418" algn="r"/>
              </a:tabLst>
              <a:defRPr b="1">
                <a:solidFill>
                  <a:srgbClr val="000000"/>
                </a:solidFill>
              </a:defRPr>
            </a:lvl3pPr>
            <a:lvl4pPr marL="267485" indent="-133147">
              <a:lnSpc>
                <a:spcPct val="100000"/>
              </a:lnSpc>
              <a:spcBef>
                <a:spcPts val="375"/>
              </a:spcBef>
              <a:spcAft>
                <a:spcPts val="375"/>
              </a:spcAft>
              <a:buFont typeface="Arial" pitchFamily="34" charset="0"/>
              <a:buChar char="•"/>
              <a:tabLst>
                <a:tab pos="4013418" algn="r"/>
              </a:tabLst>
              <a:defRPr b="0">
                <a:solidFill>
                  <a:srgbClr val="000000"/>
                </a:solidFill>
              </a:defRPr>
            </a:lvl4pPr>
            <a:lvl5pPr marL="267485" indent="-133147">
              <a:lnSpc>
                <a:spcPct val="100000"/>
              </a:lnSpc>
              <a:spcBef>
                <a:spcPts val="375"/>
              </a:spcBef>
              <a:spcAft>
                <a:spcPts val="375"/>
              </a:spcAft>
              <a:buFont typeface="Arial" pitchFamily="34" charset="0"/>
              <a:buChar char="•"/>
              <a:tabLst>
                <a:tab pos="4013418" algn="r"/>
              </a:tabLst>
              <a:defRPr b="1" baseline="0">
                <a:solidFill>
                  <a:srgbClr val="000000"/>
                </a:solidFill>
              </a:defRPr>
            </a:lvl5pPr>
            <a:lvl6pPr marL="269858" indent="-135524">
              <a:lnSpc>
                <a:spcPct val="100000"/>
              </a:lnSpc>
              <a:spcBef>
                <a:spcPts val="375"/>
              </a:spcBef>
              <a:spcAft>
                <a:spcPts val="375"/>
              </a:spcAft>
              <a:buFont typeface="Arial" pitchFamily="34" charset="0"/>
              <a:buChar char="•"/>
              <a:tabLst>
                <a:tab pos="4013418"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10" y="1080000"/>
            <a:ext cx="3384037" cy="3564000"/>
          </a:xfrm>
        </p:spPr>
        <p:txBody>
          <a:bodyPr tIns="1347943"/>
          <a:lstStyle>
            <a:lvl1pPr algn="ctr">
              <a:defRPr/>
            </a:lvl1pPr>
          </a:lstStyle>
          <a:p>
            <a:endParaRPr lang="fr-FR"/>
          </a:p>
        </p:txBody>
      </p:sp>
      <p:grpSp>
        <p:nvGrpSpPr>
          <p:cNvPr id="7" name="Group 33"/>
          <p:cNvGrpSpPr>
            <a:grpSpLocks noChangeAspect="1"/>
          </p:cNvGrpSpPr>
          <p:nvPr userDrawn="1"/>
        </p:nvGrpSpPr>
        <p:grpSpPr bwMode="auto">
          <a:xfrm>
            <a:off x="7162645"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16120710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hapter title picture">
    <p:spTree>
      <p:nvGrpSpPr>
        <p:cNvPr id="1" name=""/>
        <p:cNvGrpSpPr/>
        <p:nvPr/>
      </p:nvGrpSpPr>
      <p:grpSpPr>
        <a:xfrm>
          <a:off x="0" y="0"/>
          <a:ext cx="0" cy="0"/>
          <a:chOff x="0" y="0"/>
          <a:chExt cx="0" cy="0"/>
        </a:xfrm>
      </p:grpSpPr>
      <p:pic>
        <p:nvPicPr>
          <p:cNvPr id="31" name="Grafik 30"/>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0" y="0"/>
            <a:ext cx="9142838" cy="5142846"/>
          </a:xfrm>
          <a:prstGeom prst="rect">
            <a:avLst/>
          </a:prstGeom>
        </p:spPr>
      </p:pic>
      <p:sp>
        <p:nvSpPr>
          <p:cNvPr id="4" name="cdtRectangle 115 Id57350"/>
          <p:cNvSpPr>
            <a:spLocks noGrp="1" noChangeArrowheads="1"/>
          </p:cNvSpPr>
          <p:nvPr>
            <p:ph type="ctrTitle"/>
            <p:custDataLst>
              <p:tags r:id="rId1"/>
            </p:custDataLst>
          </p:nvPr>
        </p:nvSpPr>
        <p:spPr bwMode="ltGray">
          <a:xfrm>
            <a:off x="470052" y="2918681"/>
            <a:ext cx="4857470" cy="1755025"/>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161751" tIns="67394" rIns="161751" bIns="161751" anchor="b" anchorCtr="0">
            <a:spAutoFit/>
          </a:bodyPr>
          <a:lstStyle>
            <a:lvl1pPr>
              <a:defRPr sz="33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2"/>
            </p:custDataLst>
          </p:nvPr>
        </p:nvSpPr>
        <p:spPr bwMode="auto">
          <a:xfrm>
            <a:off x="4572000" y="2"/>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61" rIns="0" bIns="0">
            <a:noAutofit/>
          </a:bodyPr>
          <a:lstStyle/>
          <a:p>
            <a:pPr algn="ctr" fontAlgn="base">
              <a:spcBef>
                <a:spcPct val="50000"/>
              </a:spcBef>
              <a:spcAft>
                <a:spcPct val="0"/>
              </a:spcAft>
            </a:pPr>
            <a:endParaRPr lang="en-US" sz="800" b="1" dirty="0">
              <a:solidFill>
                <a:srgbClr val="990000"/>
              </a:solidFill>
              <a:ea typeface="ＭＳ Ｐゴシック" charset="-128"/>
            </a:endParaRPr>
          </a:p>
        </p:txBody>
      </p:sp>
      <p:grpSp>
        <p:nvGrpSpPr>
          <p:cNvPr id="32" name="Gruppieren 31"/>
          <p:cNvGrpSpPr/>
          <p:nvPr userDrawn="1"/>
        </p:nvGrpSpPr>
        <p:grpSpPr>
          <a:xfrm>
            <a:off x="-161906" y="-162000"/>
            <a:ext cx="9466669" cy="5467500"/>
            <a:chOff x="-216000" y="-216000"/>
            <a:chExt cx="12628800" cy="7290000"/>
          </a:xfrm>
        </p:grpSpPr>
        <p:cxnSp>
          <p:nvCxnSpPr>
            <p:cNvPr id="33" name="Gerade Verbindung 32"/>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30" name="Group 33"/>
          <p:cNvGrpSpPr>
            <a:grpSpLocks noChangeAspect="1"/>
          </p:cNvGrpSpPr>
          <p:nvPr userDrawn="1"/>
        </p:nvGrpSpPr>
        <p:grpSpPr bwMode="auto">
          <a:xfrm>
            <a:off x="7162645" y="242888"/>
            <a:ext cx="1618407" cy="6858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6"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4180469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userDrawn="1">
  <p:cSld name="1_Title pictur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BAEEEDD8-E099-45F5-B542-775748A8BBD9}"/>
              </a:ext>
            </a:extLst>
          </p:cNvPr>
          <p:cNvGraphicFramePr>
            <a:graphicFrameLocks noChangeAspect="1"/>
          </p:cNvGraphicFramePr>
          <p:nvPr userDrawn="1">
            <p:custDataLst>
              <p:tags r:id="rId2"/>
            </p:custDataLst>
            <p:extLst>
              <p:ext uri="{D42A27DB-BD31-4B8C-83A1-F6EECF244321}">
                <p14:modId xmlns:p14="http://schemas.microsoft.com/office/powerpoint/2010/main" val="4756980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2548" name="think-cell Slide" r:id="rId7" imgW="270" imgH="270" progId="TCLayout.ActiveDocument.1">
                  <p:embed/>
                </p:oleObj>
              </mc:Choice>
              <mc:Fallback>
                <p:oleObj name="think-cell Slide" r:id="rId7" imgW="270" imgH="270"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D3EBC22-DB40-4920-A574-769522E5AE46}"/>
              </a:ext>
            </a:extLst>
          </p:cNvPr>
          <p:cNvSpPr/>
          <p:nvPr userDrawn="1">
            <p:custDataLst>
              <p:tags r:id="rId3"/>
            </p:custDataLst>
          </p:nvPr>
        </p:nvSpPr>
        <p:spPr bwMode="auto">
          <a:xfrm>
            <a:off x="0" y="0"/>
            <a:ext cx="158750" cy="15875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numCol="1" spcCol="0" rtlCol="0" anchor="ctr">
            <a:noAutofit/>
          </a:bodyPr>
          <a:lstStyle/>
          <a:p>
            <a:pPr marL="0" lvl="0" indent="0" algn="ctr">
              <a:lnSpc>
                <a:spcPct val="110000"/>
              </a:lnSpc>
              <a:spcBef>
                <a:spcPct val="0"/>
              </a:spcBef>
              <a:buFont typeface="Wingdings" charset="0"/>
              <a:buNone/>
            </a:pPr>
            <a:endParaRPr lang="en-US" sz="3298" b="1" i="0" baseline="0" dirty="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pic>
        <p:nvPicPr>
          <p:cNvPr id="78" name="Grafik 5">
            <a:extLst>
              <a:ext uri="{FF2B5EF4-FFF2-40B4-BE49-F238E27FC236}">
                <a16:creationId xmlns:a16="http://schemas.microsoft.com/office/drawing/2014/main" id="{0421C17A-56CD-44E4-815C-FF7FBA4E618F}"/>
              </a:ext>
            </a:extLst>
          </p:cNvPr>
          <p:cNvPicPr>
            <a:picLocks noChangeAspect="1"/>
          </p:cNvPicPr>
          <p:nvPr userDrawn="1"/>
        </p:nvPicPr>
        <p:blipFill rotWithShape="1">
          <a:blip r:embed="rId9" cstate="screen">
            <a:extLst>
              <a:ext uri="{28A0092B-C50C-407E-A947-70E740481C1C}">
                <a14:useLocalDpi xmlns:a14="http://schemas.microsoft.com/office/drawing/2010/main"/>
              </a:ext>
            </a:extLst>
          </a:blip>
          <a:srcRect/>
          <a:stretch/>
        </p:blipFill>
        <p:spPr>
          <a:xfrm>
            <a:off x="-88175" y="-91986"/>
            <a:ext cx="9229716" cy="5243490"/>
          </a:xfrm>
          <a:prstGeom prst="rect">
            <a:avLst/>
          </a:prstGeom>
        </p:spPr>
      </p:pic>
      <p:sp>
        <p:nvSpPr>
          <p:cNvPr id="4" name="cdtRectangle 115 Id57350"/>
          <p:cNvSpPr>
            <a:spLocks noGrp="1" noChangeArrowheads="1"/>
          </p:cNvSpPr>
          <p:nvPr>
            <p:ph type="ctrTitle"/>
            <p:custDataLst>
              <p:tags r:id="rId4"/>
            </p:custDataLst>
          </p:nvPr>
        </p:nvSpPr>
        <p:spPr bwMode="ltGray">
          <a:xfrm>
            <a:off x="470052" y="2520351"/>
            <a:ext cx="4857470" cy="1831521"/>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8"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5"/>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6" rIns="0" bIns="0">
            <a:noAutofit/>
          </a:bodyPr>
          <a:lstStyle/>
          <a:p>
            <a:pPr algn="ctr">
              <a:buClrTx/>
              <a:buFontTx/>
              <a:buNone/>
            </a:pPr>
            <a:endParaRPr lang="en-US" sz="825" b="1" dirty="0">
              <a:solidFill>
                <a:srgbClr val="990000"/>
              </a:solidFill>
            </a:endParaRPr>
          </a:p>
        </p:txBody>
      </p:sp>
      <p:sp>
        <p:nvSpPr>
          <p:cNvPr id="9" name="Textplatzhalter 57343"/>
          <p:cNvSpPr>
            <a:spLocks noGrp="1"/>
          </p:cNvSpPr>
          <p:nvPr>
            <p:ph type="body" sz="quarter" idx="12" hasCustomPrompt="1"/>
          </p:nvPr>
        </p:nvSpPr>
        <p:spPr>
          <a:xfrm>
            <a:off x="470052" y="4430700"/>
            <a:ext cx="4857470" cy="243000"/>
          </a:xfrm>
          <a:solidFill>
            <a:schemeClr val="bg1">
              <a:alpha val="85000"/>
            </a:schemeClr>
          </a:solidFill>
        </p:spPr>
        <p:txBody>
          <a:bodyPr lIns="216000" tIns="90000" rIns="216000" bIns="46800"/>
          <a:lstStyle>
            <a:lvl1pPr algn="r">
              <a:lnSpc>
                <a:spcPct val="100000"/>
              </a:lnSpc>
              <a:defRPr sz="750" b="1"/>
            </a:lvl1pPr>
            <a:lvl2pPr marL="1190" indent="0">
              <a:buNone/>
              <a:defRPr/>
            </a:lvl2pPr>
          </a:lstStyle>
          <a:p>
            <a:pPr lvl="0"/>
            <a:r>
              <a:rPr lang="de-DE" dirty="0" err="1"/>
              <a:t>Please</a:t>
            </a:r>
            <a:r>
              <a:rPr lang="de-DE" dirty="0"/>
              <a:t> </a:t>
            </a:r>
            <a:r>
              <a:rPr lang="de-DE" dirty="0" err="1"/>
              <a:t>insert</a:t>
            </a:r>
            <a:r>
              <a:rPr lang="de-DE" dirty="0"/>
              <a:t> URL</a:t>
            </a:r>
          </a:p>
        </p:txBody>
      </p:sp>
      <p:sp>
        <p:nvSpPr>
          <p:cNvPr id="10" name="Textplatzhalter 57343"/>
          <p:cNvSpPr>
            <a:spLocks noGrp="1"/>
          </p:cNvSpPr>
          <p:nvPr>
            <p:ph type="body" sz="quarter" idx="13" hasCustomPrompt="1"/>
          </p:nvPr>
        </p:nvSpPr>
        <p:spPr>
          <a:xfrm>
            <a:off x="470053" y="4430700"/>
            <a:ext cx="1754086" cy="243000"/>
          </a:xfrm>
        </p:spPr>
        <p:txBody>
          <a:bodyPr lIns="216000" tIns="90000" rIns="0" bIns="46800"/>
          <a:lstStyle>
            <a:lvl1pPr algn="l">
              <a:lnSpc>
                <a:spcPct val="100000"/>
              </a:lnSpc>
              <a:defRPr sz="750" b="1"/>
            </a:lvl1pPr>
            <a:lvl2pPr marL="1190"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2" name="Gruppieren 31"/>
          <p:cNvGrpSpPr/>
          <p:nvPr userDrawn="1"/>
        </p:nvGrpSpPr>
        <p:grpSpPr>
          <a:xfrm>
            <a:off x="-161915" y="-162000"/>
            <a:ext cx="9466669" cy="5467500"/>
            <a:chOff x="-216000" y="-216000"/>
            <a:chExt cx="12628800" cy="7290000"/>
          </a:xfrm>
        </p:grpSpPr>
        <p:cxnSp>
          <p:nvCxnSpPr>
            <p:cNvPr id="33" name="Gerade Verbindung 32"/>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rot="5400000">
              <a:off x="123228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94822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60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83" name="Group 33">
            <a:extLst>
              <a:ext uri="{FF2B5EF4-FFF2-40B4-BE49-F238E27FC236}">
                <a16:creationId xmlns:a16="http://schemas.microsoft.com/office/drawing/2014/main" id="{53D4B460-F1E9-45F0-B03D-36732E75339A}"/>
              </a:ext>
            </a:extLst>
          </p:cNvPr>
          <p:cNvGrpSpPr>
            <a:grpSpLocks noChangeAspect="1"/>
          </p:cNvGrpSpPr>
          <p:nvPr userDrawn="1"/>
        </p:nvGrpSpPr>
        <p:grpSpPr bwMode="auto">
          <a:xfrm>
            <a:off x="7164256" y="249665"/>
            <a:ext cx="1618407" cy="685800"/>
            <a:chOff x="6019" y="204"/>
            <a:chExt cx="1360" cy="576"/>
          </a:xfrm>
        </p:grpSpPr>
        <p:sp>
          <p:nvSpPr>
            <p:cNvPr id="84" name="AutoShape 32">
              <a:extLst>
                <a:ext uri="{FF2B5EF4-FFF2-40B4-BE49-F238E27FC236}">
                  <a16:creationId xmlns:a16="http://schemas.microsoft.com/office/drawing/2014/main" id="{FF140EAD-81A1-4A57-B3CD-50C8BFC67D54}"/>
                </a:ext>
              </a:extLst>
            </p:cNvPr>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85" name="Rectangle 34">
              <a:extLst>
                <a:ext uri="{FF2B5EF4-FFF2-40B4-BE49-F238E27FC236}">
                  <a16:creationId xmlns:a16="http://schemas.microsoft.com/office/drawing/2014/main" id="{624BBE96-4A98-4915-9BB8-94B53A1ED608}"/>
                </a:ext>
              </a:extLst>
            </p:cNvPr>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86" name="Freeform 35">
              <a:extLst>
                <a:ext uri="{FF2B5EF4-FFF2-40B4-BE49-F238E27FC236}">
                  <a16:creationId xmlns:a16="http://schemas.microsoft.com/office/drawing/2014/main" id="{EE6AD256-4C6D-452D-9228-E687C68E5284}"/>
                </a:ext>
              </a:extLst>
            </p:cNvPr>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87" name="Freeform 36">
              <a:extLst>
                <a:ext uri="{FF2B5EF4-FFF2-40B4-BE49-F238E27FC236}">
                  <a16:creationId xmlns:a16="http://schemas.microsoft.com/office/drawing/2014/main" id="{FFAD8854-F59E-4C15-AE83-EC416707E618}"/>
                </a:ext>
              </a:extLst>
            </p:cNvPr>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88" name="Freeform 37">
              <a:extLst>
                <a:ext uri="{FF2B5EF4-FFF2-40B4-BE49-F238E27FC236}">
                  <a16:creationId xmlns:a16="http://schemas.microsoft.com/office/drawing/2014/main" id="{E65738DB-AA71-4738-90EF-76E7A8E94BC6}"/>
                </a:ext>
              </a:extLst>
            </p:cNvPr>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89" name="Freeform 38">
              <a:extLst>
                <a:ext uri="{FF2B5EF4-FFF2-40B4-BE49-F238E27FC236}">
                  <a16:creationId xmlns:a16="http://schemas.microsoft.com/office/drawing/2014/main" id="{EA86C96C-340D-463F-950F-D915A5E0B37F}"/>
                </a:ext>
              </a:extLst>
            </p:cNvPr>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90" name="Freeform 39">
              <a:extLst>
                <a:ext uri="{FF2B5EF4-FFF2-40B4-BE49-F238E27FC236}">
                  <a16:creationId xmlns:a16="http://schemas.microsoft.com/office/drawing/2014/main" id="{66E491F2-921A-4E44-9947-E3E4F263542F}"/>
                </a:ext>
              </a:extLst>
            </p:cNvPr>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91" name="Freeform 40">
              <a:extLst>
                <a:ext uri="{FF2B5EF4-FFF2-40B4-BE49-F238E27FC236}">
                  <a16:creationId xmlns:a16="http://schemas.microsoft.com/office/drawing/2014/main" id="{F8A76569-A81E-48B3-BFEB-016F97B6E5E6}"/>
                </a:ext>
              </a:extLst>
            </p:cNvPr>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92" name="Freeform 41">
              <a:extLst>
                <a:ext uri="{FF2B5EF4-FFF2-40B4-BE49-F238E27FC236}">
                  <a16:creationId xmlns:a16="http://schemas.microsoft.com/office/drawing/2014/main" id="{20B728A7-7478-4D8A-9F3B-D599F6778A00}"/>
                </a:ext>
              </a:extLst>
            </p:cNvPr>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93" name="Freeform 42">
              <a:extLst>
                <a:ext uri="{FF2B5EF4-FFF2-40B4-BE49-F238E27FC236}">
                  <a16:creationId xmlns:a16="http://schemas.microsoft.com/office/drawing/2014/main" id="{87A65FDC-C9DE-4BB6-BAA2-58FEA36707A9}"/>
                </a:ext>
              </a:extLst>
            </p:cNvPr>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94" name="Freeform 43">
              <a:extLst>
                <a:ext uri="{FF2B5EF4-FFF2-40B4-BE49-F238E27FC236}">
                  <a16:creationId xmlns:a16="http://schemas.microsoft.com/office/drawing/2014/main" id="{051C2EE3-E577-492F-B4CB-688C31B5E36C}"/>
                </a:ext>
              </a:extLst>
            </p:cNvPr>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95" name="Freeform 44">
              <a:extLst>
                <a:ext uri="{FF2B5EF4-FFF2-40B4-BE49-F238E27FC236}">
                  <a16:creationId xmlns:a16="http://schemas.microsoft.com/office/drawing/2014/main" id="{54B6B77B-503D-4AF4-BD6C-2D7627E340FB}"/>
                </a:ext>
              </a:extLst>
            </p:cNvPr>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96" name="Freeform 45">
              <a:extLst>
                <a:ext uri="{FF2B5EF4-FFF2-40B4-BE49-F238E27FC236}">
                  <a16:creationId xmlns:a16="http://schemas.microsoft.com/office/drawing/2014/main" id="{9CEE806F-51B0-4805-8D6A-FD6ACD26E09B}"/>
                </a:ext>
              </a:extLst>
            </p:cNvPr>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97" name="Freeform 46">
              <a:extLst>
                <a:ext uri="{FF2B5EF4-FFF2-40B4-BE49-F238E27FC236}">
                  <a16:creationId xmlns:a16="http://schemas.microsoft.com/office/drawing/2014/main" id="{ED7C5C04-F466-4004-BF42-F79150A281F6}"/>
                </a:ext>
              </a:extLst>
            </p:cNvPr>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98" name="Freeform 47">
              <a:extLst>
                <a:ext uri="{FF2B5EF4-FFF2-40B4-BE49-F238E27FC236}">
                  <a16:creationId xmlns:a16="http://schemas.microsoft.com/office/drawing/2014/main" id="{8B5ADCDB-81A1-4BB2-8A26-850A566ACA5F}"/>
                </a:ext>
              </a:extLst>
            </p:cNvPr>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99" name="Freeform 48">
              <a:extLst>
                <a:ext uri="{FF2B5EF4-FFF2-40B4-BE49-F238E27FC236}">
                  <a16:creationId xmlns:a16="http://schemas.microsoft.com/office/drawing/2014/main" id="{C92AB697-171B-44F1-9235-551C5AFC1289}"/>
                </a:ext>
              </a:extLst>
            </p:cNvPr>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100" name="Freeform 49">
              <a:extLst>
                <a:ext uri="{FF2B5EF4-FFF2-40B4-BE49-F238E27FC236}">
                  <a16:creationId xmlns:a16="http://schemas.microsoft.com/office/drawing/2014/main" id="{3569931D-6457-449F-97D7-A61D50E42543}"/>
                </a:ext>
              </a:extLst>
            </p:cNvPr>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101" name="Freeform 50">
              <a:extLst>
                <a:ext uri="{FF2B5EF4-FFF2-40B4-BE49-F238E27FC236}">
                  <a16:creationId xmlns:a16="http://schemas.microsoft.com/office/drawing/2014/main" id="{D2AA8348-E756-45DF-832F-37BE9C165E2A}"/>
                </a:ext>
              </a:extLst>
            </p:cNvPr>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102" name="Freeform 51">
              <a:extLst>
                <a:ext uri="{FF2B5EF4-FFF2-40B4-BE49-F238E27FC236}">
                  <a16:creationId xmlns:a16="http://schemas.microsoft.com/office/drawing/2014/main" id="{36896CA2-818D-4A21-A2D7-54EC842A4AC4}"/>
                </a:ext>
              </a:extLst>
            </p:cNvPr>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103" name="Freeform 52">
              <a:extLst>
                <a:ext uri="{FF2B5EF4-FFF2-40B4-BE49-F238E27FC236}">
                  <a16:creationId xmlns:a16="http://schemas.microsoft.com/office/drawing/2014/main" id="{73AAA30B-6927-4A00-9BAD-B6EB41530BE5}"/>
                </a:ext>
              </a:extLst>
            </p:cNvPr>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104" name="Freeform 53">
              <a:extLst>
                <a:ext uri="{FF2B5EF4-FFF2-40B4-BE49-F238E27FC236}">
                  <a16:creationId xmlns:a16="http://schemas.microsoft.com/office/drawing/2014/main" id="{2D51E226-A443-470B-8B36-9025704BC209}"/>
                </a:ext>
              </a:extLst>
            </p:cNvPr>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105" name="Freeform 54">
              <a:extLst>
                <a:ext uri="{FF2B5EF4-FFF2-40B4-BE49-F238E27FC236}">
                  <a16:creationId xmlns:a16="http://schemas.microsoft.com/office/drawing/2014/main" id="{8393D2E3-4AF2-4447-AA2A-9ABA7010A0EA}"/>
                </a:ext>
              </a:extLst>
            </p:cNvPr>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106" name="Freeform 55">
              <a:extLst>
                <a:ext uri="{FF2B5EF4-FFF2-40B4-BE49-F238E27FC236}">
                  <a16:creationId xmlns:a16="http://schemas.microsoft.com/office/drawing/2014/main" id="{32196145-A024-4B81-AC32-70EBEDBEE095}"/>
                </a:ext>
              </a:extLst>
            </p:cNvPr>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107" name="Freeform 56">
              <a:extLst>
                <a:ext uri="{FF2B5EF4-FFF2-40B4-BE49-F238E27FC236}">
                  <a16:creationId xmlns:a16="http://schemas.microsoft.com/office/drawing/2014/main" id="{BA1B04B7-2912-4943-9CA0-59E5F8BA1D5E}"/>
                </a:ext>
              </a:extLst>
            </p:cNvPr>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108" name="Freeform 57">
              <a:extLst>
                <a:ext uri="{FF2B5EF4-FFF2-40B4-BE49-F238E27FC236}">
                  <a16:creationId xmlns:a16="http://schemas.microsoft.com/office/drawing/2014/main" id="{31329A7D-16CC-4815-B789-A71306F4EEBD}"/>
                </a:ext>
              </a:extLst>
            </p:cNvPr>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109" name="Freeform 58">
              <a:extLst>
                <a:ext uri="{FF2B5EF4-FFF2-40B4-BE49-F238E27FC236}">
                  <a16:creationId xmlns:a16="http://schemas.microsoft.com/office/drawing/2014/main" id="{61C04DE2-B3B7-409A-9539-9D0242EE7A70}"/>
                </a:ext>
              </a:extLst>
            </p:cNvPr>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sp>
          <p:nvSpPr>
            <p:cNvPr id="110" name="Freeform 59">
              <a:extLst>
                <a:ext uri="{FF2B5EF4-FFF2-40B4-BE49-F238E27FC236}">
                  <a16:creationId xmlns:a16="http://schemas.microsoft.com/office/drawing/2014/main" id="{C68CED9C-57E3-4AE6-9F64-854A83A667F4}"/>
                </a:ext>
              </a:extLst>
            </p:cNvPr>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p>
          </p:txBody>
        </p:sp>
      </p:grpSp>
    </p:spTree>
    <p:extLst>
      <p:ext uri="{BB962C8B-B14F-4D97-AF65-F5344CB8AC3E}">
        <p14:creationId xmlns:p14="http://schemas.microsoft.com/office/powerpoint/2010/main" val="6359074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obj">
  <p:cSld name="Title Only">
    <p:bg>
      <p:bgPr>
        <a:solidFill>
          <a:schemeClr val="bg1"/>
        </a:solidFill>
        <a:effectLst/>
      </p:bgPr>
    </p:bg>
    <p:spTree>
      <p:nvGrpSpPr>
        <p:cNvPr id="1" name=""/>
        <p:cNvGrpSpPr/>
        <p:nvPr/>
      </p:nvGrpSpPr>
      <p:grpSpPr>
        <a:xfrm>
          <a:off x="0" y="0"/>
          <a:ext cx="0" cy="0"/>
          <a:chOff x="0" y="0"/>
          <a:chExt cx="0" cy="0"/>
        </a:xfrm>
      </p:grpSpPr>
      <p:sp>
        <p:nvSpPr>
          <p:cNvPr id="16" name="bk object 16"/>
          <p:cNvSpPr/>
          <p:nvPr/>
        </p:nvSpPr>
        <p:spPr>
          <a:xfrm>
            <a:off x="0" y="0"/>
            <a:ext cx="9148572" cy="5143500"/>
          </a:xfrm>
          <a:prstGeom prst="rect">
            <a:avLst/>
          </a:prstGeom>
          <a:blipFill>
            <a:blip r:embed="rId2" cstate="print"/>
            <a:stretch>
              <a:fillRect/>
            </a:stretch>
          </a:blipFill>
        </p:spPr>
        <p:txBody>
          <a:bodyPr wrap="square" lIns="0" tIns="0" rIns="0" bIns="0" rtlCol="0"/>
          <a:lstStyle/>
          <a:p>
            <a:endParaRPr sz="1350"/>
          </a:p>
        </p:txBody>
      </p:sp>
      <p:sp>
        <p:nvSpPr>
          <p:cNvPr id="2" name="Holder 2"/>
          <p:cNvSpPr>
            <a:spLocks noGrp="1"/>
          </p:cNvSpPr>
          <p:nvPr>
            <p:ph type="title"/>
          </p:nvPr>
        </p:nvSpPr>
        <p:spPr/>
        <p:txBody>
          <a:bodyPr lIns="0" tIns="0" rIns="0" bIns="0"/>
          <a:lstStyle>
            <a:lvl1pPr>
              <a:defRPr sz="3300" b="1" i="0">
                <a:solidFill>
                  <a:schemeClr val="bg1"/>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11/14/2019</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9123657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title">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BAD83B9-CF2E-49B9-BD16-13E3FFD53547}"/>
              </a:ext>
            </a:extLst>
          </p:cNvPr>
          <p:cNvSpPr>
            <a:spLocks noGrp="1"/>
          </p:cNvSpPr>
          <p:nvPr>
            <p:ph type="ctrTitle"/>
          </p:nvPr>
        </p:nvSpPr>
        <p:spPr>
          <a:xfrm>
            <a:off x="1143000" y="841772"/>
            <a:ext cx="6858000" cy="1790700"/>
          </a:xfrm>
        </p:spPr>
        <p:txBody>
          <a:bodyPr anchor="b"/>
          <a:lstStyle>
            <a:lvl1pPr algn="ctr">
              <a:defRPr sz="4500"/>
            </a:lvl1pPr>
          </a:lstStyle>
          <a:p>
            <a:r>
              <a:rPr lang="de-DE"/>
              <a:t>Mastertitelformat bearbeiten</a:t>
            </a:r>
          </a:p>
        </p:txBody>
      </p:sp>
      <p:sp>
        <p:nvSpPr>
          <p:cNvPr id="3" name="Untertitel 2">
            <a:extLst>
              <a:ext uri="{FF2B5EF4-FFF2-40B4-BE49-F238E27FC236}">
                <a16:creationId xmlns:a16="http://schemas.microsoft.com/office/drawing/2014/main" id="{D6BC41C1-8010-4E71-957D-B86203174CB0}"/>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de-DE"/>
              <a:t>Master-Untertitelformat bearbeiten</a:t>
            </a:r>
          </a:p>
        </p:txBody>
      </p:sp>
      <p:sp>
        <p:nvSpPr>
          <p:cNvPr id="4" name="Datumsplatzhalter 3">
            <a:extLst>
              <a:ext uri="{FF2B5EF4-FFF2-40B4-BE49-F238E27FC236}">
                <a16:creationId xmlns:a16="http://schemas.microsoft.com/office/drawing/2014/main" id="{294F6EB1-1175-42D9-A2FC-B0223160FC6D}"/>
              </a:ext>
            </a:extLst>
          </p:cNvPr>
          <p:cNvSpPr>
            <a:spLocks noGrp="1"/>
          </p:cNvSpPr>
          <p:nvPr>
            <p:ph type="dt" sz="half" idx="10"/>
          </p:nvPr>
        </p:nvSpPr>
        <p:spPr/>
        <p:txBody>
          <a:bodyPr/>
          <a:lstStyle/>
          <a:p>
            <a:fld id="{6A552DA0-6FCB-4B42-86BA-7B4869638275}" type="datetimeFigureOut">
              <a:rPr lang="de-DE" smtClean="0"/>
              <a:t>14.11.2019</a:t>
            </a:fld>
            <a:endParaRPr lang="de-DE"/>
          </a:p>
        </p:txBody>
      </p:sp>
      <p:sp>
        <p:nvSpPr>
          <p:cNvPr id="5" name="Fußzeilenplatzhalter 4">
            <a:extLst>
              <a:ext uri="{FF2B5EF4-FFF2-40B4-BE49-F238E27FC236}">
                <a16:creationId xmlns:a16="http://schemas.microsoft.com/office/drawing/2014/main" id="{CF8B99DA-E1AA-4198-843E-75DA0128131B}"/>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09448EEC-ABFE-481A-AC79-02BCB5B190BE}"/>
              </a:ext>
            </a:extLst>
          </p:cNvPr>
          <p:cNvSpPr>
            <a:spLocks noGrp="1"/>
          </p:cNvSpPr>
          <p:nvPr>
            <p:ph type="sldNum" sz="quarter" idx="12"/>
          </p:nvPr>
        </p:nvSpPr>
        <p:spPr/>
        <p:txBody>
          <a:bodyPr/>
          <a:lstStyle/>
          <a:p>
            <a:fld id="{5B98EABD-E9EE-4C48-AEC5-898C914232D4}" type="slidenum">
              <a:rPr lang="de-DE" smtClean="0"/>
              <a:t>‹#›</a:t>
            </a:fld>
            <a:endParaRPr lang="de-DE"/>
          </a:p>
        </p:txBody>
      </p:sp>
    </p:spTree>
    <p:extLst>
      <p:ext uri="{BB962C8B-B14F-4D97-AF65-F5344CB8AC3E}">
        <p14:creationId xmlns:p14="http://schemas.microsoft.com/office/powerpoint/2010/main" val="32515673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Free content, subtitl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ext uri="{D42A27DB-BD31-4B8C-83A1-F6EECF244321}">
                <p14:modId xmlns:p14="http://schemas.microsoft.com/office/powerpoint/2010/main" val="3506273065"/>
              </p:ext>
            </p:extLst>
          </p:nvPr>
        </p:nvGraphicFramePr>
        <p:xfrm>
          <a:off x="1191" y="1192"/>
          <a:ext cx="1190" cy="1190"/>
        </p:xfrm>
        <a:graphic>
          <a:graphicData uri="http://schemas.openxmlformats.org/presentationml/2006/ole">
            <mc:AlternateContent xmlns:mc="http://schemas.openxmlformats.org/markup-compatibility/2006">
              <mc:Choice xmlns:v="urn:schemas-microsoft-com:vml" Requires="v">
                <p:oleObj spid="_x0000_s202782" name="think-cell Slide" r:id="rId5" imgW="360" imgH="360" progId="TCLayout.ActiveDocument.1">
                  <p:embed/>
                </p:oleObj>
              </mc:Choice>
              <mc:Fallback>
                <p:oleObj name="think-cell Slide" r:id="rId5" imgW="360" imgH="360" progId="TCLayout.ActiveDocument.1">
                  <p:embed/>
                  <p:pic>
                    <p:nvPicPr>
                      <p:cNvPr id="3" name="Object 2"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91" y="1192"/>
                        <a:ext cx="1190" cy="119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Rectangle 3" hidden="1">
            <a:extLst>
              <a:ext uri="{FF2B5EF4-FFF2-40B4-BE49-F238E27FC236}">
                <a16:creationId xmlns:a16="http://schemas.microsoft.com/office/drawing/2014/main" id="{CB7BB025-02C4-4BB7-83E0-C75B5A123FDA}"/>
              </a:ext>
            </a:extLst>
          </p:cNvPr>
          <p:cNvSpPr/>
          <p:nvPr userDrawn="1">
            <p:custDataLst>
              <p:tags r:id="rId3"/>
            </p:custDataLst>
          </p:nvPr>
        </p:nvSpPr>
        <p:spPr bwMode="auto">
          <a:xfrm>
            <a:off x="0" y="0"/>
            <a:ext cx="158750" cy="15875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numCol="1" spcCol="0" rtlCol="0" anchor="ctr">
            <a:noAutofit/>
          </a:bodyPr>
          <a:lstStyle/>
          <a:p>
            <a:pPr marL="0" lvl="0" indent="0" algn="ctr">
              <a:lnSpc>
                <a:spcPct val="110000"/>
              </a:lnSpc>
              <a:spcBef>
                <a:spcPct val="0"/>
              </a:spcBef>
              <a:buFont typeface="Wingdings" charset="0"/>
              <a:buNone/>
            </a:pPr>
            <a:endParaRPr lang="en-US" sz="1600" b="1" i="0" baseline="0" dirty="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el 1"/>
          <p:cNvSpPr>
            <a:spLocks noGrp="1"/>
          </p:cNvSpPr>
          <p:nvPr>
            <p:ph type="title" hasCustomPrompt="1"/>
          </p:nvPr>
        </p:nvSpPr>
        <p:spPr>
          <a:xfrm>
            <a:off x="0" y="-1"/>
            <a:ext cx="9144000" cy="1059412"/>
          </a:xfrm>
        </p:spPr>
        <p:txBody>
          <a:bodyPr/>
          <a:lstStyle>
            <a:lvl1pPr>
              <a:defRPr/>
            </a:lvl1pPr>
          </a:lstStyle>
          <a:p>
            <a:r>
              <a:rPr lang="en-US" dirty="0"/>
              <a:t>Action title</a:t>
            </a:r>
          </a:p>
        </p:txBody>
      </p:sp>
      <p:grpSp>
        <p:nvGrpSpPr>
          <p:cNvPr id="5" name="Group 33">
            <a:extLst>
              <a:ext uri="{FF2B5EF4-FFF2-40B4-BE49-F238E27FC236}">
                <a16:creationId xmlns:a16="http://schemas.microsoft.com/office/drawing/2014/main" id="{D3157274-3CF0-461C-9EAE-D3B27A3F972A}"/>
              </a:ext>
            </a:extLst>
          </p:cNvPr>
          <p:cNvGrpSpPr>
            <a:grpSpLocks noChangeAspect="1"/>
          </p:cNvGrpSpPr>
          <p:nvPr userDrawn="1"/>
        </p:nvGrpSpPr>
        <p:grpSpPr bwMode="auto">
          <a:xfrm>
            <a:off x="7162645" y="242888"/>
            <a:ext cx="1618407" cy="685800"/>
            <a:chOff x="6019" y="204"/>
            <a:chExt cx="1360" cy="576"/>
          </a:xfrm>
        </p:grpSpPr>
        <p:sp>
          <p:nvSpPr>
            <p:cNvPr id="6" name="AutoShape 32">
              <a:extLst>
                <a:ext uri="{FF2B5EF4-FFF2-40B4-BE49-F238E27FC236}">
                  <a16:creationId xmlns:a16="http://schemas.microsoft.com/office/drawing/2014/main" id="{ACA07BFB-6E9A-4DBF-B2B3-277B9654A835}"/>
                </a:ext>
              </a:extLst>
            </p:cNvPr>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 name="Rectangle 34">
              <a:extLst>
                <a:ext uri="{FF2B5EF4-FFF2-40B4-BE49-F238E27FC236}">
                  <a16:creationId xmlns:a16="http://schemas.microsoft.com/office/drawing/2014/main" id="{939D4693-EB0D-41D9-8895-7433F8D6A0ED}"/>
                </a:ext>
              </a:extLst>
            </p:cNvPr>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 name="Freeform 35">
              <a:extLst>
                <a:ext uri="{FF2B5EF4-FFF2-40B4-BE49-F238E27FC236}">
                  <a16:creationId xmlns:a16="http://schemas.microsoft.com/office/drawing/2014/main" id="{97D5E09C-842A-4C7C-8524-012460AFE217}"/>
                </a:ext>
              </a:extLst>
            </p:cNvPr>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9" name="Freeform 36">
              <a:extLst>
                <a:ext uri="{FF2B5EF4-FFF2-40B4-BE49-F238E27FC236}">
                  <a16:creationId xmlns:a16="http://schemas.microsoft.com/office/drawing/2014/main" id="{03E46583-E3B3-4264-8743-29224FF373A9}"/>
                </a:ext>
              </a:extLst>
            </p:cNvPr>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Freeform 37">
              <a:extLst>
                <a:ext uri="{FF2B5EF4-FFF2-40B4-BE49-F238E27FC236}">
                  <a16:creationId xmlns:a16="http://schemas.microsoft.com/office/drawing/2014/main" id="{C115A53D-A735-4294-B05A-969165FFF23F}"/>
                </a:ext>
              </a:extLst>
            </p:cNvPr>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8">
              <a:extLst>
                <a:ext uri="{FF2B5EF4-FFF2-40B4-BE49-F238E27FC236}">
                  <a16:creationId xmlns:a16="http://schemas.microsoft.com/office/drawing/2014/main" id="{ACA56340-A54D-4AE6-AF73-2F82CD0EF15E}"/>
                </a:ext>
              </a:extLst>
            </p:cNvPr>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9">
              <a:extLst>
                <a:ext uri="{FF2B5EF4-FFF2-40B4-BE49-F238E27FC236}">
                  <a16:creationId xmlns:a16="http://schemas.microsoft.com/office/drawing/2014/main" id="{09310729-9332-4E2C-BC44-0E2B21719146}"/>
                </a:ext>
              </a:extLst>
            </p:cNvPr>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40">
              <a:extLst>
                <a:ext uri="{FF2B5EF4-FFF2-40B4-BE49-F238E27FC236}">
                  <a16:creationId xmlns:a16="http://schemas.microsoft.com/office/drawing/2014/main" id="{07F8206E-A868-460A-9105-B5C9D7B00BEC}"/>
                </a:ext>
              </a:extLst>
            </p:cNvPr>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41">
              <a:extLst>
                <a:ext uri="{FF2B5EF4-FFF2-40B4-BE49-F238E27FC236}">
                  <a16:creationId xmlns:a16="http://schemas.microsoft.com/office/drawing/2014/main" id="{6E1FA727-69E5-46A9-8694-9EDFC99E853E}"/>
                </a:ext>
              </a:extLst>
            </p:cNvPr>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42">
              <a:extLst>
                <a:ext uri="{FF2B5EF4-FFF2-40B4-BE49-F238E27FC236}">
                  <a16:creationId xmlns:a16="http://schemas.microsoft.com/office/drawing/2014/main" id="{F936823A-58B8-40D0-8E98-6CEBC9D2B831}"/>
                </a:ext>
              </a:extLst>
            </p:cNvPr>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3">
              <a:extLst>
                <a:ext uri="{FF2B5EF4-FFF2-40B4-BE49-F238E27FC236}">
                  <a16:creationId xmlns:a16="http://schemas.microsoft.com/office/drawing/2014/main" id="{5361F22F-82A0-4305-9354-B57DE0D0A9CC}"/>
                </a:ext>
              </a:extLst>
            </p:cNvPr>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4">
              <a:extLst>
                <a:ext uri="{FF2B5EF4-FFF2-40B4-BE49-F238E27FC236}">
                  <a16:creationId xmlns:a16="http://schemas.microsoft.com/office/drawing/2014/main" id="{889088E0-4197-46E9-9CFB-EB05743DEE6C}"/>
                </a:ext>
              </a:extLst>
            </p:cNvPr>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5">
              <a:extLst>
                <a:ext uri="{FF2B5EF4-FFF2-40B4-BE49-F238E27FC236}">
                  <a16:creationId xmlns:a16="http://schemas.microsoft.com/office/drawing/2014/main" id="{A9F9B989-A436-4B9F-9118-C5682B3865A3}"/>
                </a:ext>
              </a:extLst>
            </p:cNvPr>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6">
              <a:extLst>
                <a:ext uri="{FF2B5EF4-FFF2-40B4-BE49-F238E27FC236}">
                  <a16:creationId xmlns:a16="http://schemas.microsoft.com/office/drawing/2014/main" id="{21E0BA4D-202C-42E4-9FBA-157E38BE537B}"/>
                </a:ext>
              </a:extLst>
            </p:cNvPr>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7">
              <a:extLst>
                <a:ext uri="{FF2B5EF4-FFF2-40B4-BE49-F238E27FC236}">
                  <a16:creationId xmlns:a16="http://schemas.microsoft.com/office/drawing/2014/main" id="{902B3DD4-8C82-41DF-916C-A11BA69206D4}"/>
                </a:ext>
              </a:extLst>
            </p:cNvPr>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8">
              <a:extLst>
                <a:ext uri="{FF2B5EF4-FFF2-40B4-BE49-F238E27FC236}">
                  <a16:creationId xmlns:a16="http://schemas.microsoft.com/office/drawing/2014/main" id="{B2EE4868-7583-45C2-A55F-122E9EB7BD8A}"/>
                </a:ext>
              </a:extLst>
            </p:cNvPr>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9">
              <a:extLst>
                <a:ext uri="{FF2B5EF4-FFF2-40B4-BE49-F238E27FC236}">
                  <a16:creationId xmlns:a16="http://schemas.microsoft.com/office/drawing/2014/main" id="{172A6394-9635-4109-BBC9-D22A94A09F9B}"/>
                </a:ext>
              </a:extLst>
            </p:cNvPr>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50">
              <a:extLst>
                <a:ext uri="{FF2B5EF4-FFF2-40B4-BE49-F238E27FC236}">
                  <a16:creationId xmlns:a16="http://schemas.microsoft.com/office/drawing/2014/main" id="{5705E5EA-559F-411C-B4F4-888D476FC5C1}"/>
                </a:ext>
              </a:extLst>
            </p:cNvPr>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51">
              <a:extLst>
                <a:ext uri="{FF2B5EF4-FFF2-40B4-BE49-F238E27FC236}">
                  <a16:creationId xmlns:a16="http://schemas.microsoft.com/office/drawing/2014/main" id="{41BB3C83-1E4E-493C-9889-1510926BC9D6}"/>
                </a:ext>
              </a:extLst>
            </p:cNvPr>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52">
              <a:extLst>
                <a:ext uri="{FF2B5EF4-FFF2-40B4-BE49-F238E27FC236}">
                  <a16:creationId xmlns:a16="http://schemas.microsoft.com/office/drawing/2014/main" id="{79441B3E-1783-4CD3-8458-BD3294B98F5D}"/>
                </a:ext>
              </a:extLst>
            </p:cNvPr>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3">
              <a:extLst>
                <a:ext uri="{FF2B5EF4-FFF2-40B4-BE49-F238E27FC236}">
                  <a16:creationId xmlns:a16="http://schemas.microsoft.com/office/drawing/2014/main" id="{DD21C63C-A113-40D5-B697-CE95F69B8577}"/>
                </a:ext>
              </a:extLst>
            </p:cNvPr>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4">
              <a:extLst>
                <a:ext uri="{FF2B5EF4-FFF2-40B4-BE49-F238E27FC236}">
                  <a16:creationId xmlns:a16="http://schemas.microsoft.com/office/drawing/2014/main" id="{9FB27C4C-83D8-4130-AA25-B93C7CE54BDD}"/>
                </a:ext>
              </a:extLst>
            </p:cNvPr>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5">
              <a:extLst>
                <a:ext uri="{FF2B5EF4-FFF2-40B4-BE49-F238E27FC236}">
                  <a16:creationId xmlns:a16="http://schemas.microsoft.com/office/drawing/2014/main" id="{A3D352EC-F0A6-49C5-9901-59DBFC624E02}"/>
                </a:ext>
              </a:extLst>
            </p:cNvPr>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6">
              <a:extLst>
                <a:ext uri="{FF2B5EF4-FFF2-40B4-BE49-F238E27FC236}">
                  <a16:creationId xmlns:a16="http://schemas.microsoft.com/office/drawing/2014/main" id="{113927EB-1498-4571-A9B3-50A6B486C0DA}"/>
                </a:ext>
              </a:extLst>
            </p:cNvPr>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7">
              <a:extLst>
                <a:ext uri="{FF2B5EF4-FFF2-40B4-BE49-F238E27FC236}">
                  <a16:creationId xmlns:a16="http://schemas.microsoft.com/office/drawing/2014/main" id="{BEB4A215-EDF2-4C17-958F-CD022F9C1459}"/>
                </a:ext>
              </a:extLst>
            </p:cNvPr>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8">
              <a:extLst>
                <a:ext uri="{FF2B5EF4-FFF2-40B4-BE49-F238E27FC236}">
                  <a16:creationId xmlns:a16="http://schemas.microsoft.com/office/drawing/2014/main" id="{D729228C-8E60-4771-9999-AD1E2348785F}"/>
                </a:ext>
              </a:extLst>
            </p:cNvPr>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9">
              <a:extLst>
                <a:ext uri="{FF2B5EF4-FFF2-40B4-BE49-F238E27FC236}">
                  <a16:creationId xmlns:a16="http://schemas.microsoft.com/office/drawing/2014/main" id="{BEEA626C-183F-4600-ABBA-BE3FF899871E}"/>
                </a:ext>
              </a:extLst>
            </p:cNvPr>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27327345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userDrawn="1">
  <p:cSld name="3_Chapter title picture">
    <p:spTree>
      <p:nvGrpSpPr>
        <p:cNvPr id="1" name=""/>
        <p:cNvGrpSpPr/>
        <p:nvPr/>
      </p:nvGrpSpPr>
      <p:grpSpPr>
        <a:xfrm>
          <a:off x="0" y="0"/>
          <a:ext cx="0" cy="0"/>
          <a:chOff x="0" y="0"/>
          <a:chExt cx="0" cy="0"/>
        </a:xfrm>
      </p:grpSpPr>
      <p:sp>
        <p:nvSpPr>
          <p:cNvPr id="4" name="cdtRectangle 115 Id57350"/>
          <p:cNvSpPr>
            <a:spLocks noGrp="1" noChangeArrowheads="1"/>
          </p:cNvSpPr>
          <p:nvPr>
            <p:ph type="ctrTitle"/>
            <p:custDataLst>
              <p:tags r:id="rId1"/>
            </p:custDataLst>
          </p:nvPr>
        </p:nvSpPr>
        <p:spPr bwMode="ltGray">
          <a:xfrm>
            <a:off x="470052" y="3349691"/>
            <a:ext cx="4857470" cy="1324010"/>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8" smtClean="0">
                <a:solidFill>
                  <a:srgbClr val="FFFFFF"/>
                </a:solidFill>
                <a:latin typeface="Arial" pitchFamily="34" charset="0"/>
              </a:defRPr>
            </a:lvl1pPr>
          </a:lstStyle>
          <a:p>
            <a:r>
              <a:rPr lang="en-US" noProof="0"/>
              <a:t>Click to edit Master title style</a:t>
            </a:r>
            <a:endParaRPr lang="en-US" noProof="0" dirty="0"/>
          </a:p>
        </p:txBody>
      </p:sp>
      <p:sp>
        <p:nvSpPr>
          <p:cNvPr id="5" name="cdtText Box 101 Id11"/>
          <p:cNvSpPr txBox="1">
            <a:spLocks noChangeArrowheads="1"/>
          </p:cNvSpPr>
          <p:nvPr userDrawn="1">
            <p:custDataLst>
              <p:tags r:id="rId2"/>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6" rIns="0" bIns="0">
            <a:noAutofit/>
          </a:bodyPr>
          <a:lstStyle/>
          <a:p>
            <a:pPr algn="ctr">
              <a:buClrTx/>
              <a:buFontTx/>
              <a:buNone/>
            </a:pPr>
            <a:endParaRPr lang="en-US" sz="825" b="1" noProof="0" dirty="0">
              <a:solidFill>
                <a:srgbClr val="990000"/>
              </a:solidFill>
            </a:endParaRPr>
          </a:p>
        </p:txBody>
      </p:sp>
      <p:grpSp>
        <p:nvGrpSpPr>
          <p:cNvPr id="82" name="Gruppieren 81"/>
          <p:cNvGrpSpPr/>
          <p:nvPr userDrawn="1"/>
        </p:nvGrpSpPr>
        <p:grpSpPr>
          <a:xfrm>
            <a:off x="-161915" y="-162000"/>
            <a:ext cx="9466669" cy="5467500"/>
            <a:chOff x="-216000" y="-216000"/>
            <a:chExt cx="12628800" cy="7290000"/>
          </a:xfrm>
        </p:grpSpPr>
        <p:cxnSp>
          <p:nvCxnSpPr>
            <p:cNvPr id="83" name="Gerade Verbindung 82"/>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8" name="Group 33"/>
          <p:cNvGrpSpPr>
            <a:grpSpLocks noChangeAspect="1"/>
          </p:cNvGrpSpPr>
          <p:nvPr userDrawn="1"/>
        </p:nvGrpSpPr>
        <p:grpSpPr bwMode="gray">
          <a:xfrm>
            <a:off x="7162642" y="242888"/>
            <a:ext cx="1618407" cy="685800"/>
            <a:chOff x="6019" y="204"/>
            <a:chExt cx="1360" cy="576"/>
          </a:xfrm>
        </p:grpSpPr>
        <p:sp>
          <p:nvSpPr>
            <p:cNvPr id="29"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0"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2"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3"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4"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5"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6"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7"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8"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39"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0"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1"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2"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3"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4"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5"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6"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7"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8"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49"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0"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1"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2"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3"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4"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5"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6"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grpSp>
      <p:pic>
        <p:nvPicPr>
          <p:cNvPr id="3" name="Picture 2">
            <a:extLst>
              <a:ext uri="{FF2B5EF4-FFF2-40B4-BE49-F238E27FC236}">
                <a16:creationId xmlns:a16="http://schemas.microsoft.com/office/drawing/2014/main" id="{09F19C56-812C-4B45-81DA-493127085910}"/>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245" y="-966281"/>
            <a:ext cx="9154490" cy="6109781"/>
          </a:xfrm>
          <a:prstGeom prst="rect">
            <a:avLst/>
          </a:prstGeom>
        </p:spPr>
      </p:pic>
    </p:spTree>
    <p:extLst>
      <p:ext uri="{BB962C8B-B14F-4D97-AF65-F5344CB8AC3E}">
        <p14:creationId xmlns:p14="http://schemas.microsoft.com/office/powerpoint/2010/main" val="15996705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Title picture">
    <p:spTree>
      <p:nvGrpSpPr>
        <p:cNvPr id="1" name=""/>
        <p:cNvGrpSpPr/>
        <p:nvPr/>
      </p:nvGrpSpPr>
      <p:grpSpPr>
        <a:xfrm>
          <a:off x="0" y="0"/>
          <a:ext cx="0" cy="0"/>
          <a:chOff x="0" y="0"/>
          <a:chExt cx="0" cy="0"/>
        </a:xfrm>
      </p:grpSpPr>
      <p:sp>
        <p:nvSpPr>
          <p:cNvPr id="6" name="Bildplatzhalter 5"/>
          <p:cNvSpPr>
            <a:spLocks noGrp="1"/>
          </p:cNvSpPr>
          <p:nvPr>
            <p:ph type="pic" sz="quarter" idx="14" hasCustomPrompt="1"/>
          </p:nvPr>
        </p:nvSpPr>
        <p:spPr>
          <a:xfrm>
            <a:off x="-581" y="2378"/>
            <a:ext cx="9144000" cy="5143500"/>
          </a:xfrm>
          <a:solidFill>
            <a:srgbClr val="BECDD7"/>
          </a:solidFill>
          <a:ln>
            <a:noFill/>
          </a:ln>
        </p:spPr>
        <p:txBody>
          <a:bodyPr/>
          <a:lstStyle>
            <a:lvl1pPr marL="0" marR="0" indent="0" algn="ctr" defTabSz="685526" rtl="0" eaLnBrk="1" fontAlgn="base" latinLnBrk="0" hangingPunct="1">
              <a:lnSpc>
                <a:spcPct val="110000"/>
              </a:lnSpc>
              <a:spcBef>
                <a:spcPct val="0"/>
              </a:spcBef>
              <a:spcAft>
                <a:spcPct val="0"/>
              </a:spcAft>
              <a:buClr>
                <a:schemeClr val="accent1"/>
              </a:buClr>
              <a:buSzTx/>
              <a:buFont typeface="Arial" pitchFamily="34" charset="0"/>
              <a:buNone/>
              <a:tabLst/>
              <a:defRPr>
                <a:solidFill>
                  <a:srgbClr val="788791"/>
                </a:solidFill>
              </a:defRPr>
            </a:lvl1pPr>
          </a:lstStyle>
          <a:p>
            <a:r>
              <a:rPr lang="en-US" noProof="0" dirty="0"/>
              <a:t>Send this newly inserted picture to the background</a:t>
            </a:r>
            <a:br>
              <a:rPr lang="en-US" noProof="0" dirty="0"/>
            </a:br>
            <a:r>
              <a:rPr lang="en-US" noProof="0" dirty="0"/>
              <a:t>by pressing the "right mouse button" and clicking "Send to Back"</a:t>
            </a:r>
          </a:p>
        </p:txBody>
      </p:sp>
      <p:sp>
        <p:nvSpPr>
          <p:cNvPr id="4" name="cdtRectangle 115 Id57350"/>
          <p:cNvSpPr>
            <a:spLocks noGrp="1" noChangeArrowheads="1"/>
          </p:cNvSpPr>
          <p:nvPr>
            <p:ph type="ctrTitle" hasCustomPrompt="1"/>
            <p:custDataLst>
              <p:tags r:id="rId1"/>
            </p:custDataLst>
          </p:nvPr>
        </p:nvSpPr>
        <p:spPr bwMode="ltGray">
          <a:xfrm>
            <a:off x="470052" y="3079582"/>
            <a:ext cx="4857470" cy="124740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161935" tIns="67473" rIns="161935" bIns="161935" anchor="b" anchorCtr="0">
            <a:spAutoFit/>
          </a:bodyPr>
          <a:lstStyle>
            <a:lvl1pPr>
              <a:defRPr sz="3300" smtClean="0">
                <a:solidFill>
                  <a:srgbClr val="FFFFFF"/>
                </a:solidFill>
                <a:latin typeface="Arial" pitchFamily="34" charset="0"/>
              </a:defRPr>
            </a:lvl1pPr>
          </a:lstStyle>
          <a:p>
            <a:r>
              <a:rPr lang="en-US" noProof="0" dirty="0"/>
              <a:t>Click the style sheet to edit the title</a:t>
            </a:r>
          </a:p>
        </p:txBody>
      </p:sp>
      <p:sp>
        <p:nvSpPr>
          <p:cNvPr id="5" name="cdtText Box 101 Id11"/>
          <p:cNvSpPr txBox="1">
            <a:spLocks noChangeArrowheads="1"/>
          </p:cNvSpPr>
          <p:nvPr userDrawn="1">
            <p:custDataLst>
              <p:tags r:id="rId2"/>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9" rIns="0" bIns="0">
            <a:noAutofit/>
          </a:bodyPr>
          <a:lstStyle/>
          <a:p>
            <a:pPr algn="ctr" defTabSz="685526">
              <a:defRPr/>
            </a:pPr>
            <a:endParaRPr lang="en-US" sz="800" b="1" kern="0" dirty="0">
              <a:solidFill>
                <a:srgbClr val="990000"/>
              </a:solidFill>
              <a:ea typeface="ＭＳ Ｐゴシック" charset="-128"/>
            </a:endParaRPr>
          </a:p>
        </p:txBody>
      </p:sp>
      <p:grpSp>
        <p:nvGrpSpPr>
          <p:cNvPr id="32" name="Gruppieren 31"/>
          <p:cNvGrpSpPr/>
          <p:nvPr userDrawn="1"/>
        </p:nvGrpSpPr>
        <p:grpSpPr>
          <a:xfrm>
            <a:off x="-161915" y="-162000"/>
            <a:ext cx="9466669" cy="5467500"/>
            <a:chOff x="-216000" y="-216000"/>
            <a:chExt cx="12628800" cy="7290000"/>
          </a:xfrm>
        </p:grpSpPr>
        <p:cxnSp>
          <p:nvCxnSpPr>
            <p:cNvPr id="33" name="Gerade Verbindung 32"/>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38034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rot="5400000">
              <a:off x="123228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94822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38034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60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87" name="Logo"/>
          <p:cNvSpPr>
            <a:spLocks noGrp="1" noChangeAspect="1"/>
          </p:cNvSpPr>
          <p:nvPr>
            <p:ph type="body" sz="quarter" idx="15" hasCustomPrompt="1"/>
          </p:nvPr>
        </p:nvSpPr>
        <p:spPr>
          <a:xfrm>
            <a:off x="7163082" y="243000"/>
            <a:ext cx="1619157" cy="685800"/>
          </a:xfrm>
          <a:blipFill dpi="0" rotWithShape="0">
            <a:blip r:embed="rId4" cstate="email">
              <a:extLst>
                <a:ext uri="{28A0092B-C50C-407E-A947-70E740481C1C}">
                  <a14:useLocalDpi xmlns:a14="http://schemas.microsoft.com/office/drawing/2010/main"/>
                </a:ext>
              </a:extLst>
            </a:blip>
            <a:srcRect/>
            <a:stretch>
              <a:fillRect/>
            </a:stretch>
          </a:blipFill>
          <a:ln w="15875">
            <a:noFill/>
          </a:ln>
        </p:spPr>
        <p:txBody>
          <a:bodyPr wrap="none" anchor="t"/>
          <a:lstStyle>
            <a:lvl1pPr algn="l">
              <a:defRPr sz="100" baseline="0">
                <a:solidFill>
                  <a:srgbClr val="FFFFFF"/>
                </a:solidFill>
              </a:defRPr>
            </a:lvl1pPr>
          </a:lstStyle>
          <a:p>
            <a:pPr lvl="0"/>
            <a:r>
              <a:rPr lang="en-US" sz="100" noProof="0" dirty="0"/>
              <a:t> </a:t>
            </a:r>
            <a:endParaRPr lang="en-US" noProof="0" dirty="0"/>
          </a:p>
        </p:txBody>
      </p:sp>
      <p:sp>
        <p:nvSpPr>
          <p:cNvPr id="31" name="Textplatzhalter 11"/>
          <p:cNvSpPr>
            <a:spLocks noGrp="1"/>
          </p:cNvSpPr>
          <p:nvPr>
            <p:ph type="body" sz="quarter" idx="16" hasCustomPrompt="1"/>
          </p:nvPr>
        </p:nvSpPr>
        <p:spPr>
          <a:xfrm>
            <a:off x="470054" y="4407981"/>
            <a:ext cx="4857469" cy="243000"/>
          </a:xfrm>
          <a:blipFill dpi="0" rotWithShape="1">
            <a:blip r:embed="rId5" cstate="email">
              <a:extLst>
                <a:ext uri="{28A0092B-C50C-407E-A947-70E740481C1C}">
                  <a14:useLocalDpi xmlns:a14="http://schemas.microsoft.com/office/drawing/2010/main"/>
                </a:ext>
              </a:extLst>
            </a:blip>
            <a:srcRect/>
            <a:stretch>
              <a:fillRect/>
            </a:stretch>
          </a:blipFill>
        </p:spPr>
        <p:txBody>
          <a:bodyPr lIns="161935" rIns="998600" anchor="ctr" anchorCtr="0"/>
          <a:lstStyle>
            <a:lvl1pPr marL="0" marR="0" indent="0" algn="l" defTabSz="685526" rtl="0" eaLnBrk="1" fontAlgn="base" latinLnBrk="0" hangingPunct="1">
              <a:lnSpc>
                <a:spcPct val="100000"/>
              </a:lnSpc>
              <a:spcBef>
                <a:spcPct val="0"/>
              </a:spcBef>
              <a:spcAft>
                <a:spcPct val="0"/>
              </a:spcAft>
              <a:buClr>
                <a:schemeClr val="accent1"/>
              </a:buClr>
              <a:buSzTx/>
              <a:buFont typeface="Arial" pitchFamily="34" charset="0"/>
              <a:buNone/>
              <a:tabLst/>
              <a:defRPr sz="700" b="1"/>
            </a:lvl1pPr>
          </a:lstStyle>
          <a:p>
            <a:pPr marL="0" marR="0" lvl="0" indent="0" algn="l" defTabSz="685526" rtl="0" eaLnBrk="1" fontAlgn="base" latinLnBrk="0" hangingPunct="1">
              <a:lnSpc>
                <a:spcPct val="100000"/>
              </a:lnSpc>
              <a:spcBef>
                <a:spcPct val="0"/>
              </a:spcBef>
              <a:spcAft>
                <a:spcPct val="0"/>
              </a:spcAft>
              <a:buClr>
                <a:schemeClr val="accent1"/>
              </a:buClr>
              <a:buSzTx/>
              <a:buFont typeface="Arial" pitchFamily="34" charset="0"/>
              <a:buNone/>
              <a:tabLst/>
              <a:defRPr/>
            </a:pPr>
            <a:r>
              <a:rPr lang="en-US" noProof="0" dirty="0"/>
              <a:t>Please insert confidentiality note</a:t>
            </a:r>
          </a:p>
        </p:txBody>
      </p:sp>
      <p:sp>
        <p:nvSpPr>
          <p:cNvPr id="34" name="URL"/>
          <p:cNvSpPr>
            <a:spLocks noGrp="1"/>
          </p:cNvSpPr>
          <p:nvPr>
            <p:ph type="body" sz="quarter" idx="17" hasCustomPrompt="1"/>
          </p:nvPr>
        </p:nvSpPr>
        <p:spPr>
          <a:xfrm>
            <a:off x="3168985" y="4407060"/>
            <a:ext cx="2158538" cy="243000"/>
          </a:xfrm>
        </p:spPr>
        <p:txBody>
          <a:bodyPr wrap="none" rIns="161935" anchor="ctr" anchorCtr="0"/>
          <a:lstStyle>
            <a:lvl1pPr marL="0" marR="0" indent="0" algn="r" defTabSz="685526" rtl="0" eaLnBrk="1" fontAlgn="base" latinLnBrk="0" hangingPunct="1">
              <a:lnSpc>
                <a:spcPct val="100000"/>
              </a:lnSpc>
              <a:spcBef>
                <a:spcPct val="0"/>
              </a:spcBef>
              <a:spcAft>
                <a:spcPct val="0"/>
              </a:spcAft>
              <a:buClr>
                <a:schemeClr val="accent1"/>
              </a:buClr>
              <a:buSzTx/>
              <a:buFont typeface="Arial" pitchFamily="34" charset="0"/>
              <a:buNone/>
              <a:tabLst/>
              <a:defRPr sz="700" b="1"/>
            </a:lvl1pPr>
          </a:lstStyle>
          <a:p>
            <a:pPr marL="0" marR="0" lvl="0" indent="0" algn="r" defTabSz="685526" rtl="0" eaLnBrk="1" fontAlgn="base" latinLnBrk="0" hangingPunct="1">
              <a:lnSpc>
                <a:spcPct val="100000"/>
              </a:lnSpc>
              <a:spcBef>
                <a:spcPct val="0"/>
              </a:spcBef>
              <a:spcAft>
                <a:spcPct val="0"/>
              </a:spcAft>
              <a:buClr>
                <a:schemeClr val="accent1"/>
              </a:buClr>
              <a:buSzTx/>
              <a:buFont typeface="Arial" pitchFamily="34" charset="0"/>
              <a:buNone/>
              <a:tabLst/>
              <a:defRPr/>
            </a:pPr>
            <a:r>
              <a:rPr lang="en-US" noProof="0" dirty="0"/>
              <a:t>Please insert URL</a:t>
            </a:r>
          </a:p>
        </p:txBody>
      </p:sp>
    </p:spTree>
    <p:extLst>
      <p:ext uri="{BB962C8B-B14F-4D97-AF65-F5344CB8AC3E}">
        <p14:creationId xmlns:p14="http://schemas.microsoft.com/office/powerpoint/2010/main" val="36367511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Title color fill">
    <p:bg>
      <p:bgPr>
        <a:solidFill>
          <a:srgbClr val="BECDD7"/>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hasCustomPrompt="1"/>
            <p:custDataLst>
              <p:tags r:id="rId1"/>
            </p:custDataLst>
          </p:nvPr>
        </p:nvSpPr>
        <p:spPr bwMode="ltGray">
          <a:xfrm>
            <a:off x="470052" y="3079582"/>
            <a:ext cx="4857470" cy="124740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161935" tIns="67473" rIns="161935" bIns="161935" anchor="b" anchorCtr="0">
            <a:spAutoFit/>
          </a:bodyPr>
          <a:lstStyle>
            <a:lvl1pPr>
              <a:defRPr sz="3300" smtClean="0">
                <a:solidFill>
                  <a:srgbClr val="FFFFFF"/>
                </a:solidFill>
                <a:latin typeface="Arial" pitchFamily="34" charset="0"/>
              </a:defRPr>
            </a:lvl1pPr>
          </a:lstStyle>
          <a:p>
            <a:r>
              <a:rPr lang="en-US" noProof="0" dirty="0"/>
              <a:t>Click the style sheet to edit the title</a:t>
            </a:r>
          </a:p>
        </p:txBody>
      </p:sp>
      <p:sp>
        <p:nvSpPr>
          <p:cNvPr id="4" name="cdtText Box 101 Id11"/>
          <p:cNvSpPr txBox="1">
            <a:spLocks noChangeArrowheads="1"/>
          </p:cNvSpPr>
          <p:nvPr userDrawn="1">
            <p:custDataLst>
              <p:tags r:id="rId2"/>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9" rIns="0" bIns="0">
            <a:noAutofit/>
          </a:bodyPr>
          <a:lstStyle/>
          <a:p>
            <a:pPr algn="ctr" defTabSz="685526">
              <a:defRPr/>
            </a:pPr>
            <a:endParaRPr lang="en-US" sz="800" b="1" kern="0" dirty="0">
              <a:solidFill>
                <a:srgbClr val="990000"/>
              </a:solidFill>
              <a:ea typeface="ＭＳ Ｐゴシック" charset="-128"/>
            </a:endParaRPr>
          </a:p>
        </p:txBody>
      </p:sp>
      <p:grpSp>
        <p:nvGrpSpPr>
          <p:cNvPr id="31" name="Gruppieren 30"/>
          <p:cNvGrpSpPr/>
          <p:nvPr userDrawn="1"/>
        </p:nvGrpSpPr>
        <p:grpSpPr>
          <a:xfrm>
            <a:off x="-161915" y="-162000"/>
            <a:ext cx="9466669" cy="5467500"/>
            <a:chOff x="-216000" y="-216000"/>
            <a:chExt cx="12628800" cy="7290000"/>
          </a:xfrm>
        </p:grpSpPr>
        <p:cxnSp>
          <p:nvCxnSpPr>
            <p:cNvPr id="32" name="Gerade Verbindung 3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8034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8034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30" name="Textplatzhalter 11"/>
          <p:cNvSpPr>
            <a:spLocks noGrp="1"/>
          </p:cNvSpPr>
          <p:nvPr>
            <p:ph type="body" sz="quarter" idx="16" hasCustomPrompt="1"/>
          </p:nvPr>
        </p:nvSpPr>
        <p:spPr>
          <a:xfrm>
            <a:off x="470054" y="4407981"/>
            <a:ext cx="4857469" cy="243000"/>
          </a:xfrm>
          <a:blipFill dpi="0" rotWithShape="1">
            <a:blip r:embed="rId4" cstate="email">
              <a:extLst>
                <a:ext uri="{28A0092B-C50C-407E-A947-70E740481C1C}">
                  <a14:useLocalDpi xmlns:a14="http://schemas.microsoft.com/office/drawing/2010/main"/>
                </a:ext>
              </a:extLst>
            </a:blip>
            <a:srcRect/>
            <a:stretch>
              <a:fillRect/>
            </a:stretch>
          </a:blipFill>
        </p:spPr>
        <p:txBody>
          <a:bodyPr lIns="161935" rIns="998600" anchor="ctr" anchorCtr="0"/>
          <a:lstStyle>
            <a:lvl1pPr marL="0" marR="0" indent="0" algn="l" defTabSz="685526" rtl="0" eaLnBrk="1" fontAlgn="base" latinLnBrk="0" hangingPunct="1">
              <a:lnSpc>
                <a:spcPct val="100000"/>
              </a:lnSpc>
              <a:spcBef>
                <a:spcPct val="0"/>
              </a:spcBef>
              <a:spcAft>
                <a:spcPct val="0"/>
              </a:spcAft>
              <a:buClr>
                <a:schemeClr val="accent1"/>
              </a:buClr>
              <a:buSzTx/>
              <a:buFont typeface="Arial" pitchFamily="34" charset="0"/>
              <a:buNone/>
              <a:tabLst/>
              <a:defRPr sz="700" b="1"/>
            </a:lvl1pPr>
          </a:lstStyle>
          <a:p>
            <a:pPr marL="0" marR="0" lvl="0" indent="0" algn="l" defTabSz="685526" rtl="0" eaLnBrk="1" fontAlgn="base" latinLnBrk="0" hangingPunct="1">
              <a:lnSpc>
                <a:spcPct val="100000"/>
              </a:lnSpc>
              <a:spcBef>
                <a:spcPct val="0"/>
              </a:spcBef>
              <a:spcAft>
                <a:spcPct val="0"/>
              </a:spcAft>
              <a:buClr>
                <a:schemeClr val="accent1"/>
              </a:buClr>
              <a:buSzTx/>
              <a:buFont typeface="Arial" pitchFamily="34" charset="0"/>
              <a:buNone/>
              <a:tabLst/>
              <a:defRPr/>
            </a:pPr>
            <a:r>
              <a:rPr lang="en-US" noProof="0" dirty="0"/>
              <a:t>Please insert confidentiality note</a:t>
            </a:r>
          </a:p>
        </p:txBody>
      </p:sp>
      <p:sp>
        <p:nvSpPr>
          <p:cNvPr id="33" name="URL"/>
          <p:cNvSpPr>
            <a:spLocks noGrp="1"/>
          </p:cNvSpPr>
          <p:nvPr>
            <p:ph type="body" sz="quarter" idx="17" hasCustomPrompt="1"/>
          </p:nvPr>
        </p:nvSpPr>
        <p:spPr>
          <a:xfrm>
            <a:off x="3168985" y="4407060"/>
            <a:ext cx="2158538" cy="243000"/>
          </a:xfrm>
        </p:spPr>
        <p:txBody>
          <a:bodyPr wrap="none" rIns="161935" anchor="ctr" anchorCtr="0"/>
          <a:lstStyle>
            <a:lvl1pPr marL="0" marR="0" indent="0" algn="r" defTabSz="685526" rtl="0" eaLnBrk="1" fontAlgn="base" latinLnBrk="0" hangingPunct="1">
              <a:lnSpc>
                <a:spcPct val="100000"/>
              </a:lnSpc>
              <a:spcBef>
                <a:spcPct val="0"/>
              </a:spcBef>
              <a:spcAft>
                <a:spcPct val="0"/>
              </a:spcAft>
              <a:buClr>
                <a:schemeClr val="accent1"/>
              </a:buClr>
              <a:buSzTx/>
              <a:buFont typeface="Arial" pitchFamily="34" charset="0"/>
              <a:buNone/>
              <a:tabLst/>
              <a:defRPr sz="700" b="1"/>
            </a:lvl1pPr>
          </a:lstStyle>
          <a:p>
            <a:pPr marL="0" marR="0" lvl="0" indent="0" algn="r" defTabSz="685526" rtl="0" eaLnBrk="1" fontAlgn="base" latinLnBrk="0" hangingPunct="1">
              <a:lnSpc>
                <a:spcPct val="100000"/>
              </a:lnSpc>
              <a:spcBef>
                <a:spcPct val="0"/>
              </a:spcBef>
              <a:spcAft>
                <a:spcPct val="0"/>
              </a:spcAft>
              <a:buClr>
                <a:schemeClr val="accent1"/>
              </a:buClr>
              <a:buSzTx/>
              <a:buFont typeface="Arial" pitchFamily="34" charset="0"/>
              <a:buNone/>
              <a:tabLst/>
              <a:defRPr/>
            </a:pPr>
            <a:r>
              <a:rPr lang="en-US" noProof="0" dirty="0"/>
              <a:t>Please insert URL</a:t>
            </a:r>
          </a:p>
        </p:txBody>
      </p:sp>
      <p:grpSp>
        <p:nvGrpSpPr>
          <p:cNvPr id="34" name="Group 33"/>
          <p:cNvGrpSpPr>
            <a:grpSpLocks noChangeAspect="1"/>
          </p:cNvGrpSpPr>
          <p:nvPr userDrawn="1"/>
        </p:nvGrpSpPr>
        <p:grpSpPr bwMode="auto">
          <a:xfrm>
            <a:off x="7162642" y="242888"/>
            <a:ext cx="1618407" cy="685800"/>
            <a:chOff x="6019" y="204"/>
            <a:chExt cx="1360" cy="576"/>
          </a:xfrm>
        </p:grpSpPr>
        <p:sp>
          <p:nvSpPr>
            <p:cNvPr id="35"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3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3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3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3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77"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78"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79"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80"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81"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8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grpSp>
    </p:spTree>
    <p:extLst>
      <p:ext uri="{BB962C8B-B14F-4D97-AF65-F5344CB8AC3E}">
        <p14:creationId xmlns:p14="http://schemas.microsoft.com/office/powerpoint/2010/main" val="32397274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Title Dynamic Petrol">
    <p:bg>
      <p:bgPr>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9" rIns="0" bIns="0">
            <a:noAutofit/>
          </a:bodyPr>
          <a:lstStyle/>
          <a:p>
            <a:pPr algn="ctr" defTabSz="685526">
              <a:defRPr/>
            </a:pPr>
            <a:endParaRPr lang="en-US" sz="800" b="1" kern="0" dirty="0">
              <a:solidFill>
                <a:srgbClr val="990000"/>
              </a:solidFill>
              <a:ea typeface="ＭＳ Ｐゴシック" charset="-128"/>
            </a:endParaRPr>
          </a:p>
        </p:txBody>
      </p:sp>
      <p:sp>
        <p:nvSpPr>
          <p:cNvPr id="30" name="cdtRectangle 115 Id57350"/>
          <p:cNvSpPr>
            <a:spLocks noGrp="1" noChangeArrowheads="1"/>
          </p:cNvSpPr>
          <p:nvPr>
            <p:ph type="ctrTitle" hasCustomPrompt="1"/>
            <p:custDataLst>
              <p:tags r:id="rId2"/>
            </p:custDataLst>
          </p:nvPr>
        </p:nvSpPr>
        <p:spPr bwMode="ltGray">
          <a:xfrm>
            <a:off x="470052" y="3079582"/>
            <a:ext cx="4857470" cy="1247404"/>
          </a:xfrm>
          <a:noFill/>
        </p:spPr>
        <p:txBody>
          <a:bodyPr wrap="square" lIns="161935" tIns="67473" rIns="161935" bIns="161935" anchor="b" anchorCtr="0">
            <a:spAutoFit/>
          </a:bodyPr>
          <a:lstStyle>
            <a:lvl1pPr>
              <a:defRPr sz="3300" smtClean="0">
                <a:solidFill>
                  <a:srgbClr val="FFFFFF"/>
                </a:solidFill>
                <a:latin typeface="Arial" pitchFamily="34" charset="0"/>
              </a:defRPr>
            </a:lvl1pPr>
          </a:lstStyle>
          <a:p>
            <a:r>
              <a:rPr lang="en-US" noProof="0" dirty="0"/>
              <a:t>Click the style sheet to edit the title</a:t>
            </a:r>
          </a:p>
        </p:txBody>
      </p:sp>
      <p:grpSp>
        <p:nvGrpSpPr>
          <p:cNvPr id="107" name="Gruppieren 106"/>
          <p:cNvGrpSpPr/>
          <p:nvPr userDrawn="1"/>
        </p:nvGrpSpPr>
        <p:grpSpPr>
          <a:xfrm>
            <a:off x="-161915" y="-162000"/>
            <a:ext cx="9466669" cy="5467500"/>
            <a:chOff x="-216000" y="-216000"/>
            <a:chExt cx="12628800" cy="7290000"/>
          </a:xfrm>
        </p:grpSpPr>
        <p:cxnSp>
          <p:nvCxnSpPr>
            <p:cNvPr id="108" name="Gerade Verbindung 107"/>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9" name="Gerade Verbindung 108"/>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0" name="Gerade Verbindung 109"/>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1" name="Gerade Verbindung 110"/>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2" name="Gerade Verbindung 111"/>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3" name="Gerade Verbindung 112"/>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4" name="Gerade Verbindung 113"/>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5" name="Gerade Verbindung 114"/>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6" name="Gerade Verbindung 115"/>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7" name="Gerade Verbindung 116"/>
            <p:cNvCxnSpPr/>
            <p:nvPr userDrawn="1"/>
          </p:nvCxnSpPr>
          <p:spPr bwMode="auto">
            <a:xfrm rot="5400000">
              <a:off x="12322800" y="38034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8" name="Gerade Verbindung 117"/>
            <p:cNvCxnSpPr/>
            <p:nvPr userDrawn="1"/>
          </p:nvCxnSpPr>
          <p:spPr bwMode="auto">
            <a:xfrm rot="5400000">
              <a:off x="123228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9" name="Gerade Verbindung 118"/>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0" name="Gerade Verbindung 119"/>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1" name="Gerade Verbindung 120"/>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2" name="Gerade Verbindung 121"/>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3" name="Gerade Verbindung 122"/>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4" name="Gerade Verbindung 123"/>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5" name="Gerade Verbindung 124"/>
            <p:cNvCxnSpPr/>
            <p:nvPr userDrawn="1"/>
          </p:nvCxnSpPr>
          <p:spPr bwMode="auto">
            <a:xfrm rot="5400000">
              <a:off x="-126000" y="94822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6" name="Gerade Verbindung 125"/>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7" name="Gerade Verbindung 126"/>
            <p:cNvCxnSpPr/>
            <p:nvPr userDrawn="1"/>
          </p:nvCxnSpPr>
          <p:spPr bwMode="auto">
            <a:xfrm rot="5400000">
              <a:off x="-1260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8" name="Gerade Verbindung 127"/>
            <p:cNvCxnSpPr/>
            <p:nvPr userDrawn="1"/>
          </p:nvCxnSpPr>
          <p:spPr bwMode="auto">
            <a:xfrm rot="5400000">
              <a:off x="-126000" y="38034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9" name="Gerade Verbindung 128"/>
            <p:cNvCxnSpPr/>
            <p:nvPr userDrawn="1"/>
          </p:nvCxnSpPr>
          <p:spPr bwMode="auto">
            <a:xfrm rot="5400000">
              <a:off x="-1260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31" name="Textplatzhalter 11"/>
          <p:cNvSpPr>
            <a:spLocks noGrp="1"/>
          </p:cNvSpPr>
          <p:nvPr>
            <p:ph type="body" sz="quarter" idx="16" hasCustomPrompt="1"/>
          </p:nvPr>
        </p:nvSpPr>
        <p:spPr>
          <a:xfrm>
            <a:off x="470054" y="4407981"/>
            <a:ext cx="4857469" cy="243000"/>
          </a:xfrm>
          <a:blipFill dpi="0" rotWithShape="1">
            <a:blip r:embed="rId4" cstate="email">
              <a:extLst>
                <a:ext uri="{28A0092B-C50C-407E-A947-70E740481C1C}">
                  <a14:useLocalDpi xmlns:a14="http://schemas.microsoft.com/office/drawing/2010/main"/>
                </a:ext>
              </a:extLst>
            </a:blip>
            <a:srcRect/>
            <a:stretch>
              <a:fillRect/>
            </a:stretch>
          </a:blipFill>
        </p:spPr>
        <p:txBody>
          <a:bodyPr lIns="161935" rIns="998600" anchor="ctr" anchorCtr="0"/>
          <a:lstStyle>
            <a:lvl1pPr marL="0" marR="0" indent="0" algn="l" defTabSz="685526" rtl="0" eaLnBrk="1" fontAlgn="base" latinLnBrk="0" hangingPunct="1">
              <a:lnSpc>
                <a:spcPct val="100000"/>
              </a:lnSpc>
              <a:spcBef>
                <a:spcPct val="0"/>
              </a:spcBef>
              <a:spcAft>
                <a:spcPct val="0"/>
              </a:spcAft>
              <a:buClr>
                <a:schemeClr val="accent1"/>
              </a:buClr>
              <a:buSzTx/>
              <a:buFont typeface="Arial" pitchFamily="34" charset="0"/>
              <a:buNone/>
              <a:tabLst/>
              <a:defRPr sz="700" b="1"/>
            </a:lvl1pPr>
          </a:lstStyle>
          <a:p>
            <a:pPr marL="0" marR="0" lvl="0" indent="0" algn="l" defTabSz="685526" rtl="0" eaLnBrk="1" fontAlgn="base" latinLnBrk="0" hangingPunct="1">
              <a:lnSpc>
                <a:spcPct val="100000"/>
              </a:lnSpc>
              <a:spcBef>
                <a:spcPct val="0"/>
              </a:spcBef>
              <a:spcAft>
                <a:spcPct val="0"/>
              </a:spcAft>
              <a:buClr>
                <a:schemeClr val="accent1"/>
              </a:buClr>
              <a:buSzTx/>
              <a:buFont typeface="Arial" pitchFamily="34" charset="0"/>
              <a:buNone/>
              <a:tabLst/>
              <a:defRPr/>
            </a:pPr>
            <a:r>
              <a:rPr lang="en-US" noProof="0" dirty="0"/>
              <a:t>Please insert confidentiality note</a:t>
            </a:r>
          </a:p>
        </p:txBody>
      </p:sp>
      <p:sp>
        <p:nvSpPr>
          <p:cNvPr id="32" name="URL"/>
          <p:cNvSpPr>
            <a:spLocks noGrp="1"/>
          </p:cNvSpPr>
          <p:nvPr>
            <p:ph type="body" sz="quarter" idx="17" hasCustomPrompt="1"/>
          </p:nvPr>
        </p:nvSpPr>
        <p:spPr>
          <a:xfrm>
            <a:off x="3168985" y="4407060"/>
            <a:ext cx="2158538" cy="243000"/>
          </a:xfrm>
        </p:spPr>
        <p:txBody>
          <a:bodyPr wrap="none" rIns="161935" anchor="ctr" anchorCtr="0"/>
          <a:lstStyle>
            <a:lvl1pPr marL="0" marR="0" indent="0" algn="r" defTabSz="685526" rtl="0" eaLnBrk="1" fontAlgn="base" latinLnBrk="0" hangingPunct="1">
              <a:lnSpc>
                <a:spcPct val="100000"/>
              </a:lnSpc>
              <a:spcBef>
                <a:spcPct val="0"/>
              </a:spcBef>
              <a:spcAft>
                <a:spcPct val="0"/>
              </a:spcAft>
              <a:buClr>
                <a:schemeClr val="accent1"/>
              </a:buClr>
              <a:buSzTx/>
              <a:buFont typeface="Arial" pitchFamily="34" charset="0"/>
              <a:buNone/>
              <a:tabLst/>
              <a:defRPr sz="700" b="1"/>
            </a:lvl1pPr>
          </a:lstStyle>
          <a:p>
            <a:pPr marL="0" marR="0" lvl="0" indent="0" algn="r" defTabSz="685526" rtl="0" eaLnBrk="1" fontAlgn="base" latinLnBrk="0" hangingPunct="1">
              <a:lnSpc>
                <a:spcPct val="100000"/>
              </a:lnSpc>
              <a:spcBef>
                <a:spcPct val="0"/>
              </a:spcBef>
              <a:spcAft>
                <a:spcPct val="0"/>
              </a:spcAft>
              <a:buClr>
                <a:schemeClr val="accent1"/>
              </a:buClr>
              <a:buSzTx/>
              <a:buFont typeface="Arial" pitchFamily="34" charset="0"/>
              <a:buNone/>
              <a:tabLst/>
              <a:defRPr/>
            </a:pPr>
            <a:r>
              <a:rPr lang="en-US" noProof="0" dirty="0"/>
              <a:t>Please insert URL</a:t>
            </a:r>
          </a:p>
        </p:txBody>
      </p:sp>
      <p:grpSp>
        <p:nvGrpSpPr>
          <p:cNvPr id="33" name="Group 33"/>
          <p:cNvGrpSpPr>
            <a:grpSpLocks noChangeAspect="1"/>
          </p:cNvGrpSpPr>
          <p:nvPr userDrawn="1"/>
        </p:nvGrpSpPr>
        <p:grpSpPr bwMode="auto">
          <a:xfrm>
            <a:off x="7162642" y="242888"/>
            <a:ext cx="1618407" cy="6858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6"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5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sp>
          <p:nvSpPr>
            <p:cNvPr id="6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en-US" sz="1300" kern="0" dirty="0">
                <a:solidFill>
                  <a:sysClr val="windowText" lastClr="000000"/>
                </a:solidFill>
                <a:ea typeface="ＭＳ Ｐゴシック" charset="-128"/>
              </a:endParaRPr>
            </a:p>
          </p:txBody>
        </p:sp>
      </p:grpSp>
    </p:spTree>
    <p:extLst>
      <p:ext uri="{BB962C8B-B14F-4D97-AF65-F5344CB8AC3E}">
        <p14:creationId xmlns:p14="http://schemas.microsoft.com/office/powerpoint/2010/main" val="25055275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Image + Index">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lvl1pPr>
              <a:defRPr baseline="0"/>
            </a:lvl1pPr>
          </a:lstStyle>
          <a:p>
            <a:r>
              <a:rPr lang="en-US" noProof="0" dirty="0"/>
              <a:t>Click the style sheet to edit the title</a:t>
            </a:r>
            <a:endParaRPr lang="de-DE" noProof="0" dirty="0"/>
          </a:p>
        </p:txBody>
      </p:sp>
      <p:sp>
        <p:nvSpPr>
          <p:cNvPr id="8" name="Bildplatzhalter 7"/>
          <p:cNvSpPr>
            <a:spLocks noGrp="1"/>
          </p:cNvSpPr>
          <p:nvPr>
            <p:ph type="pic" sz="quarter" idx="15"/>
          </p:nvPr>
        </p:nvSpPr>
        <p:spPr>
          <a:xfrm>
            <a:off x="0" y="1086585"/>
            <a:ext cx="3384037" cy="3563996"/>
          </a:xfrm>
        </p:spPr>
        <p:txBody>
          <a:bodyPr tIns="1349460"/>
          <a:lstStyle>
            <a:lvl1pPr algn="ctr">
              <a:defRPr/>
            </a:lvl1pPr>
          </a:lstStyle>
          <a:p>
            <a:r>
              <a:rPr lang="de-DE" noProof="0"/>
              <a:t>Bild durch Klicken auf Symbol hinzufügen</a:t>
            </a:r>
            <a:endParaRPr lang="de-DE" noProof="0" dirty="0"/>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
        <p:nvSpPr>
          <p:cNvPr id="36" name="cdtTextplatzhalter 12 Id5"/>
          <p:cNvSpPr>
            <a:spLocks noGrp="1"/>
          </p:cNvSpPr>
          <p:nvPr>
            <p:ph type="body" sz="quarter" idx="14" hasCustomPrompt="1"/>
            <p:custDataLst>
              <p:tags r:id="rId1"/>
            </p:custDataLst>
          </p:nvPr>
        </p:nvSpPr>
        <p:spPr bwMode="auto">
          <a:xfrm>
            <a:off x="3492428" y="1079999"/>
            <a:ext cx="5651573" cy="3564000"/>
          </a:xfrm>
          <a:solidFill>
            <a:srgbClr val="D7D7CD"/>
          </a:solidFill>
        </p:spPr>
        <p:txBody>
          <a:bodyPr lIns="188924" tIns="107957" rIns="361655" bIns="107957"/>
          <a:lstStyle>
            <a:lvl1pPr marL="0" indent="0">
              <a:lnSpc>
                <a:spcPct val="100000"/>
              </a:lnSpc>
              <a:spcBef>
                <a:spcPts val="375"/>
              </a:spcBef>
              <a:spcAft>
                <a:spcPts val="375"/>
              </a:spcAft>
              <a:buClr>
                <a:schemeClr val="bg2"/>
              </a:buClr>
              <a:buFont typeface="Arial" pitchFamily="34" charset="0"/>
              <a:buNone/>
              <a:tabLst>
                <a:tab pos="4017942" algn="r"/>
              </a:tabLst>
              <a:defRPr>
                <a:solidFill>
                  <a:srgbClr val="000000"/>
                </a:solidFill>
              </a:defRPr>
            </a:lvl1pPr>
            <a:lvl2pPr marL="133297" indent="-132107">
              <a:lnSpc>
                <a:spcPct val="100000"/>
              </a:lnSpc>
              <a:spcBef>
                <a:spcPts val="375"/>
              </a:spcBef>
              <a:spcAft>
                <a:spcPts val="375"/>
              </a:spcAft>
              <a:buClrTx/>
              <a:buFont typeface="Wingdings" panose="05000000000000000000" pitchFamily="2" charset="2"/>
              <a:buChar char="§"/>
              <a:tabLst>
                <a:tab pos="4017942" algn="r"/>
              </a:tabLst>
              <a:defRPr b="0">
                <a:solidFill>
                  <a:srgbClr val="000000"/>
                </a:solidFill>
              </a:defRPr>
            </a:lvl2pPr>
            <a:lvl3pPr marL="133297" indent="-133297">
              <a:lnSpc>
                <a:spcPct val="100000"/>
              </a:lnSpc>
              <a:spcBef>
                <a:spcPts val="375"/>
              </a:spcBef>
              <a:spcAft>
                <a:spcPts val="375"/>
              </a:spcAft>
              <a:buClrTx/>
              <a:buFont typeface="Wingdings" panose="05000000000000000000" pitchFamily="2" charset="2"/>
              <a:buChar char="§"/>
              <a:tabLst>
                <a:tab pos="4017942" algn="r"/>
              </a:tabLst>
              <a:defRPr b="1">
                <a:solidFill>
                  <a:srgbClr val="000000"/>
                </a:solidFill>
              </a:defRPr>
            </a:lvl3pPr>
            <a:lvl4pPr marL="267784" indent="-133297">
              <a:lnSpc>
                <a:spcPct val="100000"/>
              </a:lnSpc>
              <a:spcBef>
                <a:spcPts val="375"/>
              </a:spcBef>
              <a:spcAft>
                <a:spcPts val="375"/>
              </a:spcAft>
              <a:buClrTx/>
              <a:buFont typeface="Wingdings" panose="05000000000000000000" pitchFamily="2" charset="2"/>
              <a:buChar char="§"/>
              <a:tabLst>
                <a:tab pos="4017942" algn="r"/>
              </a:tabLst>
              <a:defRPr b="0">
                <a:solidFill>
                  <a:srgbClr val="000000"/>
                </a:solidFill>
              </a:defRPr>
            </a:lvl4pPr>
            <a:lvl5pPr marL="267784" indent="-133297">
              <a:lnSpc>
                <a:spcPct val="100000"/>
              </a:lnSpc>
              <a:spcBef>
                <a:spcPts val="375"/>
              </a:spcBef>
              <a:spcAft>
                <a:spcPts val="375"/>
              </a:spcAft>
              <a:buClrTx/>
              <a:buFont typeface="Wingdings" panose="05000000000000000000" pitchFamily="2" charset="2"/>
              <a:buChar char="§"/>
              <a:tabLst>
                <a:tab pos="4017942" algn="r"/>
              </a:tabLst>
              <a:defRPr b="1" baseline="0">
                <a:solidFill>
                  <a:srgbClr val="000000"/>
                </a:solidFill>
              </a:defRPr>
            </a:lvl5pPr>
            <a:lvl6pPr marL="270164" indent="-135677">
              <a:lnSpc>
                <a:spcPct val="100000"/>
              </a:lnSpc>
              <a:spcBef>
                <a:spcPts val="375"/>
              </a:spcBef>
              <a:spcAft>
                <a:spcPts val="375"/>
              </a:spcAft>
              <a:buFont typeface="Arial" pitchFamily="34" charset="0"/>
              <a:buChar char="•"/>
              <a:tabLst>
                <a:tab pos="4017942" algn="r"/>
              </a:tabLst>
              <a:defRPr b="1"/>
            </a:lvl6pPr>
          </a:lstStyle>
          <a:p>
            <a:pPr lvl="0"/>
            <a:r>
              <a:rPr lang="en-US" dirty="0"/>
              <a:t>Click to edit the toc / contact</a:t>
            </a:r>
          </a:p>
          <a:p>
            <a:pPr lvl="1"/>
            <a:r>
              <a:rPr lang="en-US" dirty="0"/>
              <a:t>chapter</a:t>
            </a:r>
          </a:p>
          <a:p>
            <a:pPr lvl="2"/>
            <a:r>
              <a:rPr lang="en-US" dirty="0"/>
              <a:t>active chapter</a:t>
            </a:r>
          </a:p>
          <a:p>
            <a:pPr lvl="3"/>
            <a:r>
              <a:rPr lang="en-US" dirty="0"/>
              <a:t>subchapter</a:t>
            </a:r>
          </a:p>
          <a:p>
            <a:pPr lvl="4"/>
            <a:r>
              <a:rPr lang="en-US" dirty="0"/>
              <a:t>active subchapter</a:t>
            </a:r>
          </a:p>
        </p:txBody>
      </p:sp>
    </p:spTree>
    <p:extLst>
      <p:ext uri="{BB962C8B-B14F-4D97-AF65-F5344CB8AC3E}">
        <p14:creationId xmlns:p14="http://schemas.microsoft.com/office/powerpoint/2010/main" val="32980080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ext + Index" preserve="1" userDrawn="1">
  <p:cSld name="Text + Index">
    <p:spTree>
      <p:nvGrpSpPr>
        <p:cNvPr id="1" name=""/>
        <p:cNvGrpSpPr/>
        <p:nvPr/>
      </p:nvGrpSpPr>
      <p:grpSpPr>
        <a:xfrm>
          <a:off x="0" y="0"/>
          <a:ext cx="0" cy="0"/>
          <a:chOff x="0" y="0"/>
          <a:chExt cx="0" cy="0"/>
        </a:xfrm>
      </p:grpSpPr>
      <p:sp>
        <p:nvSpPr>
          <p:cNvPr id="2" name="cdtTitle 1 Id2"/>
          <p:cNvSpPr>
            <a:spLocks noGrp="1"/>
          </p:cNvSpPr>
          <p:nvPr>
            <p:ph type="title" hasCustomPrompt="1"/>
            <p:custDataLst>
              <p:tags r:id="rId2"/>
            </p:custDataLst>
          </p:nvPr>
        </p:nvSpPr>
        <p:spPr>
          <a:xfrm>
            <a:off x="0" y="-1"/>
            <a:ext cx="9144000" cy="1080000"/>
          </a:xfrm>
        </p:spPr>
        <p:txBody>
          <a:bodyPr/>
          <a:lstStyle/>
          <a:p>
            <a:r>
              <a:rPr lang="en-US" noProof="0" dirty="0"/>
              <a:t>Click the style sheet to edit the title</a:t>
            </a:r>
            <a:endParaRPr lang="de-DE" noProof="0" dirty="0"/>
          </a:p>
        </p:txBody>
      </p:sp>
      <p:sp>
        <p:nvSpPr>
          <p:cNvPr id="13" name="cdtText Placeholder 12 Id13"/>
          <p:cNvSpPr>
            <a:spLocks noGrp="1"/>
          </p:cNvSpPr>
          <p:nvPr>
            <p:ph type="body" sz="quarter" idx="13" hasCustomPrompt="1"/>
            <p:custDataLst>
              <p:tags r:id="rId3"/>
            </p:custDataLst>
          </p:nvPr>
        </p:nvSpPr>
        <p:spPr>
          <a:xfrm>
            <a:off x="470052" y="1086586"/>
            <a:ext cx="2914418" cy="3563996"/>
          </a:xfrm>
        </p:spPr>
        <p:txBody>
          <a:bodyPr/>
          <a:lstStyle>
            <a:lvl2pPr marL="134487" indent="-133297">
              <a:buFont typeface="Wingdings" panose="05000000000000000000" pitchFamily="2" charset="2"/>
              <a:buChar char="§"/>
              <a:defRPr baseline="0"/>
            </a:lvl2pPr>
            <a:lvl3pPr marL="268974" indent="-133297">
              <a:buFont typeface="Wingdings" panose="05000000000000000000" pitchFamily="2" charset="2"/>
              <a:buChar char="§"/>
              <a:defRPr baseline="0"/>
            </a:lvl3pPr>
            <a:lvl4pPr marL="403461" indent="-133297">
              <a:buFont typeface="Wingdings" panose="05000000000000000000" pitchFamily="2" charset="2"/>
              <a:buChar char="§"/>
              <a:defRPr baseline="0"/>
            </a:lvl4pPr>
            <a:lvl5pPr marL="537947" indent="-133297">
              <a:buFont typeface="Wingdings" panose="05000000000000000000" pitchFamily="2" charset="2"/>
              <a:buChar char="§"/>
              <a:defRPr baseline="0"/>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2 Id5"/>
          <p:cNvSpPr>
            <a:spLocks noGrp="1"/>
          </p:cNvSpPr>
          <p:nvPr>
            <p:ph type="body" sz="quarter" idx="14" hasCustomPrompt="1"/>
            <p:custDataLst>
              <p:tags r:id="rId4"/>
            </p:custDataLst>
          </p:nvPr>
        </p:nvSpPr>
        <p:spPr bwMode="auto">
          <a:xfrm>
            <a:off x="3492428" y="1079999"/>
            <a:ext cx="5651573" cy="3564000"/>
          </a:xfrm>
          <a:solidFill>
            <a:srgbClr val="D7D7CD"/>
          </a:solidFill>
        </p:spPr>
        <p:txBody>
          <a:bodyPr lIns="188924" tIns="107957" rIns="361655" bIns="107957"/>
          <a:lstStyle>
            <a:lvl1pPr marL="0" indent="0">
              <a:lnSpc>
                <a:spcPct val="100000"/>
              </a:lnSpc>
              <a:spcBef>
                <a:spcPts val="375"/>
              </a:spcBef>
              <a:spcAft>
                <a:spcPts val="375"/>
              </a:spcAft>
              <a:buClr>
                <a:schemeClr val="bg2"/>
              </a:buClr>
              <a:buFont typeface="Arial" pitchFamily="34" charset="0"/>
              <a:buNone/>
              <a:tabLst>
                <a:tab pos="4017942" algn="r"/>
              </a:tabLst>
              <a:defRPr>
                <a:solidFill>
                  <a:srgbClr val="000000"/>
                </a:solidFill>
              </a:defRPr>
            </a:lvl1pPr>
            <a:lvl2pPr marL="133297" indent="-132107">
              <a:lnSpc>
                <a:spcPct val="100000"/>
              </a:lnSpc>
              <a:spcBef>
                <a:spcPts val="375"/>
              </a:spcBef>
              <a:spcAft>
                <a:spcPts val="375"/>
              </a:spcAft>
              <a:buClrTx/>
              <a:buFont typeface="Wingdings" panose="05000000000000000000" pitchFamily="2" charset="2"/>
              <a:buChar char="§"/>
              <a:tabLst>
                <a:tab pos="4017942" algn="r"/>
              </a:tabLst>
              <a:defRPr b="0">
                <a:solidFill>
                  <a:srgbClr val="000000"/>
                </a:solidFill>
              </a:defRPr>
            </a:lvl2pPr>
            <a:lvl3pPr marL="133297" indent="-133297">
              <a:lnSpc>
                <a:spcPct val="100000"/>
              </a:lnSpc>
              <a:spcBef>
                <a:spcPts val="375"/>
              </a:spcBef>
              <a:spcAft>
                <a:spcPts val="375"/>
              </a:spcAft>
              <a:buClrTx/>
              <a:buFont typeface="Wingdings" panose="05000000000000000000" pitchFamily="2" charset="2"/>
              <a:buChar char="§"/>
              <a:tabLst>
                <a:tab pos="4017942" algn="r"/>
              </a:tabLst>
              <a:defRPr b="1">
                <a:solidFill>
                  <a:srgbClr val="000000"/>
                </a:solidFill>
              </a:defRPr>
            </a:lvl3pPr>
            <a:lvl4pPr marL="267784" indent="-133297">
              <a:lnSpc>
                <a:spcPct val="100000"/>
              </a:lnSpc>
              <a:spcBef>
                <a:spcPts val="375"/>
              </a:spcBef>
              <a:spcAft>
                <a:spcPts val="375"/>
              </a:spcAft>
              <a:buClrTx/>
              <a:buFont typeface="Wingdings" panose="05000000000000000000" pitchFamily="2" charset="2"/>
              <a:buChar char="§"/>
              <a:tabLst>
                <a:tab pos="4017942" algn="r"/>
              </a:tabLst>
              <a:defRPr b="0">
                <a:solidFill>
                  <a:srgbClr val="000000"/>
                </a:solidFill>
              </a:defRPr>
            </a:lvl4pPr>
            <a:lvl5pPr marL="267784" indent="-133297">
              <a:lnSpc>
                <a:spcPct val="100000"/>
              </a:lnSpc>
              <a:spcBef>
                <a:spcPts val="375"/>
              </a:spcBef>
              <a:spcAft>
                <a:spcPts val="375"/>
              </a:spcAft>
              <a:buClrTx/>
              <a:buFont typeface="Wingdings" panose="05000000000000000000" pitchFamily="2" charset="2"/>
              <a:buChar char="§"/>
              <a:tabLst>
                <a:tab pos="4017942" algn="r"/>
              </a:tabLst>
              <a:defRPr b="1" baseline="0">
                <a:solidFill>
                  <a:srgbClr val="000000"/>
                </a:solidFill>
              </a:defRPr>
            </a:lvl5pPr>
            <a:lvl6pPr marL="270164" indent="-135677">
              <a:lnSpc>
                <a:spcPct val="100000"/>
              </a:lnSpc>
              <a:spcBef>
                <a:spcPts val="375"/>
              </a:spcBef>
              <a:spcAft>
                <a:spcPts val="375"/>
              </a:spcAft>
              <a:buFont typeface="Arial" pitchFamily="34" charset="0"/>
              <a:buChar char="•"/>
              <a:tabLst>
                <a:tab pos="4017942" algn="r"/>
              </a:tabLst>
              <a:defRPr b="1"/>
            </a:lvl6pPr>
          </a:lstStyle>
          <a:p>
            <a:pPr lvl="0"/>
            <a:r>
              <a:rPr lang="en-US" dirty="0"/>
              <a:t>Click to edit the toc / contact</a:t>
            </a:r>
          </a:p>
          <a:p>
            <a:pPr lvl="1"/>
            <a:r>
              <a:rPr lang="en-US" dirty="0"/>
              <a:t>chapter</a:t>
            </a:r>
          </a:p>
          <a:p>
            <a:pPr lvl="2"/>
            <a:r>
              <a:rPr lang="en-US" dirty="0"/>
              <a:t>active chapter</a:t>
            </a:r>
          </a:p>
          <a:p>
            <a:pPr lvl="3"/>
            <a:r>
              <a:rPr lang="en-US" dirty="0"/>
              <a:t>subchapter</a:t>
            </a:r>
          </a:p>
          <a:p>
            <a:pPr lvl="4"/>
            <a:r>
              <a:rPr lang="en-US" dirty="0"/>
              <a:t>active subchapter</a:t>
            </a:r>
          </a:p>
        </p:txBody>
      </p:sp>
      <p:grpSp>
        <p:nvGrpSpPr>
          <p:cNvPr id="6" name="Group 33"/>
          <p:cNvGrpSpPr>
            <a:grpSpLocks noChangeAspect="1"/>
          </p:cNvGrpSpPr>
          <p:nvPr userDrawn="1"/>
        </p:nvGrpSpPr>
        <p:grpSpPr bwMode="auto">
          <a:xfrm>
            <a:off x="7162642"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custDataLst>
      <p:custData r:id="rId1"/>
    </p:custDataLst>
    <p:extLst>
      <p:ext uri="{BB962C8B-B14F-4D97-AF65-F5344CB8AC3E}">
        <p14:creationId xmlns:p14="http://schemas.microsoft.com/office/powerpoint/2010/main" val="5781571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Chapter 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470052" y="2918919"/>
            <a:ext cx="4857470" cy="1755025"/>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161751" tIns="67394" rIns="161751" bIns="161751" anchor="b" anchorCtr="0">
            <a:spAutoFit/>
          </a:bodyPr>
          <a:lstStyle>
            <a:lvl1pPr>
              <a:defRPr sz="33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4572000" y="2"/>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61" rIns="0" bIns="0">
            <a:noAutofit/>
          </a:bodyPr>
          <a:lstStyle/>
          <a:p>
            <a:pPr algn="ctr" fontAlgn="base">
              <a:spcBef>
                <a:spcPct val="50000"/>
              </a:spcBef>
              <a:spcAft>
                <a:spcPct val="0"/>
              </a:spcAft>
            </a:pPr>
            <a:endParaRPr lang="en-US" sz="800" b="1" dirty="0">
              <a:solidFill>
                <a:srgbClr val="990000"/>
              </a:solidFill>
              <a:ea typeface="ＭＳ Ｐゴシック" charset="-128"/>
            </a:endParaRPr>
          </a:p>
        </p:txBody>
      </p:sp>
      <p:grpSp>
        <p:nvGrpSpPr>
          <p:cNvPr id="31" name="Gruppieren 30"/>
          <p:cNvGrpSpPr/>
          <p:nvPr userDrawn="1"/>
        </p:nvGrpSpPr>
        <p:grpSpPr>
          <a:xfrm>
            <a:off x="-161906" y="-162000"/>
            <a:ext cx="9466669" cy="5467500"/>
            <a:chOff x="-216000" y="-216000"/>
            <a:chExt cx="12628800" cy="7290000"/>
          </a:xfrm>
        </p:grpSpPr>
        <p:cxnSp>
          <p:nvCxnSpPr>
            <p:cNvPr id="32" name="Gerade Verbindung 3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9" name="Group 33"/>
          <p:cNvGrpSpPr>
            <a:grpSpLocks noChangeAspect="1"/>
          </p:cNvGrpSpPr>
          <p:nvPr userDrawn="1"/>
        </p:nvGrpSpPr>
        <p:grpSpPr bwMode="auto">
          <a:xfrm>
            <a:off x="7162645" y="242888"/>
            <a:ext cx="1618407" cy="6858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7"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8"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9"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12131399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Chapter title picture">
    <p:spTree>
      <p:nvGrpSpPr>
        <p:cNvPr id="1" name=""/>
        <p:cNvGrpSpPr/>
        <p:nvPr/>
      </p:nvGrpSpPr>
      <p:grpSpPr>
        <a:xfrm>
          <a:off x="0" y="0"/>
          <a:ext cx="0" cy="0"/>
          <a:chOff x="0" y="0"/>
          <a:chExt cx="0" cy="0"/>
        </a:xfrm>
      </p:grpSpPr>
      <p:sp>
        <p:nvSpPr>
          <p:cNvPr id="3" name="Bildplatzhalter 2"/>
          <p:cNvSpPr>
            <a:spLocks noGrp="1"/>
          </p:cNvSpPr>
          <p:nvPr>
            <p:ph type="pic" sz="quarter" idx="10" hasCustomPrompt="1"/>
          </p:nvPr>
        </p:nvSpPr>
        <p:spPr>
          <a:xfrm>
            <a:off x="0" y="0"/>
            <a:ext cx="9144000" cy="5143500"/>
          </a:xfrm>
          <a:solidFill>
            <a:srgbClr val="BECDD7"/>
          </a:solidFill>
          <a:ln w="9525">
            <a:noFill/>
            <a:miter lim="800000"/>
            <a:headEnd/>
            <a:tailEnd/>
          </a:ln>
        </p:spPr>
        <p:txBody>
          <a:bodyPr vert="horz" wrap="square" lIns="0" tIns="0" rIns="0" bIns="0" numCol="1" anchor="t" anchorCtr="0" compatLnSpc="1">
            <a:prstTxWarp prst="textNoShape">
              <a:avLst/>
            </a:prstTxWarp>
          </a:bodyPr>
          <a:lstStyle>
            <a:lvl1pPr marL="0" marR="0" indent="0" algn="ctr" defTabSz="685526" rtl="0" eaLnBrk="1" fontAlgn="base" latinLnBrk="0" hangingPunct="1">
              <a:lnSpc>
                <a:spcPct val="110000"/>
              </a:lnSpc>
              <a:spcBef>
                <a:spcPct val="0"/>
              </a:spcBef>
              <a:spcAft>
                <a:spcPct val="0"/>
              </a:spcAft>
              <a:buClr>
                <a:schemeClr val="accent1"/>
              </a:buClr>
              <a:buSzTx/>
              <a:buFont typeface="Arial" pitchFamily="34" charset="0"/>
              <a:buNone/>
              <a:tabLst/>
              <a:defRPr lang="de-CH">
                <a:solidFill>
                  <a:srgbClr val="788791"/>
                </a:solidFill>
              </a:defRPr>
            </a:lvl1pPr>
          </a:lstStyle>
          <a:p>
            <a:pPr marL="0" marR="0" lvl="0" indent="0" algn="ctr" defTabSz="685526" rtl="0" eaLnBrk="1" fontAlgn="base" latinLnBrk="0" hangingPunct="1">
              <a:lnSpc>
                <a:spcPct val="110000"/>
              </a:lnSpc>
              <a:spcBef>
                <a:spcPct val="0"/>
              </a:spcBef>
              <a:spcAft>
                <a:spcPct val="0"/>
              </a:spcAft>
              <a:buClr>
                <a:schemeClr val="accent1"/>
              </a:buClr>
              <a:buSzTx/>
              <a:buFont typeface="Arial" pitchFamily="34" charset="0"/>
              <a:buNone/>
              <a:tabLst/>
              <a:defRPr/>
            </a:pPr>
            <a:r>
              <a:rPr lang="en-US" dirty="0"/>
              <a:t>Send this newly inserted picture to the background</a:t>
            </a:r>
            <a:br>
              <a:rPr lang="en-US" dirty="0"/>
            </a:br>
            <a:r>
              <a:rPr lang="en-US" dirty="0"/>
              <a:t>by pressing the "right mouse button" and clicking "Send to Back"</a:t>
            </a:r>
          </a:p>
        </p:txBody>
      </p:sp>
      <p:sp>
        <p:nvSpPr>
          <p:cNvPr id="4" name="cdtRectangle 115 Id57350"/>
          <p:cNvSpPr>
            <a:spLocks noGrp="1" noChangeArrowheads="1"/>
          </p:cNvSpPr>
          <p:nvPr>
            <p:ph type="ctrTitle" hasCustomPrompt="1"/>
            <p:custDataLst>
              <p:tags r:id="rId1"/>
            </p:custDataLst>
          </p:nvPr>
        </p:nvSpPr>
        <p:spPr bwMode="ltGray">
          <a:xfrm>
            <a:off x="470052" y="3403578"/>
            <a:ext cx="4857470" cy="124740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161935" tIns="67473" rIns="161935" bIns="161935" anchor="b" anchorCtr="0">
            <a:spAutoFit/>
          </a:bodyPr>
          <a:lstStyle>
            <a:lvl1pPr>
              <a:defRPr sz="3300" smtClean="0">
                <a:solidFill>
                  <a:srgbClr val="FFFFFF"/>
                </a:solidFill>
                <a:latin typeface="Arial" pitchFamily="34" charset="0"/>
              </a:defRPr>
            </a:lvl1pPr>
          </a:lstStyle>
          <a:p>
            <a:r>
              <a:rPr lang="en-US" noProof="0" dirty="0"/>
              <a:t>Click the style sheet to edit the title</a:t>
            </a:r>
            <a:endParaRPr lang="de-DE" noProof="0" dirty="0"/>
          </a:p>
        </p:txBody>
      </p:sp>
      <p:sp>
        <p:nvSpPr>
          <p:cNvPr id="5" name="cdtText Box 101 Id11"/>
          <p:cNvSpPr txBox="1">
            <a:spLocks noChangeArrowheads="1"/>
          </p:cNvSpPr>
          <p:nvPr userDrawn="1">
            <p:custDataLst>
              <p:tags r:id="rId2"/>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9" rIns="0" bIns="0">
            <a:noAutofit/>
          </a:bodyPr>
          <a:lstStyle/>
          <a:p>
            <a:pPr algn="ctr" defTabSz="685526">
              <a:defRPr/>
            </a:pPr>
            <a:endParaRPr lang="de-DE" sz="800" b="1" kern="0" dirty="0">
              <a:solidFill>
                <a:srgbClr val="990000"/>
              </a:solidFill>
              <a:ea typeface="ＭＳ Ｐゴシック" charset="-128"/>
            </a:endParaRPr>
          </a:p>
        </p:txBody>
      </p:sp>
      <p:grpSp>
        <p:nvGrpSpPr>
          <p:cNvPr id="82" name="Gruppieren 81"/>
          <p:cNvGrpSpPr/>
          <p:nvPr userDrawn="1"/>
        </p:nvGrpSpPr>
        <p:grpSpPr>
          <a:xfrm>
            <a:off x="-161915" y="-162000"/>
            <a:ext cx="9466669" cy="5467500"/>
            <a:chOff x="-216000" y="-216000"/>
            <a:chExt cx="12628800" cy="7290000"/>
          </a:xfrm>
        </p:grpSpPr>
        <p:cxnSp>
          <p:nvCxnSpPr>
            <p:cNvPr id="83" name="Gerade Verbindung 82"/>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58" name="Logo"/>
          <p:cNvSpPr>
            <a:spLocks noGrp="1" noChangeAspect="1"/>
          </p:cNvSpPr>
          <p:nvPr>
            <p:ph type="body" sz="quarter" idx="15" hasCustomPrompt="1"/>
          </p:nvPr>
        </p:nvSpPr>
        <p:spPr>
          <a:xfrm>
            <a:off x="7163082" y="243000"/>
            <a:ext cx="1619157" cy="685800"/>
          </a:xfrm>
          <a:blipFill dpi="0" rotWithShape="0">
            <a:blip r:embed="rId4" cstate="email">
              <a:extLst>
                <a:ext uri="{28A0092B-C50C-407E-A947-70E740481C1C}">
                  <a14:useLocalDpi xmlns:a14="http://schemas.microsoft.com/office/drawing/2010/main"/>
                </a:ext>
              </a:extLst>
            </a:blip>
            <a:srcRect/>
            <a:stretch>
              <a:fillRect/>
            </a:stretch>
          </a:blipFill>
          <a:ln w="15875">
            <a:noFill/>
          </a:ln>
        </p:spPr>
        <p:txBody>
          <a:bodyPr wrap="none" anchor="t"/>
          <a:lstStyle>
            <a:lvl1pPr algn="l">
              <a:defRPr sz="100" baseline="0">
                <a:solidFill>
                  <a:srgbClr val="FFFFFF"/>
                </a:solidFill>
              </a:defRPr>
            </a:lvl1pPr>
          </a:lstStyle>
          <a:p>
            <a:pPr lvl="0"/>
            <a:r>
              <a:rPr lang="de-DE" sz="100" dirty="0"/>
              <a:t> </a:t>
            </a:r>
            <a:endParaRPr lang="de-CH" dirty="0"/>
          </a:p>
        </p:txBody>
      </p:sp>
    </p:spTree>
    <p:extLst>
      <p:ext uri="{BB962C8B-B14F-4D97-AF65-F5344CB8AC3E}">
        <p14:creationId xmlns:p14="http://schemas.microsoft.com/office/powerpoint/2010/main" val="23427075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Chapter 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hasCustomPrompt="1"/>
            <p:custDataLst>
              <p:tags r:id="rId1"/>
            </p:custDataLst>
          </p:nvPr>
        </p:nvSpPr>
        <p:spPr bwMode="ltGray">
          <a:xfrm>
            <a:off x="470052" y="3399297"/>
            <a:ext cx="4857470" cy="124740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161935" tIns="67473" rIns="161935" bIns="161935" anchor="b" anchorCtr="0">
            <a:spAutoFit/>
          </a:bodyPr>
          <a:lstStyle>
            <a:lvl1pPr>
              <a:defRPr sz="3300" smtClean="0">
                <a:solidFill>
                  <a:srgbClr val="FFFFFF"/>
                </a:solidFill>
                <a:latin typeface="Arial" pitchFamily="34" charset="0"/>
              </a:defRPr>
            </a:lvl1pPr>
          </a:lstStyle>
          <a:p>
            <a:r>
              <a:rPr lang="en-US" noProof="0" dirty="0"/>
              <a:t>Click the style sheet to edit the title</a:t>
            </a:r>
            <a:endParaRPr lang="de-DE" noProof="0" dirty="0"/>
          </a:p>
        </p:txBody>
      </p:sp>
      <p:sp>
        <p:nvSpPr>
          <p:cNvPr id="4" name="cdtText Box 101 Id11"/>
          <p:cNvSpPr txBox="1">
            <a:spLocks noChangeArrowheads="1"/>
          </p:cNvSpPr>
          <p:nvPr userDrawn="1">
            <p:custDataLst>
              <p:tags r:id="rId2"/>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9" rIns="0" bIns="0">
            <a:noAutofit/>
          </a:bodyPr>
          <a:lstStyle/>
          <a:p>
            <a:pPr algn="ctr" defTabSz="685526">
              <a:defRPr/>
            </a:pPr>
            <a:endParaRPr lang="de-DE" sz="800" b="1" kern="0" dirty="0">
              <a:solidFill>
                <a:srgbClr val="990000"/>
              </a:solidFill>
              <a:ea typeface="ＭＳ Ｐゴシック" charset="-128"/>
            </a:endParaRPr>
          </a:p>
        </p:txBody>
      </p:sp>
      <p:grpSp>
        <p:nvGrpSpPr>
          <p:cNvPr id="29" name="Group 33"/>
          <p:cNvGrpSpPr>
            <a:grpSpLocks noChangeAspect="1"/>
          </p:cNvGrpSpPr>
          <p:nvPr userDrawn="1"/>
        </p:nvGrpSpPr>
        <p:grpSpPr bwMode="auto">
          <a:xfrm>
            <a:off x="7162642" y="242888"/>
            <a:ext cx="1618407" cy="6858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4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4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4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4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4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4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4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4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4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4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5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5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5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5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5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5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77"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78"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79"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grpSp>
        <p:nvGrpSpPr>
          <p:cNvPr id="80" name="Gruppieren 79"/>
          <p:cNvGrpSpPr/>
          <p:nvPr userDrawn="1"/>
        </p:nvGrpSpPr>
        <p:grpSpPr>
          <a:xfrm>
            <a:off x="-161915" y="-162000"/>
            <a:ext cx="9466669" cy="5467500"/>
            <a:chOff x="-216000" y="-216000"/>
            <a:chExt cx="12628800" cy="7290000"/>
          </a:xfrm>
        </p:grpSpPr>
        <p:cxnSp>
          <p:nvCxnSpPr>
            <p:cNvPr id="81" name="Gerade Verbindung 80"/>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2345821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Chapter title Dynamic Petrol">
    <p:bg>
      <p:bgPr>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9" rIns="0" bIns="0">
            <a:noAutofit/>
          </a:bodyPr>
          <a:lstStyle/>
          <a:p>
            <a:pPr algn="ctr" defTabSz="685526">
              <a:defRPr/>
            </a:pPr>
            <a:endParaRPr lang="de-DE" sz="800" b="1" kern="0" dirty="0">
              <a:solidFill>
                <a:srgbClr val="990000"/>
              </a:solidFill>
              <a:ea typeface="ＭＳ Ｐゴシック" charset="-128"/>
            </a:endParaRPr>
          </a:p>
        </p:txBody>
      </p:sp>
      <p:sp>
        <p:nvSpPr>
          <p:cNvPr id="30" name="cdtRectangle 115 Id57350"/>
          <p:cNvSpPr>
            <a:spLocks noGrp="1" noChangeArrowheads="1"/>
          </p:cNvSpPr>
          <p:nvPr>
            <p:ph type="ctrTitle" hasCustomPrompt="1"/>
            <p:custDataLst>
              <p:tags r:id="rId2"/>
            </p:custDataLst>
          </p:nvPr>
        </p:nvSpPr>
        <p:spPr bwMode="ltGray">
          <a:xfrm>
            <a:off x="470052" y="3399297"/>
            <a:ext cx="4857470" cy="1247404"/>
          </a:xfrm>
          <a:noFill/>
        </p:spPr>
        <p:txBody>
          <a:bodyPr wrap="square" lIns="161935" tIns="67473" rIns="161935" bIns="161935" anchor="b" anchorCtr="0">
            <a:spAutoFit/>
          </a:bodyPr>
          <a:lstStyle>
            <a:lvl1pPr>
              <a:defRPr sz="3300" smtClean="0">
                <a:solidFill>
                  <a:srgbClr val="FFFFFF"/>
                </a:solidFill>
                <a:latin typeface="Arial" pitchFamily="34" charset="0"/>
              </a:defRPr>
            </a:lvl1pPr>
          </a:lstStyle>
          <a:p>
            <a:r>
              <a:rPr lang="en-US" noProof="0" dirty="0"/>
              <a:t>Click the style sheet to edit the title</a:t>
            </a:r>
            <a:endParaRPr lang="de-DE" noProof="0" dirty="0"/>
          </a:p>
        </p:txBody>
      </p:sp>
      <p:grpSp>
        <p:nvGrpSpPr>
          <p:cNvPr id="81" name="Gruppieren 80"/>
          <p:cNvGrpSpPr/>
          <p:nvPr userDrawn="1"/>
        </p:nvGrpSpPr>
        <p:grpSpPr>
          <a:xfrm>
            <a:off x="-161915" y="-162000"/>
            <a:ext cx="9466669" cy="5467500"/>
            <a:chOff x="-216000" y="-216000"/>
            <a:chExt cx="12628800" cy="7290000"/>
          </a:xfrm>
        </p:grpSpPr>
        <p:cxnSp>
          <p:nvCxnSpPr>
            <p:cNvPr id="82" name="Gerade Verbindung 8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56" name="Group 33"/>
          <p:cNvGrpSpPr>
            <a:grpSpLocks noChangeAspect="1"/>
          </p:cNvGrpSpPr>
          <p:nvPr userDrawn="1"/>
        </p:nvGrpSpPr>
        <p:grpSpPr bwMode="auto">
          <a:xfrm>
            <a:off x="7162642" y="242888"/>
            <a:ext cx="1618407" cy="685800"/>
            <a:chOff x="6019" y="204"/>
            <a:chExt cx="1360" cy="576"/>
          </a:xfrm>
        </p:grpSpPr>
        <p:sp>
          <p:nvSpPr>
            <p:cNvPr id="5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5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5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6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6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6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6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6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6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6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6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6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6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7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7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7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7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7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7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7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6"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extLst>
      <p:ext uri="{BB962C8B-B14F-4D97-AF65-F5344CB8AC3E}">
        <p14:creationId xmlns:p14="http://schemas.microsoft.com/office/powerpoint/2010/main" val="37304867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Free Content" type="titleOnly" preserve="1">
  <p:cSld name="Free Content">
    <p:spTree>
      <p:nvGrpSpPr>
        <p:cNvPr id="1" name=""/>
        <p:cNvGrpSpPr/>
        <p:nvPr/>
      </p:nvGrpSpPr>
      <p:grpSpPr>
        <a:xfrm>
          <a:off x="0" y="0"/>
          <a:ext cx="0" cy="0"/>
          <a:chOff x="0" y="0"/>
          <a:chExt cx="0" cy="0"/>
        </a:xfrm>
      </p:grpSpPr>
      <p:sp>
        <p:nvSpPr>
          <p:cNvPr id="2" name="cdtTitle 1 Id2"/>
          <p:cNvSpPr>
            <a:spLocks noGrp="1"/>
          </p:cNvSpPr>
          <p:nvPr>
            <p:ph type="title" hasCustomPrompt="1"/>
            <p:custDataLst>
              <p:tags r:id="rId2"/>
            </p:custDataLst>
          </p:nvPr>
        </p:nvSpPr>
        <p:spPr>
          <a:xfrm>
            <a:off x="0" y="0"/>
            <a:ext cx="9144000" cy="1080000"/>
          </a:xfrm>
          <a:noFill/>
          <a:ln w="9525">
            <a:noFill/>
            <a:miter lim="800000"/>
            <a:headEnd/>
            <a:tailEnd/>
          </a:ln>
        </p:spPr>
        <p:txBody>
          <a:bodyPr vert="horz" wrap="square" lIns="469612" tIns="323870" rIns="1592363" bIns="175430" numCol="1" anchor="t" anchorCtr="0" compatLnSpc="1">
            <a:prstTxWarp prst="textNoShape">
              <a:avLst/>
            </a:prstTxWarp>
          </a:bodyPr>
          <a:lstStyle>
            <a:lvl1pPr marL="0" marR="0" indent="0" algn="l" defTabSz="685526" rtl="0" eaLnBrk="1" fontAlgn="base" latinLnBrk="0" hangingPunct="1">
              <a:lnSpc>
                <a:spcPct val="100000"/>
              </a:lnSpc>
              <a:spcBef>
                <a:spcPct val="0"/>
              </a:spcBef>
              <a:spcAft>
                <a:spcPct val="0"/>
              </a:spcAft>
              <a:buClrTx/>
              <a:buSzTx/>
              <a:buFontTx/>
              <a:buNone/>
              <a:tabLst/>
              <a:defRPr lang="de-DE"/>
            </a:lvl1pPr>
          </a:lstStyle>
          <a:p>
            <a:pPr marL="0" marR="0" lvl="0" indent="0" algn="l" defTabSz="685526" rtl="0" eaLnBrk="1" fontAlgn="base" latinLnBrk="0" hangingPunct="1">
              <a:lnSpc>
                <a:spcPct val="100000"/>
              </a:lnSpc>
              <a:spcBef>
                <a:spcPct val="0"/>
              </a:spcBef>
              <a:spcAft>
                <a:spcPct val="0"/>
              </a:spcAft>
              <a:buClrTx/>
              <a:buSzTx/>
              <a:buFontTx/>
              <a:buNone/>
              <a:tabLst/>
              <a:defRPr/>
            </a:pPr>
            <a:r>
              <a:rPr lang="en-US" noProof="0" dirty="0"/>
              <a:t>Click the style sheet to edit the title</a:t>
            </a:r>
            <a:endParaRPr kumimoji="0" lang="de-DE" sz="15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grpSp>
        <p:nvGrpSpPr>
          <p:cNvPr id="5" name="Group 33"/>
          <p:cNvGrpSpPr>
            <a:grpSpLocks noChangeAspect="1"/>
          </p:cNvGrpSpPr>
          <p:nvPr userDrawn="1"/>
        </p:nvGrpSpPr>
        <p:grpSpPr bwMode="auto">
          <a:xfrm>
            <a:off x="7162642" y="242888"/>
            <a:ext cx="1618407" cy="685800"/>
            <a:chOff x="6019" y="204"/>
            <a:chExt cx="1360" cy="576"/>
          </a:xfrm>
        </p:grpSpPr>
        <p:sp>
          <p:nvSpPr>
            <p:cNvPr id="6"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7"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8"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9"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3"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custDataLst>
      <p:custData r:id="rId1"/>
    </p:custDataLst>
    <p:extLst>
      <p:ext uri="{BB962C8B-B14F-4D97-AF65-F5344CB8AC3E}">
        <p14:creationId xmlns:p14="http://schemas.microsoft.com/office/powerpoint/2010/main" val="39138529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ingle large imag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US" noProof="0" dirty="0"/>
              <a:t>Click the style sheet to edit the title</a:t>
            </a:r>
            <a:endParaRPr lang="de-DE" noProof="0" dirty="0"/>
          </a:p>
        </p:txBody>
      </p:sp>
      <p:sp>
        <p:nvSpPr>
          <p:cNvPr id="4" name="Bildplatzhalter 3"/>
          <p:cNvSpPr>
            <a:spLocks noGrp="1"/>
          </p:cNvSpPr>
          <p:nvPr>
            <p:ph type="pic" sz="quarter" idx="10"/>
          </p:nvPr>
        </p:nvSpPr>
        <p:spPr>
          <a:xfrm>
            <a:off x="0" y="1087042"/>
            <a:ext cx="9148235" cy="3563540"/>
          </a:xfrm>
        </p:spPr>
        <p:txBody>
          <a:bodyPr tIns="1349460"/>
          <a:lstStyle>
            <a:lvl1pPr marL="0" marR="0" indent="0" algn="ctr" defTabSz="685526" rtl="0" eaLnBrk="1" fontAlgn="base" latinLnBrk="0" hangingPunct="1">
              <a:lnSpc>
                <a:spcPct val="110000"/>
              </a:lnSpc>
              <a:spcBef>
                <a:spcPct val="0"/>
              </a:spcBef>
              <a:spcAft>
                <a:spcPct val="0"/>
              </a:spcAft>
              <a:buClr>
                <a:schemeClr val="accent1"/>
              </a:buClr>
              <a:buSzTx/>
              <a:buFont typeface="Arial" pitchFamily="34" charset="0"/>
              <a:buNone/>
              <a:tabLst/>
              <a:defRPr/>
            </a:lvl1pPr>
          </a:lstStyle>
          <a:p>
            <a:pPr marL="0" marR="0" lvl="0" indent="0" algn="ctr" defTabSz="685526" rtl="0" eaLnBrk="1" fontAlgn="base" latinLnBrk="0" hangingPunct="1">
              <a:lnSpc>
                <a:spcPct val="110000"/>
              </a:lnSpc>
              <a:spcBef>
                <a:spcPct val="0"/>
              </a:spcBef>
              <a:spcAft>
                <a:spcPct val="0"/>
              </a:spcAft>
              <a:buClr>
                <a:schemeClr val="accent1"/>
              </a:buClr>
              <a:buSzTx/>
              <a:buFont typeface="Arial" pitchFamily="34" charset="0"/>
              <a:buNone/>
              <a:tabLst/>
              <a:defRPr/>
            </a:pPr>
            <a:r>
              <a:rPr lang="de-DE"/>
              <a:t>Bild durch Klicken auf Symbol hinzufügen</a:t>
            </a:r>
            <a:endParaRPr lang="de-CH" dirty="0"/>
          </a:p>
        </p:txBody>
      </p:sp>
      <p:grpSp>
        <p:nvGrpSpPr>
          <p:cNvPr id="5" name="Group 33"/>
          <p:cNvGrpSpPr>
            <a:grpSpLocks noChangeAspect="1"/>
          </p:cNvGrpSpPr>
          <p:nvPr userDrawn="1"/>
        </p:nvGrpSpPr>
        <p:grpSpPr bwMode="auto">
          <a:xfrm>
            <a:off x="7162642" y="242888"/>
            <a:ext cx="1618407" cy="6858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extLst>
      <p:ext uri="{BB962C8B-B14F-4D97-AF65-F5344CB8AC3E}">
        <p14:creationId xmlns:p14="http://schemas.microsoft.com/office/powerpoint/2010/main" val="35268487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ingle large image without footer">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US" noProof="0" dirty="0"/>
              <a:t>Click the style sheet to edit the title</a:t>
            </a:r>
            <a:endParaRPr lang="de-DE" noProof="0" dirty="0"/>
          </a:p>
        </p:txBody>
      </p:sp>
      <p:sp>
        <p:nvSpPr>
          <p:cNvPr id="4" name="Bildplatzhalter 3"/>
          <p:cNvSpPr>
            <a:spLocks noGrp="1"/>
          </p:cNvSpPr>
          <p:nvPr>
            <p:ph type="pic" sz="quarter" idx="10" hasCustomPrompt="1"/>
          </p:nvPr>
        </p:nvSpPr>
        <p:spPr>
          <a:xfrm>
            <a:off x="0" y="1087041"/>
            <a:ext cx="9148235" cy="4061450"/>
          </a:xfrm>
          <a:noFill/>
        </p:spPr>
        <p:txBody>
          <a:bodyPr tIns="1349460"/>
          <a:lstStyle>
            <a:lvl1pPr marL="0" marR="0" indent="0" algn="ctr" defTabSz="685526" rtl="0" eaLnBrk="1" fontAlgn="base" latinLnBrk="0" hangingPunct="1">
              <a:lnSpc>
                <a:spcPct val="110000"/>
              </a:lnSpc>
              <a:spcBef>
                <a:spcPct val="0"/>
              </a:spcBef>
              <a:spcAft>
                <a:spcPct val="0"/>
              </a:spcAft>
              <a:buClr>
                <a:schemeClr val="accent1"/>
              </a:buClr>
              <a:buSzTx/>
              <a:buFont typeface="Arial" pitchFamily="34" charset="0"/>
              <a:buNone/>
              <a:tabLst/>
              <a:defRPr/>
            </a:lvl1pPr>
          </a:lstStyle>
          <a:p>
            <a:pPr marL="0" marR="0" lvl="0" indent="0" algn="ctr" defTabSz="685526" rtl="0" eaLnBrk="1" fontAlgn="base" latinLnBrk="0" hangingPunct="1">
              <a:lnSpc>
                <a:spcPct val="110000"/>
              </a:lnSpc>
              <a:spcBef>
                <a:spcPct val="0"/>
              </a:spcBef>
              <a:spcAft>
                <a:spcPct val="0"/>
              </a:spcAft>
              <a:buClr>
                <a:schemeClr val="accent1"/>
              </a:buClr>
              <a:buSzTx/>
              <a:buFont typeface="Arial" pitchFamily="34" charset="0"/>
              <a:buNone/>
              <a:tabLst/>
              <a:defRPr/>
            </a:pPr>
            <a:r>
              <a:rPr lang="en-US" dirty="0"/>
              <a:t>Send this newly inserted picture to the background</a:t>
            </a:r>
            <a:br>
              <a:rPr lang="en-US" dirty="0"/>
            </a:br>
            <a:r>
              <a:rPr lang="en-US" dirty="0"/>
              <a:t>by pressing the "right mouse button" and clicking "Send to Back"</a:t>
            </a:r>
          </a:p>
        </p:txBody>
      </p:sp>
      <p:grpSp>
        <p:nvGrpSpPr>
          <p:cNvPr id="5" name="Group 33"/>
          <p:cNvGrpSpPr>
            <a:grpSpLocks noChangeAspect="1"/>
          </p:cNvGrpSpPr>
          <p:nvPr userDrawn="1"/>
        </p:nvGrpSpPr>
        <p:grpSpPr bwMode="auto">
          <a:xfrm>
            <a:off x="7162642" y="242888"/>
            <a:ext cx="1618407" cy="6858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extLst>
      <p:ext uri="{BB962C8B-B14F-4D97-AF65-F5344CB8AC3E}">
        <p14:creationId xmlns:p14="http://schemas.microsoft.com/office/powerpoint/2010/main" val="14005392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4" name="Bildplatzhalter 3"/>
          <p:cNvSpPr>
            <a:spLocks noGrp="1"/>
          </p:cNvSpPr>
          <p:nvPr>
            <p:ph type="pic" sz="quarter" idx="10" hasCustomPrompt="1"/>
          </p:nvPr>
        </p:nvSpPr>
        <p:spPr>
          <a:xfrm>
            <a:off x="0" y="0"/>
            <a:ext cx="9142838" cy="5143500"/>
          </a:xfrm>
          <a:noFill/>
        </p:spPr>
        <p:txBody>
          <a:bodyPr tIns="1349460"/>
          <a:lstStyle>
            <a:lvl1pPr marL="0" marR="0" indent="0" algn="ctr" defTabSz="685526" rtl="0" eaLnBrk="1" fontAlgn="base" latinLnBrk="0" hangingPunct="1">
              <a:lnSpc>
                <a:spcPct val="110000"/>
              </a:lnSpc>
              <a:spcBef>
                <a:spcPct val="0"/>
              </a:spcBef>
              <a:spcAft>
                <a:spcPct val="0"/>
              </a:spcAft>
              <a:buClr>
                <a:schemeClr val="accent1"/>
              </a:buClr>
              <a:buSzTx/>
              <a:buFont typeface="Arial" pitchFamily="34" charset="0"/>
              <a:buNone/>
              <a:tabLst/>
              <a:defRPr/>
            </a:lvl1pPr>
          </a:lstStyle>
          <a:p>
            <a:pPr marL="0" marR="0" lvl="0" indent="0" algn="ctr" defTabSz="685526" rtl="0" eaLnBrk="1" fontAlgn="base" latinLnBrk="0" hangingPunct="1">
              <a:lnSpc>
                <a:spcPct val="110000"/>
              </a:lnSpc>
              <a:spcBef>
                <a:spcPct val="0"/>
              </a:spcBef>
              <a:spcAft>
                <a:spcPct val="0"/>
              </a:spcAft>
              <a:buClr>
                <a:schemeClr val="accent1"/>
              </a:buClr>
              <a:buSzTx/>
              <a:buFont typeface="Arial" pitchFamily="34" charset="0"/>
              <a:buNone/>
              <a:tabLst/>
              <a:defRPr/>
            </a:pPr>
            <a:r>
              <a:rPr lang="en-US" dirty="0"/>
              <a:t>Send this newly inserted picture to the background</a:t>
            </a:r>
            <a:br>
              <a:rPr lang="en-US" dirty="0"/>
            </a:br>
            <a:r>
              <a:rPr lang="en-US" dirty="0"/>
              <a:t>by pressing the "right mouse button" and clicking "Send to Back"</a:t>
            </a:r>
          </a:p>
        </p:txBody>
      </p:sp>
      <p:sp>
        <p:nvSpPr>
          <p:cNvPr id="2" name="Titel 1"/>
          <p:cNvSpPr>
            <a:spLocks noGrp="1"/>
          </p:cNvSpPr>
          <p:nvPr>
            <p:ph type="title"/>
          </p:nvPr>
        </p:nvSpPr>
        <p:spPr/>
        <p:txBody>
          <a:bodyPr/>
          <a:lstStyle>
            <a:lvl1pPr>
              <a:defRPr>
                <a:solidFill>
                  <a:schemeClr val="bg1"/>
                </a:solidFill>
              </a:defRPr>
            </a:lvl1pPr>
          </a:lstStyle>
          <a:p>
            <a:r>
              <a:rPr lang="de-DE" noProof="0"/>
              <a:t>Titelmasterformat durch Klicken bearbeiten</a:t>
            </a:r>
            <a:endParaRPr lang="de-DE" noProof="0" dirty="0"/>
          </a:p>
        </p:txBody>
      </p:sp>
    </p:spTree>
    <p:extLst>
      <p:ext uri="{BB962C8B-B14F-4D97-AF65-F5344CB8AC3E}">
        <p14:creationId xmlns:p14="http://schemas.microsoft.com/office/powerpoint/2010/main" val="3670125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Full bleed color area Dynamic Petrol">
    <p:bg>
      <p:bgRef idx="1001">
        <a:schemeClr val="bg1"/>
      </p:bgRef>
    </p:bg>
    <p:spTree>
      <p:nvGrpSpPr>
        <p:cNvPr id="1" name=""/>
        <p:cNvGrpSpPr/>
        <p:nvPr/>
      </p:nvGrpSpPr>
      <p:grpSpPr>
        <a:xfrm>
          <a:off x="0" y="0"/>
          <a:ext cx="0" cy="0"/>
          <a:chOff x="0" y="0"/>
          <a:chExt cx="0" cy="0"/>
        </a:xfrm>
      </p:grpSpPr>
      <p:grpSp>
        <p:nvGrpSpPr>
          <p:cNvPr id="7" name="Gruppieren 6"/>
          <p:cNvGrpSpPr/>
          <p:nvPr userDrawn="1"/>
        </p:nvGrpSpPr>
        <p:grpSpPr>
          <a:xfrm>
            <a:off x="1" y="1"/>
            <a:ext cx="9143999" cy="5146430"/>
            <a:chOff x="0" y="0"/>
            <a:chExt cx="12198350" cy="6861907"/>
          </a:xfrm>
        </p:grpSpPr>
        <p:sp>
          <p:nvSpPr>
            <p:cNvPr id="4" name="Rechteck 3"/>
            <p:cNvSpPr/>
            <p:nvPr userDrawn="1"/>
          </p:nvSpPr>
          <p:spPr bwMode="auto">
            <a:xfrm>
              <a:off x="0" y="0"/>
              <a:ext cx="12198350" cy="6861907"/>
            </a:xfrm>
            <a:prstGeom prst="rect">
              <a:avLst/>
            </a:prstGeom>
            <a:solidFill>
              <a:schemeClr val="bg1"/>
            </a:solidFill>
            <a:ln>
              <a:noFill/>
            </a:ln>
            <a:effectLst/>
          </p:spPr>
          <p:txBody>
            <a:bodyPr wrap="square" lIns="108000" tIns="54000" rIns="108000" bIns="54000" numCol="1" spcCol="72000" rtlCol="0" anchor="ctr">
              <a:noAutofit/>
            </a:bodyPr>
            <a:lstStyle/>
            <a:p>
              <a:pPr algn="ctr" defTabSz="685526">
                <a:lnSpc>
                  <a:spcPct val="110000"/>
                </a:lnSpc>
                <a:spcBef>
                  <a:spcPct val="0"/>
                </a:spcBef>
                <a:buFont typeface="Wingdings" charset="0"/>
                <a:buNone/>
                <a:defRPr/>
              </a:pPr>
              <a:endParaRPr lang="de-DE" sz="1300" kern="0" dirty="0">
                <a:solidFill>
                  <a:srgbClr val="000000"/>
                </a:solidFill>
                <a:ea typeface="Arial Unicode MS" panose="020B0604020202020204" pitchFamily="34" charset="-128"/>
                <a:cs typeface="Arial Unicode MS" panose="020B0604020202020204" pitchFamily="34" charset="-128"/>
              </a:endParaRPr>
            </a:p>
          </p:txBody>
        </p:sp>
        <p:sp>
          <p:nvSpPr>
            <p:cNvPr id="6" name="Rechteck 5"/>
            <p:cNvSpPr/>
            <p:nvPr userDrawn="1"/>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defTabSz="685526">
                <a:lnSpc>
                  <a:spcPct val="110000"/>
                </a:lnSpc>
                <a:spcBef>
                  <a:spcPct val="0"/>
                </a:spcBef>
                <a:buFont typeface="Wingdings" charset="0"/>
                <a:buNone/>
                <a:defRPr/>
              </a:pPr>
              <a:endParaRPr lang="de-DE" sz="1300" kern="0" dirty="0">
                <a:solidFill>
                  <a:srgbClr val="000000"/>
                </a:solidFill>
                <a:ea typeface="Arial Unicode MS" panose="020B0604020202020204" pitchFamily="34" charset="-128"/>
                <a:cs typeface="Arial Unicode MS" panose="020B0604020202020204" pitchFamily="34" charset="-128"/>
              </a:endParaRPr>
            </a:p>
          </p:txBody>
        </p:sp>
      </p:grpSp>
      <p:sp>
        <p:nvSpPr>
          <p:cNvPr id="2" name="Titel 1"/>
          <p:cNvSpPr>
            <a:spLocks noGrp="1"/>
          </p:cNvSpPr>
          <p:nvPr>
            <p:ph type="title" hasCustomPrompt="1"/>
          </p:nvPr>
        </p:nvSpPr>
        <p:spPr/>
        <p:txBody>
          <a:bodyPr/>
          <a:lstStyle>
            <a:lvl1pPr>
              <a:defRPr>
                <a:solidFill>
                  <a:schemeClr val="bg1"/>
                </a:solidFill>
              </a:defRPr>
            </a:lvl1pPr>
          </a:lstStyle>
          <a:p>
            <a:r>
              <a:rPr lang="en-US" noProof="0" dirty="0"/>
              <a:t>Click the style sheet to edit the title</a:t>
            </a:r>
            <a:endParaRPr lang="de-DE" noProof="0" dirty="0"/>
          </a:p>
        </p:txBody>
      </p:sp>
      <p:sp>
        <p:nvSpPr>
          <p:cNvPr id="8" name="cdtText Box 133 Id16"/>
          <p:cNvSpPr txBox="1">
            <a:spLocks noChangeArrowheads="1"/>
          </p:cNvSpPr>
          <p:nvPr userDrawn="1">
            <p:custDataLst>
              <p:tags r:id="rId1"/>
            </p:custDataLst>
          </p:nvPr>
        </p:nvSpPr>
        <p:spPr bwMode="auto">
          <a:xfrm>
            <a:off x="0" y="4650581"/>
            <a:ext cx="9144000" cy="297656"/>
          </a:xfrm>
          <a:prstGeom prst="rect">
            <a:avLst/>
          </a:prstGeom>
          <a:noFill/>
          <a:ln w="9525">
            <a:noFill/>
            <a:miter lim="800000"/>
            <a:headEnd/>
            <a:tailEnd/>
          </a:ln>
          <a:effectLst/>
        </p:spPr>
        <p:txBody>
          <a:bodyPr lIns="469612" tIns="107957" rIns="2407437" bIns="0" anchor="ctr"/>
          <a:lstStyle/>
          <a:p>
            <a:pPr defTabSz="685526">
              <a:defRPr/>
            </a:pPr>
            <a:r>
              <a:rPr lang="en-US" sz="700" b="1" kern="0">
                <a:solidFill>
                  <a:srgbClr val="FFFFFF"/>
                </a:solidFill>
                <a:ea typeface="ＭＳ Ｐゴシック" charset="-128"/>
              </a:rPr>
              <a:t>Restricted © Siemens AG 2018. All rights reserved.</a:t>
            </a:r>
            <a:endParaRPr lang="de-DE" sz="700" b="1" kern="0" dirty="0">
              <a:solidFill>
                <a:srgbClr val="FFFFFF"/>
              </a:solidFill>
              <a:ea typeface="ＭＳ Ｐゴシック" charset="-128"/>
            </a:endParaRPr>
          </a:p>
        </p:txBody>
      </p:sp>
      <p:sp>
        <p:nvSpPr>
          <p:cNvPr id="9" name="cdtTextBox 12 Id17"/>
          <p:cNvSpPr txBox="1"/>
          <p:nvPr userDrawn="1">
            <p:custDataLst>
              <p:tags r:id="rId2"/>
            </p:custDataLst>
          </p:nvPr>
        </p:nvSpPr>
        <p:spPr>
          <a:xfrm>
            <a:off x="0" y="4948237"/>
            <a:ext cx="2947637" cy="195263"/>
          </a:xfrm>
          <a:prstGeom prst="rect">
            <a:avLst/>
          </a:prstGeom>
          <a:noFill/>
        </p:spPr>
        <p:txBody>
          <a:bodyPr wrap="square" lIns="1430428" tIns="0" rIns="0" bIns="86365" rtlCol="0">
            <a:noAutofit/>
          </a:bodyPr>
          <a:lstStyle/>
          <a:p>
            <a:pPr defTabSz="685526">
              <a:lnSpc>
                <a:spcPct val="110000"/>
              </a:lnSpc>
              <a:defRPr/>
            </a:pPr>
            <a:endParaRPr lang="de-DE" sz="700" kern="0" dirty="0">
              <a:solidFill>
                <a:srgbClr val="FFFFFF"/>
              </a:solidFill>
              <a:ea typeface="ＭＳ Ｐゴシック" charset="-128"/>
            </a:endParaRPr>
          </a:p>
        </p:txBody>
      </p:sp>
      <p:sp>
        <p:nvSpPr>
          <p:cNvPr id="10" name="cdtTextBox 11 Id18"/>
          <p:cNvSpPr txBox="1"/>
          <p:nvPr userDrawn="1">
            <p:custDataLst>
              <p:tags r:id="rId3"/>
            </p:custDataLst>
          </p:nvPr>
        </p:nvSpPr>
        <p:spPr>
          <a:xfrm>
            <a:off x="0" y="4948237"/>
            <a:ext cx="1323275" cy="195263"/>
          </a:xfrm>
          <a:prstGeom prst="rect">
            <a:avLst/>
          </a:prstGeom>
          <a:noFill/>
        </p:spPr>
        <p:txBody>
          <a:bodyPr wrap="square" lIns="469612" tIns="0" rIns="0" bIns="86365" rtlCol="0" anchor="t" anchorCtr="0">
            <a:noAutofit/>
          </a:bodyPr>
          <a:lstStyle/>
          <a:p>
            <a:pPr defTabSz="685526">
              <a:lnSpc>
                <a:spcPct val="110000"/>
              </a:lnSpc>
              <a:defRPr/>
            </a:pPr>
            <a:r>
              <a:rPr lang="de-DE" sz="700" kern="0" dirty="0">
                <a:solidFill>
                  <a:srgbClr val="FFFFFF"/>
                </a:solidFill>
                <a:ea typeface="ＭＳ Ｐゴシック" charset="-128"/>
              </a:rPr>
              <a:t>Page </a:t>
            </a:r>
            <a:fld id="{91E7552C-A157-4A4F-8E99-698C0325FC94}" type="slidenum">
              <a:rPr lang="de-DE" sz="700" kern="0" smtClean="0">
                <a:solidFill>
                  <a:srgbClr val="FFFFFF"/>
                </a:solidFill>
                <a:ea typeface="ＭＳ Ｐゴシック" charset="-128"/>
              </a:rPr>
              <a:pPr defTabSz="685526">
                <a:lnSpc>
                  <a:spcPct val="110000"/>
                </a:lnSpc>
                <a:defRPr/>
              </a:pPr>
              <a:t>‹#›</a:t>
            </a:fld>
            <a:endParaRPr lang="de-DE" sz="700" kern="0" dirty="0">
              <a:solidFill>
                <a:srgbClr val="FFFFFF"/>
              </a:solidFill>
              <a:ea typeface="ＭＳ Ｐゴシック" charset="-128"/>
            </a:endParaRPr>
          </a:p>
        </p:txBody>
      </p:sp>
      <p:sp>
        <p:nvSpPr>
          <p:cNvPr id="11" name="cdtTextBox 13 Id19"/>
          <p:cNvSpPr txBox="1"/>
          <p:nvPr userDrawn="1">
            <p:custDataLst>
              <p:tags r:id="rId4"/>
            </p:custDataLst>
          </p:nvPr>
        </p:nvSpPr>
        <p:spPr>
          <a:xfrm>
            <a:off x="2839345" y="4948237"/>
            <a:ext cx="6304654" cy="195263"/>
          </a:xfrm>
          <a:prstGeom prst="rect">
            <a:avLst/>
          </a:prstGeom>
          <a:noFill/>
        </p:spPr>
        <p:txBody>
          <a:bodyPr wrap="square" lIns="0" tIns="0" rIns="361655" bIns="86365" rtlCol="0">
            <a:noAutofit/>
          </a:bodyPr>
          <a:lstStyle/>
          <a:p>
            <a:pPr algn="r" defTabSz="685526">
              <a:lnSpc>
                <a:spcPct val="110000"/>
              </a:lnSpc>
              <a:defRPr/>
            </a:pPr>
            <a:r>
              <a:rPr lang="de-DE" sz="700" kern="0">
                <a:solidFill>
                  <a:srgbClr val="FFFFFF"/>
                </a:solidFill>
                <a:ea typeface="ＭＳ Ｐゴシック" charset="-128"/>
              </a:rPr>
              <a:t>PG / PS</a:t>
            </a:r>
            <a:endParaRPr lang="de-DE" sz="700" kern="0" dirty="0">
              <a:solidFill>
                <a:srgbClr val="FFFFFF"/>
              </a:solidFill>
              <a:ea typeface="ＭＳ Ｐゴシック" charset="-128"/>
            </a:endParaRPr>
          </a:p>
        </p:txBody>
      </p:sp>
    </p:spTree>
    <p:extLst>
      <p:ext uri="{BB962C8B-B14F-4D97-AF65-F5344CB8AC3E}">
        <p14:creationId xmlns:p14="http://schemas.microsoft.com/office/powerpoint/2010/main" val="9060216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Full bleed color area Blue light">
    <p:bg>
      <p:bgRef idx="1001">
        <a:schemeClr val="bg1"/>
      </p:bgRef>
    </p:bg>
    <p:spTree>
      <p:nvGrpSpPr>
        <p:cNvPr id="1" name=""/>
        <p:cNvGrpSpPr/>
        <p:nvPr/>
      </p:nvGrpSpPr>
      <p:grpSpPr>
        <a:xfrm>
          <a:off x="0" y="0"/>
          <a:ext cx="0" cy="0"/>
          <a:chOff x="0" y="0"/>
          <a:chExt cx="0" cy="0"/>
        </a:xfrm>
      </p:grpSpPr>
      <p:sp>
        <p:nvSpPr>
          <p:cNvPr id="3" name="Rechteck 2"/>
          <p:cNvSpPr/>
          <p:nvPr userDrawn="1"/>
        </p:nvSpPr>
        <p:spPr bwMode="auto">
          <a:xfrm>
            <a:off x="0" y="1"/>
            <a:ext cx="9144000" cy="5146430"/>
          </a:xfrm>
          <a:prstGeom prst="rect">
            <a:avLst/>
          </a:prstGeom>
          <a:solidFill>
            <a:srgbClr val="50BED7"/>
          </a:solidFill>
          <a:ln>
            <a:noFill/>
          </a:ln>
          <a:effectLst/>
        </p:spPr>
        <p:txBody>
          <a:bodyPr wrap="square" lIns="80968" tIns="40484" rIns="80968" bIns="40484" numCol="1" spcCol="53978" rtlCol="0" anchor="ctr">
            <a:noAutofit/>
          </a:bodyPr>
          <a:lstStyle/>
          <a:p>
            <a:pPr algn="ctr" defTabSz="685526">
              <a:lnSpc>
                <a:spcPct val="110000"/>
              </a:lnSpc>
              <a:spcBef>
                <a:spcPct val="0"/>
              </a:spcBef>
              <a:buFont typeface="Wingdings" charset="0"/>
              <a:buNone/>
              <a:defRPr/>
            </a:pPr>
            <a:endParaRPr lang="de-DE" sz="1300" kern="0" dirty="0">
              <a:solidFill>
                <a:srgbClr val="000000"/>
              </a:solidFill>
              <a:ea typeface="Arial Unicode MS" panose="020B0604020202020204" pitchFamily="34" charset="-128"/>
              <a:cs typeface="Arial Unicode MS" panose="020B0604020202020204" pitchFamily="34" charset="-128"/>
            </a:endParaRPr>
          </a:p>
        </p:txBody>
      </p:sp>
      <p:sp>
        <p:nvSpPr>
          <p:cNvPr id="2" name="Titel 1"/>
          <p:cNvSpPr>
            <a:spLocks noGrp="1"/>
          </p:cNvSpPr>
          <p:nvPr>
            <p:ph type="title" hasCustomPrompt="1"/>
          </p:nvPr>
        </p:nvSpPr>
        <p:spPr/>
        <p:txBody>
          <a:bodyPr/>
          <a:lstStyle>
            <a:lvl1pPr>
              <a:defRPr>
                <a:solidFill>
                  <a:schemeClr val="bg1"/>
                </a:solidFill>
              </a:defRPr>
            </a:lvl1pPr>
          </a:lstStyle>
          <a:p>
            <a:r>
              <a:rPr lang="en-US" noProof="0" dirty="0"/>
              <a:t>Click the style sheet to edit the title</a:t>
            </a:r>
            <a:endParaRPr lang="de-DE" noProof="0" dirty="0"/>
          </a:p>
        </p:txBody>
      </p:sp>
      <p:sp>
        <p:nvSpPr>
          <p:cNvPr id="4" name="cdtText Box 133 Id16"/>
          <p:cNvSpPr txBox="1">
            <a:spLocks noChangeArrowheads="1"/>
          </p:cNvSpPr>
          <p:nvPr userDrawn="1">
            <p:custDataLst>
              <p:tags r:id="rId1"/>
            </p:custDataLst>
          </p:nvPr>
        </p:nvSpPr>
        <p:spPr bwMode="auto">
          <a:xfrm>
            <a:off x="0" y="4650581"/>
            <a:ext cx="9144000" cy="297656"/>
          </a:xfrm>
          <a:prstGeom prst="rect">
            <a:avLst/>
          </a:prstGeom>
          <a:noFill/>
          <a:ln w="9525">
            <a:noFill/>
            <a:miter lim="800000"/>
            <a:headEnd/>
            <a:tailEnd/>
          </a:ln>
          <a:effectLst/>
        </p:spPr>
        <p:txBody>
          <a:bodyPr lIns="469612" tIns="107957" rIns="2407437" bIns="0" anchor="ctr"/>
          <a:lstStyle/>
          <a:p>
            <a:pPr defTabSz="685526">
              <a:defRPr/>
            </a:pPr>
            <a:r>
              <a:rPr lang="en-US" sz="700" b="1" kern="0">
                <a:solidFill>
                  <a:srgbClr val="FFFFFF"/>
                </a:solidFill>
                <a:ea typeface="ＭＳ Ｐゴシック" charset="-128"/>
              </a:rPr>
              <a:t>Restricted © Siemens AG 2018. All rights reserved.</a:t>
            </a:r>
            <a:endParaRPr lang="de-DE" sz="700" b="1" kern="0" dirty="0">
              <a:solidFill>
                <a:srgbClr val="FFFFFF"/>
              </a:solidFill>
              <a:ea typeface="ＭＳ Ｐゴシック" charset="-128"/>
            </a:endParaRPr>
          </a:p>
        </p:txBody>
      </p:sp>
      <p:sp>
        <p:nvSpPr>
          <p:cNvPr id="5" name="cdtTextBox 12 Id17"/>
          <p:cNvSpPr txBox="1"/>
          <p:nvPr userDrawn="1">
            <p:custDataLst>
              <p:tags r:id="rId2"/>
            </p:custDataLst>
          </p:nvPr>
        </p:nvSpPr>
        <p:spPr>
          <a:xfrm>
            <a:off x="0" y="4948237"/>
            <a:ext cx="2947637" cy="195263"/>
          </a:xfrm>
          <a:prstGeom prst="rect">
            <a:avLst/>
          </a:prstGeom>
          <a:noFill/>
        </p:spPr>
        <p:txBody>
          <a:bodyPr wrap="square" lIns="1430428" tIns="0" rIns="0" bIns="86365" rtlCol="0">
            <a:noAutofit/>
          </a:bodyPr>
          <a:lstStyle/>
          <a:p>
            <a:pPr defTabSz="685526">
              <a:lnSpc>
                <a:spcPct val="110000"/>
              </a:lnSpc>
              <a:defRPr/>
            </a:pPr>
            <a:endParaRPr lang="de-DE" sz="700" kern="0" dirty="0">
              <a:solidFill>
                <a:srgbClr val="FFFFFF"/>
              </a:solidFill>
              <a:ea typeface="ＭＳ Ｐゴシック" charset="-128"/>
            </a:endParaRPr>
          </a:p>
        </p:txBody>
      </p:sp>
      <p:sp>
        <p:nvSpPr>
          <p:cNvPr id="6" name="cdtTextBox 11 Id18"/>
          <p:cNvSpPr txBox="1"/>
          <p:nvPr userDrawn="1">
            <p:custDataLst>
              <p:tags r:id="rId3"/>
            </p:custDataLst>
          </p:nvPr>
        </p:nvSpPr>
        <p:spPr>
          <a:xfrm>
            <a:off x="0" y="4948237"/>
            <a:ext cx="1323275" cy="195263"/>
          </a:xfrm>
          <a:prstGeom prst="rect">
            <a:avLst/>
          </a:prstGeom>
          <a:noFill/>
        </p:spPr>
        <p:txBody>
          <a:bodyPr wrap="square" lIns="469612" tIns="0" rIns="0" bIns="86365" rtlCol="0" anchor="t" anchorCtr="0">
            <a:noAutofit/>
          </a:bodyPr>
          <a:lstStyle/>
          <a:p>
            <a:pPr defTabSz="685526">
              <a:lnSpc>
                <a:spcPct val="110000"/>
              </a:lnSpc>
              <a:defRPr/>
            </a:pPr>
            <a:r>
              <a:rPr lang="de-DE" sz="700" kern="0" dirty="0">
                <a:solidFill>
                  <a:srgbClr val="FFFFFF"/>
                </a:solidFill>
                <a:ea typeface="ＭＳ Ｐゴシック" charset="-128"/>
              </a:rPr>
              <a:t>Page </a:t>
            </a:r>
            <a:fld id="{91E7552C-A157-4A4F-8E99-698C0325FC94}" type="slidenum">
              <a:rPr lang="de-DE" sz="700" kern="0" smtClean="0">
                <a:solidFill>
                  <a:srgbClr val="FFFFFF"/>
                </a:solidFill>
                <a:ea typeface="ＭＳ Ｐゴシック" charset="-128"/>
              </a:rPr>
              <a:pPr defTabSz="685526">
                <a:lnSpc>
                  <a:spcPct val="110000"/>
                </a:lnSpc>
                <a:defRPr/>
              </a:pPr>
              <a:t>‹#›</a:t>
            </a:fld>
            <a:endParaRPr lang="de-DE" sz="700" kern="0" dirty="0">
              <a:solidFill>
                <a:srgbClr val="FFFFFF"/>
              </a:solidFill>
              <a:ea typeface="ＭＳ Ｐゴシック" charset="-128"/>
            </a:endParaRPr>
          </a:p>
        </p:txBody>
      </p:sp>
      <p:sp>
        <p:nvSpPr>
          <p:cNvPr id="7" name="cdtTextBox 13 Id19"/>
          <p:cNvSpPr txBox="1"/>
          <p:nvPr userDrawn="1">
            <p:custDataLst>
              <p:tags r:id="rId4"/>
            </p:custDataLst>
          </p:nvPr>
        </p:nvSpPr>
        <p:spPr>
          <a:xfrm>
            <a:off x="2839345" y="4948237"/>
            <a:ext cx="6304654" cy="195263"/>
          </a:xfrm>
          <a:prstGeom prst="rect">
            <a:avLst/>
          </a:prstGeom>
          <a:noFill/>
        </p:spPr>
        <p:txBody>
          <a:bodyPr wrap="square" lIns="0" tIns="0" rIns="361655" bIns="86365" rtlCol="0">
            <a:noAutofit/>
          </a:bodyPr>
          <a:lstStyle/>
          <a:p>
            <a:pPr algn="r" defTabSz="685526">
              <a:lnSpc>
                <a:spcPct val="110000"/>
              </a:lnSpc>
              <a:defRPr/>
            </a:pPr>
            <a:r>
              <a:rPr lang="de-DE" sz="700" kern="0">
                <a:solidFill>
                  <a:srgbClr val="FFFFFF"/>
                </a:solidFill>
                <a:ea typeface="ＭＳ Ｐゴシック" charset="-128"/>
              </a:rPr>
              <a:t>PG / PS</a:t>
            </a:r>
            <a:endParaRPr lang="de-DE" sz="700" kern="0" dirty="0">
              <a:solidFill>
                <a:srgbClr val="FFFFFF"/>
              </a:solidFill>
              <a:ea typeface="ＭＳ Ｐゴシック" charset="-128"/>
            </a:endParaRPr>
          </a:p>
        </p:txBody>
      </p:sp>
    </p:spTree>
    <p:extLst>
      <p:ext uri="{BB962C8B-B14F-4D97-AF65-F5344CB8AC3E}">
        <p14:creationId xmlns:p14="http://schemas.microsoft.com/office/powerpoint/2010/main" val="163186963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One object (large)" type="obj" preserve="1">
  <p:cSld name="One object (large)">
    <p:spTree>
      <p:nvGrpSpPr>
        <p:cNvPr id="1" name=""/>
        <p:cNvGrpSpPr/>
        <p:nvPr/>
      </p:nvGrpSpPr>
      <p:grpSpPr>
        <a:xfrm>
          <a:off x="0" y="0"/>
          <a:ext cx="0" cy="0"/>
          <a:chOff x="0" y="0"/>
          <a:chExt cx="0" cy="0"/>
        </a:xfrm>
      </p:grpSpPr>
      <p:sp>
        <p:nvSpPr>
          <p:cNvPr id="2" name="cdtTitle 1 Id2"/>
          <p:cNvSpPr>
            <a:spLocks noGrp="1"/>
          </p:cNvSpPr>
          <p:nvPr>
            <p:ph type="title" hasCustomPrompt="1"/>
            <p:custDataLst>
              <p:tags r:id="rId2"/>
            </p:custDataLst>
          </p:nvPr>
        </p:nvSpPr>
        <p:spPr>
          <a:xfrm>
            <a:off x="0" y="-1"/>
            <a:ext cx="9144000" cy="1080000"/>
          </a:xfrm>
        </p:spPr>
        <p:txBody>
          <a:bodyPr/>
          <a:lstStyle/>
          <a:p>
            <a:r>
              <a:rPr lang="en-US" noProof="0" dirty="0"/>
              <a:t>Click the style sheet to edit the title</a:t>
            </a:r>
            <a:endParaRPr lang="de-DE" noProof="0" dirty="0"/>
          </a:p>
        </p:txBody>
      </p:sp>
      <p:sp>
        <p:nvSpPr>
          <p:cNvPr id="3" name="cdtContent Placeholder 2 Id3"/>
          <p:cNvSpPr>
            <a:spLocks noGrp="1"/>
          </p:cNvSpPr>
          <p:nvPr>
            <p:ph idx="1" hasCustomPrompt="1"/>
            <p:custDataLst>
              <p:tags r:id="rId3"/>
            </p:custDataLst>
          </p:nvPr>
        </p:nvSpPr>
        <p:spPr>
          <a:xfrm>
            <a:off x="470052" y="1087042"/>
            <a:ext cx="6153517" cy="3563540"/>
          </a:xfrm>
        </p:spPr>
        <p:txBody>
          <a:bodyPr/>
          <a:lstStyle>
            <a:lvl1pPr>
              <a:buFont typeface="Arial" pitchFamily="34" charset="0"/>
              <a:buNone/>
              <a:defRPr/>
            </a:lvl1pPr>
            <a:lvl2pPr marL="134487" indent="-133297">
              <a:buFont typeface="Wingdings" panose="05000000000000000000" pitchFamily="2" charset="2"/>
              <a:buChar char="§"/>
              <a:defRPr baseline="0"/>
            </a:lvl2pPr>
            <a:lvl3pPr marL="268974" indent="-133297">
              <a:buFont typeface="Wingdings" panose="05000000000000000000" pitchFamily="2" charset="2"/>
              <a:buChar char="§"/>
              <a:defRPr baseline="0"/>
            </a:lvl3pPr>
            <a:lvl4pPr marL="403461" indent="-133297">
              <a:buFont typeface="Wingdings" panose="05000000000000000000" pitchFamily="2" charset="2"/>
              <a:buChar char="§"/>
              <a:defRPr baseline="0"/>
            </a:lvl4pPr>
            <a:lvl5pPr marL="537947" indent="-133297">
              <a:buFont typeface="Wingdings" panose="05000000000000000000" pitchFamily="2" charset="2"/>
              <a:buChar char="§"/>
              <a:defRPr baseline="0"/>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7162642" y="242888"/>
            <a:ext cx="1618407" cy="6858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custDataLst>
      <p:custData r:id="rId1"/>
    </p:custDataLst>
    <p:extLst>
      <p:ext uri="{BB962C8B-B14F-4D97-AF65-F5344CB8AC3E}">
        <p14:creationId xmlns:p14="http://schemas.microsoft.com/office/powerpoint/2010/main" val="1087560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Chapter title Dynamic Petrol">
    <p:bg>
      <p:bgPr>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4572000" y="2"/>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61" rIns="0" bIns="0">
            <a:noAutofit/>
          </a:bodyPr>
          <a:lstStyle/>
          <a:p>
            <a:pPr algn="ctr" fontAlgn="base">
              <a:spcBef>
                <a:spcPct val="50000"/>
              </a:spcBef>
              <a:spcAft>
                <a:spcPct val="0"/>
              </a:spcAft>
            </a:pPr>
            <a:endParaRPr lang="en-US" sz="800" b="1" dirty="0">
              <a:solidFill>
                <a:srgbClr val="990000"/>
              </a:solidFill>
              <a:ea typeface="ＭＳ Ｐゴシック" charset="-128"/>
            </a:endParaRPr>
          </a:p>
        </p:txBody>
      </p:sp>
      <p:grpSp>
        <p:nvGrpSpPr>
          <p:cNvPr id="31" name="Gruppieren 30"/>
          <p:cNvGrpSpPr/>
          <p:nvPr userDrawn="1"/>
        </p:nvGrpSpPr>
        <p:grpSpPr>
          <a:xfrm>
            <a:off x="-161906" y="-162000"/>
            <a:ext cx="9466669" cy="5467500"/>
            <a:chOff x="-216000" y="-216000"/>
            <a:chExt cx="12628800" cy="7290000"/>
          </a:xfrm>
        </p:grpSpPr>
        <p:cxnSp>
          <p:nvCxnSpPr>
            <p:cNvPr id="32" name="Gerade Verbindung 3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30" name="cdtRectangle 115 Id57350"/>
          <p:cNvSpPr>
            <a:spLocks noGrp="1" noChangeArrowheads="1"/>
          </p:cNvSpPr>
          <p:nvPr>
            <p:ph type="ctrTitle"/>
            <p:custDataLst>
              <p:tags r:id="rId2"/>
            </p:custDataLst>
          </p:nvPr>
        </p:nvSpPr>
        <p:spPr bwMode="ltGray">
          <a:xfrm>
            <a:off x="470052" y="2918919"/>
            <a:ext cx="4857470" cy="1755025"/>
          </a:xfrm>
          <a:noFill/>
        </p:spPr>
        <p:txBody>
          <a:bodyPr wrap="square" lIns="161751" tIns="67394" rIns="161751" bIns="161751" anchor="b" anchorCtr="0">
            <a:spAutoFit/>
          </a:bodyPr>
          <a:lstStyle>
            <a:lvl1pPr>
              <a:defRPr sz="33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7162645" y="242888"/>
            <a:ext cx="1618407" cy="685800"/>
            <a:chOff x="6019" y="204"/>
            <a:chExt cx="1360" cy="576"/>
          </a:xfrm>
        </p:grpSpPr>
        <p:sp>
          <p:nvSpPr>
            <p:cNvPr id="33"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24015480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One object (small)" type="obj" preserve="1">
  <p:cSld name="One object (small)">
    <p:spTree>
      <p:nvGrpSpPr>
        <p:cNvPr id="1" name=""/>
        <p:cNvGrpSpPr/>
        <p:nvPr/>
      </p:nvGrpSpPr>
      <p:grpSpPr>
        <a:xfrm>
          <a:off x="0" y="0"/>
          <a:ext cx="0" cy="0"/>
          <a:chOff x="0" y="0"/>
          <a:chExt cx="0" cy="0"/>
        </a:xfrm>
      </p:grpSpPr>
      <p:sp>
        <p:nvSpPr>
          <p:cNvPr id="2" name="cdtTitle 1 Id2"/>
          <p:cNvSpPr>
            <a:spLocks noGrp="1"/>
          </p:cNvSpPr>
          <p:nvPr>
            <p:ph type="title" hasCustomPrompt="1"/>
            <p:custDataLst>
              <p:tags r:id="rId2"/>
            </p:custDataLst>
          </p:nvPr>
        </p:nvSpPr>
        <p:spPr>
          <a:xfrm>
            <a:off x="0" y="0"/>
            <a:ext cx="9144000" cy="1080000"/>
          </a:xfrm>
        </p:spPr>
        <p:txBody>
          <a:bodyPr/>
          <a:lstStyle/>
          <a:p>
            <a:r>
              <a:rPr lang="en-US" noProof="0" dirty="0"/>
              <a:t>Click the style sheet to edit the title</a:t>
            </a:r>
            <a:endParaRPr lang="de-DE" noProof="0" dirty="0"/>
          </a:p>
        </p:txBody>
      </p:sp>
      <p:sp>
        <p:nvSpPr>
          <p:cNvPr id="3" name="cdtContent Placeholder 2 Id3"/>
          <p:cNvSpPr>
            <a:spLocks noGrp="1"/>
          </p:cNvSpPr>
          <p:nvPr>
            <p:ph idx="1" hasCustomPrompt="1"/>
            <p:custDataLst>
              <p:tags r:id="rId3"/>
            </p:custDataLst>
          </p:nvPr>
        </p:nvSpPr>
        <p:spPr>
          <a:xfrm>
            <a:off x="470052" y="1087042"/>
            <a:ext cx="5073358" cy="3563540"/>
          </a:xfrm>
        </p:spPr>
        <p:txBody>
          <a:bodyPr/>
          <a:lstStyle>
            <a:lvl2pPr marL="134487" indent="-133297">
              <a:buFont typeface="Wingdings" panose="05000000000000000000" pitchFamily="2" charset="2"/>
              <a:buChar char="§"/>
              <a:defRPr baseline="0"/>
            </a:lvl2pPr>
            <a:lvl3pPr marL="268974" indent="-133297">
              <a:buFont typeface="Wingdings" panose="05000000000000000000" pitchFamily="2" charset="2"/>
              <a:buChar char="§"/>
              <a:defRPr baseline="0"/>
            </a:lvl3pPr>
            <a:lvl4pPr marL="403461" indent="-133297">
              <a:buFont typeface="Wingdings" panose="05000000000000000000" pitchFamily="2" charset="2"/>
              <a:buChar char="§"/>
              <a:defRPr baseline="0"/>
            </a:lvl4pPr>
            <a:lvl5pPr marL="537947" indent="-133297">
              <a:buFont typeface="Wingdings" panose="05000000000000000000" pitchFamily="2" charset="2"/>
              <a:buChar char="§"/>
              <a:defRPr baseline="0"/>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7162642" y="242888"/>
            <a:ext cx="1618407" cy="6858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custDataLst>
      <p:custData r:id="rId1"/>
    </p:custDataLst>
    <p:extLst>
      <p:ext uri="{BB962C8B-B14F-4D97-AF65-F5344CB8AC3E}">
        <p14:creationId xmlns:p14="http://schemas.microsoft.com/office/powerpoint/2010/main" val="7774430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wo columns" type="twoObj" preserve="1">
  <p:cSld name="Two columns">
    <p:spTree>
      <p:nvGrpSpPr>
        <p:cNvPr id="1" name=""/>
        <p:cNvGrpSpPr/>
        <p:nvPr/>
      </p:nvGrpSpPr>
      <p:grpSpPr>
        <a:xfrm>
          <a:off x="0" y="0"/>
          <a:ext cx="0" cy="0"/>
          <a:chOff x="0" y="0"/>
          <a:chExt cx="0" cy="0"/>
        </a:xfrm>
      </p:grpSpPr>
      <p:sp>
        <p:nvSpPr>
          <p:cNvPr id="2" name="cdtTitle 1 Id2"/>
          <p:cNvSpPr>
            <a:spLocks noGrp="1"/>
          </p:cNvSpPr>
          <p:nvPr>
            <p:ph type="title" hasCustomPrompt="1"/>
            <p:custDataLst>
              <p:tags r:id="rId2"/>
            </p:custDataLst>
          </p:nvPr>
        </p:nvSpPr>
        <p:spPr>
          <a:xfrm>
            <a:off x="0" y="-1"/>
            <a:ext cx="9144000" cy="1080000"/>
          </a:xfrm>
          <a:noFill/>
          <a:ln w="9525">
            <a:noFill/>
            <a:miter lim="800000"/>
            <a:headEnd/>
            <a:tailEnd/>
          </a:ln>
        </p:spPr>
        <p:txBody>
          <a:bodyPr vert="horz" wrap="square" lIns="469612" tIns="323870" rIns="1592363" bIns="175430" numCol="1" anchor="t" anchorCtr="0" compatLnSpc="1">
            <a:prstTxWarp prst="textNoShape">
              <a:avLst/>
            </a:prstTxWarp>
          </a:bodyPr>
          <a:lstStyle>
            <a:lvl1pPr marL="0" marR="0" indent="0" algn="l" defTabSz="685526" rtl="0" eaLnBrk="1" fontAlgn="base" latinLnBrk="0" hangingPunct="1">
              <a:lnSpc>
                <a:spcPct val="100000"/>
              </a:lnSpc>
              <a:spcBef>
                <a:spcPct val="0"/>
              </a:spcBef>
              <a:spcAft>
                <a:spcPct val="0"/>
              </a:spcAft>
              <a:buClrTx/>
              <a:buSzTx/>
              <a:buFontTx/>
              <a:buNone/>
              <a:tabLst/>
              <a:defRPr lang="de-DE"/>
            </a:lvl1pPr>
          </a:lstStyle>
          <a:p>
            <a:pPr marL="0" marR="0" lvl="0" indent="0" algn="l" defTabSz="685526" rtl="0" eaLnBrk="1" fontAlgn="base" latinLnBrk="0" hangingPunct="1">
              <a:lnSpc>
                <a:spcPct val="100000"/>
              </a:lnSpc>
              <a:spcBef>
                <a:spcPct val="0"/>
              </a:spcBef>
              <a:spcAft>
                <a:spcPct val="0"/>
              </a:spcAft>
              <a:buClrTx/>
              <a:buSzTx/>
              <a:buFontTx/>
              <a:buNone/>
              <a:tabLst/>
              <a:defRPr/>
            </a:pPr>
            <a:r>
              <a:rPr lang="en-US" noProof="0" dirty="0"/>
              <a:t>Click the style sheet to edit the title</a:t>
            </a:r>
            <a:endParaRPr kumimoji="0" lang="de-DE" sz="15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half" idx="1" hasCustomPrompt="1"/>
            <p:custDataLst>
              <p:tags r:id="rId3"/>
            </p:custDataLst>
          </p:nvPr>
        </p:nvSpPr>
        <p:spPr>
          <a:xfrm>
            <a:off x="470052" y="1087042"/>
            <a:ext cx="4101948" cy="356354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48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baseline="0" smtClean="0"/>
            </a:lvl2pPr>
            <a:lvl3pPr marL="268974"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baseline="0" smtClean="0"/>
            </a:lvl3pPr>
            <a:lvl4pPr marL="403461"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4pPr>
            <a:lvl5pPr marL="53794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baseline="0"/>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half" idx="2" hasCustomPrompt="1"/>
            <p:custDataLst>
              <p:tags r:id="rId4"/>
            </p:custDataLst>
          </p:nvPr>
        </p:nvSpPr>
        <p:spPr>
          <a:xfrm>
            <a:off x="4680291" y="1087042"/>
            <a:ext cx="4101948" cy="3563539"/>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48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2pPr>
            <a:lvl3pPr marL="268974"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3pPr>
            <a:lvl4pPr marL="403461"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4pPr>
            <a:lvl5pPr marL="53794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custDataLst>
      <p:custData r:id="rId1"/>
    </p:custDataLst>
    <p:extLst>
      <p:ext uri="{BB962C8B-B14F-4D97-AF65-F5344CB8AC3E}">
        <p14:creationId xmlns:p14="http://schemas.microsoft.com/office/powerpoint/2010/main" val="11755191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wo columns, two imag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US" noProof="0" dirty="0"/>
              <a:t>Click the style sheet to edit the title</a:t>
            </a:r>
            <a:endParaRPr lang="de-DE" dirty="0"/>
          </a:p>
        </p:txBody>
      </p:sp>
      <p:sp>
        <p:nvSpPr>
          <p:cNvPr id="3" name="cdtContent Placeholder 2 Id3"/>
          <p:cNvSpPr>
            <a:spLocks noGrp="1"/>
          </p:cNvSpPr>
          <p:nvPr>
            <p:ph sz="half" idx="1" hasCustomPrompt="1"/>
            <p:custDataLst>
              <p:tags r:id="rId1"/>
            </p:custDataLst>
          </p:nvPr>
        </p:nvSpPr>
        <p:spPr>
          <a:xfrm>
            <a:off x="470052" y="1087042"/>
            <a:ext cx="4101948" cy="356354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48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2pPr>
            <a:lvl3pPr marL="268974"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3pPr>
            <a:lvl4pPr marL="403461"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4pPr>
            <a:lvl5pPr marL="53794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4680290" y="1087041"/>
            <a:ext cx="4101864" cy="1728000"/>
          </a:xfrm>
        </p:spPr>
        <p:txBody>
          <a:bodyPr tIns="485806"/>
          <a:lstStyle>
            <a:lvl1pPr algn="ctr">
              <a:defRPr/>
            </a:lvl1pPr>
          </a:lstStyle>
          <a:p>
            <a:r>
              <a:rPr lang="de-DE"/>
              <a:t>Bild durch Klicken auf Symbol hinzufügen</a:t>
            </a:r>
            <a:endParaRPr lang="de-DE" dirty="0"/>
          </a:p>
        </p:txBody>
      </p:sp>
      <p:sp>
        <p:nvSpPr>
          <p:cNvPr id="6" name="Bildplatzhalter 4"/>
          <p:cNvSpPr>
            <a:spLocks noGrp="1"/>
          </p:cNvSpPr>
          <p:nvPr>
            <p:ph type="pic" sz="quarter" idx="11"/>
          </p:nvPr>
        </p:nvSpPr>
        <p:spPr>
          <a:xfrm>
            <a:off x="4680290" y="2922789"/>
            <a:ext cx="4101864" cy="1728000"/>
          </a:xfrm>
        </p:spPr>
        <p:txBody>
          <a:bodyPr tIns="485806"/>
          <a:lstStyle>
            <a:lvl1pPr algn="ctr">
              <a:defRPr/>
            </a:lvl1pPr>
          </a:lstStyle>
          <a:p>
            <a:r>
              <a:rPr lang="de-DE"/>
              <a:t>Bild durch Klicken auf Symbol hinzufügen</a:t>
            </a:r>
            <a:endParaRPr lang="de-DE" dirty="0"/>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extLst>
      <p:ext uri="{BB962C8B-B14F-4D97-AF65-F5344CB8AC3E}">
        <p14:creationId xmlns:p14="http://schemas.microsoft.com/office/powerpoint/2010/main" val="37405452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wo columns, two images 2">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US" noProof="0" dirty="0"/>
              <a:t>Click the style sheet to edit the title</a:t>
            </a:r>
            <a:endParaRPr lang="de-DE" dirty="0"/>
          </a:p>
        </p:txBody>
      </p:sp>
      <p:sp>
        <p:nvSpPr>
          <p:cNvPr id="3" name="cdtContent Placeholder 2 Id3"/>
          <p:cNvSpPr>
            <a:spLocks noGrp="1"/>
          </p:cNvSpPr>
          <p:nvPr>
            <p:ph sz="half" idx="1" hasCustomPrompt="1"/>
            <p:custDataLst>
              <p:tags r:id="rId1"/>
            </p:custDataLst>
          </p:nvPr>
        </p:nvSpPr>
        <p:spPr>
          <a:xfrm>
            <a:off x="470052" y="1087042"/>
            <a:ext cx="4425695" cy="3563540"/>
          </a:xfrm>
          <a:solidFill>
            <a:schemeClr val="accent2"/>
          </a:solidFill>
          <a:ln w="9525">
            <a:noFill/>
            <a:miter lim="800000"/>
            <a:headEnd/>
            <a:tailEnd/>
          </a:ln>
        </p:spPr>
        <p:txBody>
          <a:bodyPr vert="horz" wrap="square" lIns="215914" tIns="188924" rIns="431827" bIns="188924" numCol="1" anchor="t" anchorCtr="0" compatLnSpc="1">
            <a:prstTxWarp prst="textNoShape">
              <a:avLst/>
            </a:prstTxWarp>
          </a:bodyPr>
          <a:lstStyle>
            <a:lvl1pPr marL="0" marR="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48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2pPr>
            <a:lvl3pPr marL="268974"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3pPr>
            <a:lvl4pPr marL="403461"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4pPr>
            <a:lvl5pPr marL="53794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4680290" y="1302609"/>
            <a:ext cx="4101864" cy="1498500"/>
          </a:xfrm>
        </p:spPr>
        <p:txBody>
          <a:bodyPr tIns="485806"/>
          <a:lstStyle>
            <a:lvl1pPr algn="ctr">
              <a:defRPr/>
            </a:lvl1pPr>
          </a:lstStyle>
          <a:p>
            <a:r>
              <a:rPr lang="de-DE"/>
              <a:t>Bild durch Klicken auf Symbol hinzufügen</a:t>
            </a:r>
            <a:endParaRPr lang="de-DE" dirty="0"/>
          </a:p>
        </p:txBody>
      </p:sp>
      <p:sp>
        <p:nvSpPr>
          <p:cNvPr id="6" name="Bildplatzhalter 4"/>
          <p:cNvSpPr>
            <a:spLocks noGrp="1"/>
          </p:cNvSpPr>
          <p:nvPr>
            <p:ph type="pic" sz="quarter" idx="11"/>
          </p:nvPr>
        </p:nvSpPr>
        <p:spPr>
          <a:xfrm>
            <a:off x="4680290" y="2922789"/>
            <a:ext cx="4101864" cy="1498500"/>
          </a:xfrm>
        </p:spPr>
        <p:txBody>
          <a:bodyPr tIns="485806"/>
          <a:lstStyle>
            <a:lvl1pPr algn="ctr">
              <a:defRPr/>
            </a:lvl1pPr>
          </a:lstStyle>
          <a:p>
            <a:r>
              <a:rPr lang="de-DE"/>
              <a:t>Bild durch Klicken auf Symbol hinzufügen</a:t>
            </a:r>
            <a:endParaRPr lang="de-DE" dirty="0"/>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extLst>
      <p:ext uri="{BB962C8B-B14F-4D97-AF65-F5344CB8AC3E}">
        <p14:creationId xmlns:p14="http://schemas.microsoft.com/office/powerpoint/2010/main" val="14785409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wo rows" preserve="1" userDrawn="1">
  <p:cSld name="Two rows">
    <p:spTree>
      <p:nvGrpSpPr>
        <p:cNvPr id="1" name=""/>
        <p:cNvGrpSpPr/>
        <p:nvPr/>
      </p:nvGrpSpPr>
      <p:grpSpPr>
        <a:xfrm>
          <a:off x="0" y="0"/>
          <a:ext cx="0" cy="0"/>
          <a:chOff x="0" y="0"/>
          <a:chExt cx="0" cy="0"/>
        </a:xfrm>
      </p:grpSpPr>
      <p:sp>
        <p:nvSpPr>
          <p:cNvPr id="2" name="cdtTitle 1 Id2"/>
          <p:cNvSpPr>
            <a:spLocks noGrp="1"/>
          </p:cNvSpPr>
          <p:nvPr>
            <p:ph type="title" hasCustomPrompt="1"/>
            <p:custDataLst>
              <p:tags r:id="rId2"/>
            </p:custDataLst>
          </p:nvPr>
        </p:nvSpPr>
        <p:spPr>
          <a:xfrm>
            <a:off x="0" y="-1"/>
            <a:ext cx="9144000" cy="1080000"/>
          </a:xfrm>
        </p:spPr>
        <p:txBody>
          <a:bodyPr/>
          <a:lstStyle/>
          <a:p>
            <a:r>
              <a:rPr lang="en-US" noProof="0" dirty="0"/>
              <a:t>Click the style sheet to edit the title</a:t>
            </a:r>
            <a:endParaRPr lang="de-DE" noProof="0" dirty="0"/>
          </a:p>
        </p:txBody>
      </p:sp>
      <p:sp>
        <p:nvSpPr>
          <p:cNvPr id="3" name="cdtContent Placeholder 2 Id3"/>
          <p:cNvSpPr>
            <a:spLocks noGrp="1"/>
          </p:cNvSpPr>
          <p:nvPr>
            <p:ph idx="1" hasCustomPrompt="1"/>
            <p:custDataLst>
              <p:tags r:id="rId3"/>
            </p:custDataLst>
          </p:nvPr>
        </p:nvSpPr>
        <p:spPr>
          <a:xfrm>
            <a:off x="470052" y="1086584"/>
            <a:ext cx="6153517" cy="1728000"/>
          </a:xfrm>
        </p:spPr>
        <p:txBody>
          <a:bodyPr/>
          <a:lstStyle>
            <a:lvl2pPr marL="134487" indent="-133297">
              <a:buFont typeface="Wingdings" panose="05000000000000000000" pitchFamily="2" charset="2"/>
              <a:buChar char="§"/>
              <a:defRPr/>
            </a:lvl2pPr>
            <a:lvl3pPr marL="268974" indent="-133297">
              <a:buFont typeface="Wingdings" panose="05000000000000000000" pitchFamily="2" charset="2"/>
              <a:buChar char="§"/>
              <a:defRPr/>
            </a:lvl3pPr>
            <a:lvl4pPr marL="403461" indent="-133297">
              <a:buFont typeface="Wingdings" panose="05000000000000000000" pitchFamily="2" charset="2"/>
              <a:buChar char="§"/>
              <a:defRPr/>
            </a:lvl4pPr>
            <a:lvl5pPr marL="537947" indent="-133297">
              <a:buFont typeface="Wingdings" panose="05000000000000000000" pitchFamily="2" charset="2"/>
              <a:buChar char="§"/>
              <a:defRPr/>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hasCustomPrompt="1"/>
            <p:custDataLst>
              <p:tags r:id="rId4"/>
            </p:custDataLst>
          </p:nvPr>
        </p:nvSpPr>
        <p:spPr>
          <a:xfrm>
            <a:off x="470052" y="2922789"/>
            <a:ext cx="6153517" cy="1728000"/>
          </a:xfrm>
        </p:spPr>
        <p:txBody>
          <a:bodyPr/>
          <a:lstStyle>
            <a:lvl2pPr marL="134487" indent="-133297">
              <a:buFont typeface="Wingdings" panose="05000000000000000000" pitchFamily="2" charset="2"/>
              <a:buChar char="§"/>
              <a:defRPr/>
            </a:lvl2pPr>
            <a:lvl3pPr marL="268974" indent="-133297">
              <a:buFont typeface="Wingdings" panose="05000000000000000000" pitchFamily="2" charset="2"/>
              <a:buChar char="§"/>
              <a:defRPr/>
            </a:lvl3pPr>
            <a:lvl4pPr marL="403461" indent="-133297">
              <a:buFont typeface="Wingdings" panose="05000000000000000000" pitchFamily="2" charset="2"/>
              <a:buChar char="§"/>
              <a:defRPr/>
            </a:lvl4pPr>
            <a:lvl5pPr marL="537947" indent="-133297">
              <a:buFont typeface="Wingdings" panose="05000000000000000000" pitchFamily="2" charset="2"/>
              <a:buChar char="§"/>
              <a:defRPr/>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custDataLst>
      <p:custData r:id="rId1"/>
    </p:custDataLst>
    <p:extLst>
      <p:ext uri="{BB962C8B-B14F-4D97-AF65-F5344CB8AC3E}">
        <p14:creationId xmlns:p14="http://schemas.microsoft.com/office/powerpoint/2010/main" val="16277220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hree columns" preserve="1" userDrawn="1">
  <p:cSld name="Three columns">
    <p:spTree>
      <p:nvGrpSpPr>
        <p:cNvPr id="1" name=""/>
        <p:cNvGrpSpPr/>
        <p:nvPr/>
      </p:nvGrpSpPr>
      <p:grpSpPr>
        <a:xfrm>
          <a:off x="0" y="0"/>
          <a:ext cx="0" cy="0"/>
          <a:chOff x="0" y="0"/>
          <a:chExt cx="0" cy="0"/>
        </a:xfrm>
      </p:grpSpPr>
      <p:sp>
        <p:nvSpPr>
          <p:cNvPr id="2" name="cdtTitle 1 Id2"/>
          <p:cNvSpPr>
            <a:spLocks noGrp="1"/>
          </p:cNvSpPr>
          <p:nvPr>
            <p:ph type="title" hasCustomPrompt="1"/>
            <p:custDataLst>
              <p:tags r:id="rId2"/>
            </p:custDataLst>
          </p:nvPr>
        </p:nvSpPr>
        <p:spPr>
          <a:xfrm>
            <a:off x="0" y="-1"/>
            <a:ext cx="9144000" cy="1080000"/>
          </a:xfrm>
        </p:spPr>
        <p:txBody>
          <a:bodyPr/>
          <a:lstStyle/>
          <a:p>
            <a:r>
              <a:rPr lang="en-US" noProof="0" dirty="0"/>
              <a:t>Click the style sheet to edit the title</a:t>
            </a:r>
            <a:endParaRPr lang="de-DE" noProof="0" dirty="0"/>
          </a:p>
        </p:txBody>
      </p:sp>
      <p:sp>
        <p:nvSpPr>
          <p:cNvPr id="3" name="cdtContent Placeholder 2 Id3"/>
          <p:cNvSpPr>
            <a:spLocks noGrp="1"/>
          </p:cNvSpPr>
          <p:nvPr>
            <p:ph idx="1" hasCustomPrompt="1"/>
            <p:custDataLst>
              <p:tags r:id="rId3"/>
            </p:custDataLst>
          </p:nvPr>
        </p:nvSpPr>
        <p:spPr>
          <a:xfrm>
            <a:off x="470052" y="1087042"/>
            <a:ext cx="2698932" cy="3563540"/>
          </a:xfrm>
        </p:spPr>
        <p:txBody>
          <a:bodyPr/>
          <a:lstStyle>
            <a:lvl2pPr marL="134487" indent="-133297">
              <a:buFont typeface="Wingdings" panose="05000000000000000000" pitchFamily="2" charset="2"/>
              <a:buChar char="§"/>
              <a:defRPr/>
            </a:lvl2pPr>
            <a:lvl3pPr marL="268974" indent="-133297">
              <a:buFont typeface="Wingdings" panose="05000000000000000000" pitchFamily="2" charset="2"/>
              <a:buChar char="§"/>
              <a:defRPr/>
            </a:lvl3pPr>
            <a:lvl4pPr marL="403461" indent="-133297">
              <a:buFont typeface="Wingdings" panose="05000000000000000000" pitchFamily="2" charset="2"/>
              <a:buChar char="§"/>
              <a:defRPr/>
            </a:lvl4pPr>
            <a:lvl5pPr marL="537947" indent="-133297">
              <a:buFont typeface="Wingdings" panose="05000000000000000000" pitchFamily="2" charset="2"/>
              <a:buChar char="§"/>
              <a:defRPr/>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hasCustomPrompt="1"/>
            <p:custDataLst>
              <p:tags r:id="rId4"/>
            </p:custDataLst>
          </p:nvPr>
        </p:nvSpPr>
        <p:spPr>
          <a:xfrm>
            <a:off x="3276085" y="1087042"/>
            <a:ext cx="2698594" cy="3563539"/>
          </a:xfrm>
        </p:spPr>
        <p:txBody>
          <a:bodyPr/>
          <a:lstStyle>
            <a:lvl2pPr marL="134487" indent="-133297">
              <a:buFont typeface="Wingdings" panose="05000000000000000000" pitchFamily="2" charset="2"/>
              <a:buChar char="§"/>
              <a:defRPr/>
            </a:lvl2pPr>
            <a:lvl3pPr marL="268974" indent="-133297">
              <a:buFont typeface="Wingdings" panose="05000000000000000000" pitchFamily="2" charset="2"/>
              <a:buChar char="§"/>
              <a:defRPr/>
            </a:lvl3pPr>
            <a:lvl4pPr marL="403461" indent="-133297">
              <a:buFont typeface="Wingdings" panose="05000000000000000000" pitchFamily="2" charset="2"/>
              <a:buChar char="§"/>
              <a:defRPr/>
            </a:lvl4pPr>
            <a:lvl5pPr marL="537947" indent="-133297">
              <a:buFont typeface="Wingdings" panose="05000000000000000000" pitchFamily="2" charset="2"/>
              <a:buChar char="§"/>
              <a:defRPr/>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hasCustomPrompt="1"/>
            <p:custDataLst>
              <p:tags r:id="rId5"/>
            </p:custDataLst>
          </p:nvPr>
        </p:nvSpPr>
        <p:spPr>
          <a:xfrm>
            <a:off x="6083644" y="1087042"/>
            <a:ext cx="2698594" cy="3563540"/>
          </a:xfrm>
        </p:spPr>
        <p:txBody>
          <a:bodyPr/>
          <a:lstStyle>
            <a:lvl2pPr marL="134487" indent="-133297">
              <a:buFont typeface="Wingdings" panose="05000000000000000000" pitchFamily="2" charset="2"/>
              <a:buChar char="§"/>
              <a:defRPr/>
            </a:lvl2pPr>
            <a:lvl3pPr marL="268974" indent="-133297">
              <a:buFont typeface="Wingdings" panose="05000000000000000000" pitchFamily="2" charset="2"/>
              <a:buChar char="§"/>
              <a:defRPr/>
            </a:lvl3pPr>
            <a:lvl4pPr marL="403461" indent="-133297">
              <a:buFont typeface="Wingdings" panose="05000000000000000000" pitchFamily="2" charset="2"/>
              <a:buChar char="§"/>
              <a:defRPr/>
            </a:lvl4pPr>
            <a:lvl5pPr marL="537947" indent="-133297">
              <a:buFont typeface="Wingdings" panose="05000000000000000000" pitchFamily="2" charset="2"/>
              <a:buChar char="§"/>
              <a:defRPr/>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8"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4"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5"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6"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7"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custDataLst>
      <p:custData r:id="rId1"/>
    </p:custDataLst>
    <p:extLst>
      <p:ext uri="{BB962C8B-B14F-4D97-AF65-F5344CB8AC3E}">
        <p14:creationId xmlns:p14="http://schemas.microsoft.com/office/powerpoint/2010/main" val="30967010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Four objects" type="fourObj" preserve="1">
  <p:cSld name="Four objects">
    <p:spTree>
      <p:nvGrpSpPr>
        <p:cNvPr id="1" name=""/>
        <p:cNvGrpSpPr/>
        <p:nvPr/>
      </p:nvGrpSpPr>
      <p:grpSpPr>
        <a:xfrm>
          <a:off x="0" y="0"/>
          <a:ext cx="0" cy="0"/>
          <a:chOff x="0" y="0"/>
          <a:chExt cx="0" cy="0"/>
        </a:xfrm>
      </p:grpSpPr>
      <p:sp>
        <p:nvSpPr>
          <p:cNvPr id="2" name="cdtTitle 1 Id2"/>
          <p:cNvSpPr>
            <a:spLocks noGrp="1"/>
          </p:cNvSpPr>
          <p:nvPr>
            <p:ph type="title" sz="quarter" hasCustomPrompt="1"/>
            <p:custDataLst>
              <p:tags r:id="rId2"/>
            </p:custDataLst>
          </p:nvPr>
        </p:nvSpPr>
        <p:spPr>
          <a:xfrm>
            <a:off x="0" y="0"/>
            <a:ext cx="9144000" cy="1080000"/>
          </a:xfrm>
          <a:noFill/>
          <a:ln w="9525">
            <a:noFill/>
            <a:miter lim="800000"/>
            <a:headEnd/>
            <a:tailEnd/>
          </a:ln>
        </p:spPr>
        <p:txBody>
          <a:bodyPr vert="horz" wrap="square" lIns="469612" tIns="323870" rIns="1592363" bIns="175430" numCol="1" anchor="t" anchorCtr="0" compatLnSpc="1">
            <a:prstTxWarp prst="textNoShape">
              <a:avLst/>
            </a:prstTxWarp>
          </a:bodyPr>
          <a:lstStyle>
            <a:lvl1pPr marL="0" marR="0" indent="0" algn="l" defTabSz="685526" rtl="0" eaLnBrk="1" fontAlgn="base" latinLnBrk="0" hangingPunct="1">
              <a:lnSpc>
                <a:spcPct val="100000"/>
              </a:lnSpc>
              <a:spcBef>
                <a:spcPct val="0"/>
              </a:spcBef>
              <a:spcAft>
                <a:spcPct val="0"/>
              </a:spcAft>
              <a:buClrTx/>
              <a:buSzTx/>
              <a:buFontTx/>
              <a:buNone/>
              <a:tabLst/>
              <a:defRPr lang="de-DE"/>
            </a:lvl1pPr>
          </a:lstStyle>
          <a:p>
            <a:pPr marL="0" marR="0" lvl="0" indent="0" algn="l" defTabSz="685526" rtl="0" eaLnBrk="1" fontAlgn="base" latinLnBrk="0" hangingPunct="1">
              <a:lnSpc>
                <a:spcPct val="100000"/>
              </a:lnSpc>
              <a:spcBef>
                <a:spcPct val="0"/>
              </a:spcBef>
              <a:spcAft>
                <a:spcPct val="0"/>
              </a:spcAft>
              <a:buClrTx/>
              <a:buSzTx/>
              <a:buFontTx/>
              <a:buNone/>
              <a:tabLst/>
              <a:defRPr/>
            </a:pPr>
            <a:r>
              <a:rPr lang="en-US" noProof="0" dirty="0"/>
              <a:t>Click the style sheet to edit the title</a:t>
            </a:r>
            <a:endParaRPr kumimoji="0" lang="de-DE" sz="15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quarter" idx="1" hasCustomPrompt="1"/>
            <p:custDataLst>
              <p:tags r:id="rId3"/>
            </p:custDataLst>
          </p:nvPr>
        </p:nvSpPr>
        <p:spPr>
          <a:xfrm>
            <a:off x="470052" y="1086585"/>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48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2pPr>
            <a:lvl3pPr marL="268974"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3pPr>
            <a:lvl4pPr marL="403461"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4pPr>
            <a:lvl5pPr marL="53794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quarter" idx="2" hasCustomPrompt="1"/>
            <p:custDataLst>
              <p:tags r:id="rId4"/>
            </p:custDataLst>
          </p:nvPr>
        </p:nvSpPr>
        <p:spPr>
          <a:xfrm>
            <a:off x="4680291" y="1086585"/>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48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2pPr>
            <a:lvl3pPr marL="268974"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3pPr>
            <a:lvl4pPr marL="403461"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4pPr>
            <a:lvl5pPr marL="53794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Content Placeholder 4 Id5"/>
          <p:cNvSpPr>
            <a:spLocks noGrp="1"/>
          </p:cNvSpPr>
          <p:nvPr>
            <p:ph sz="quarter" idx="3" hasCustomPrompt="1"/>
            <p:custDataLst>
              <p:tags r:id="rId5"/>
            </p:custDataLst>
          </p:nvPr>
        </p:nvSpPr>
        <p:spPr>
          <a:xfrm>
            <a:off x="470052" y="2922789"/>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48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2pPr>
            <a:lvl3pPr marL="268974"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3pPr>
            <a:lvl4pPr marL="403461"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4pPr>
            <a:lvl5pPr marL="53794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Content Placeholder 5 Id6"/>
          <p:cNvSpPr>
            <a:spLocks noGrp="1"/>
          </p:cNvSpPr>
          <p:nvPr>
            <p:ph sz="quarter" idx="4" hasCustomPrompt="1"/>
            <p:custDataLst>
              <p:tags r:id="rId6"/>
            </p:custDataLst>
          </p:nvPr>
        </p:nvSpPr>
        <p:spPr>
          <a:xfrm>
            <a:off x="4680291" y="2917636"/>
            <a:ext cx="4101948" cy="1728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48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2pPr>
            <a:lvl3pPr marL="268974"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3pPr>
            <a:lvl4pPr marL="403461"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smtClean="0"/>
            </a:lvl4pPr>
            <a:lvl5pPr marL="537947" marR="0" indent="-133297" algn="l" defTabSz="685526" rtl="0" eaLnBrk="1" fontAlgn="base" latinLnBrk="0" hangingPunct="1">
              <a:lnSpc>
                <a:spcPct val="110000"/>
              </a:lnSpc>
              <a:spcBef>
                <a:spcPct val="0"/>
              </a:spcBef>
              <a:spcAft>
                <a:spcPct val="0"/>
              </a:spcAft>
              <a:buClr>
                <a:srgbClr val="879BAA"/>
              </a:buClr>
              <a:buSzTx/>
              <a:buFont typeface="Wingdings" panose="05000000000000000000" pitchFamily="2" charset="2"/>
              <a:buChar char="§"/>
              <a:tabLst/>
              <a:defRPr lang="de-DE"/>
            </a:lvl5p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 name="Group 33"/>
          <p:cNvGrpSpPr>
            <a:grpSpLocks noChangeAspect="1"/>
          </p:cNvGrpSpPr>
          <p:nvPr userDrawn="1"/>
        </p:nvGrpSpPr>
        <p:grpSpPr bwMode="auto">
          <a:xfrm>
            <a:off x="7162642" y="242888"/>
            <a:ext cx="1618407" cy="6858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3"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custDataLst>
      <p:custData r:id="rId1"/>
    </p:custDataLst>
    <p:extLst>
      <p:ext uri="{BB962C8B-B14F-4D97-AF65-F5344CB8AC3E}">
        <p14:creationId xmlns:p14="http://schemas.microsoft.com/office/powerpoint/2010/main" val="39803133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Image + Contact">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US" noProof="0" dirty="0"/>
              <a:t>Click the style sheet to edit the title</a:t>
            </a:r>
            <a:endParaRPr lang="de-DE" noProof="0" dirty="0"/>
          </a:p>
        </p:txBody>
      </p:sp>
      <p:sp>
        <p:nvSpPr>
          <p:cNvPr id="4" name="cdtText Placeholder 12 Id13"/>
          <p:cNvSpPr>
            <a:spLocks noGrp="1"/>
          </p:cNvSpPr>
          <p:nvPr>
            <p:ph type="body" sz="quarter" idx="14" hasCustomPrompt="1"/>
            <p:custDataLst>
              <p:tags r:id="rId1"/>
            </p:custDataLst>
          </p:nvPr>
        </p:nvSpPr>
        <p:spPr bwMode="auto">
          <a:xfrm>
            <a:off x="3492428" y="1087042"/>
            <a:ext cx="5651572" cy="3563539"/>
          </a:xfrm>
          <a:solidFill>
            <a:srgbClr val="D7D7CD"/>
          </a:solidFill>
        </p:spPr>
        <p:txBody>
          <a:bodyPr lIns="188924" tIns="107957" rIns="361655" bIns="107957"/>
          <a:lstStyle>
            <a:lvl1pPr marL="0" indent="0">
              <a:lnSpc>
                <a:spcPct val="100000"/>
              </a:lnSpc>
              <a:spcBef>
                <a:spcPts val="375"/>
              </a:spcBef>
              <a:spcAft>
                <a:spcPts val="375"/>
              </a:spcAft>
              <a:buClr>
                <a:schemeClr val="bg2"/>
              </a:buClr>
              <a:buFont typeface="Arial" pitchFamily="34" charset="0"/>
              <a:buNone/>
              <a:tabLst>
                <a:tab pos="4017942" algn="r"/>
              </a:tabLst>
              <a:defRPr>
                <a:solidFill>
                  <a:srgbClr val="000000"/>
                </a:solidFill>
              </a:defRPr>
            </a:lvl1pPr>
            <a:lvl2pPr marL="133297" indent="-132107">
              <a:lnSpc>
                <a:spcPct val="100000"/>
              </a:lnSpc>
              <a:spcBef>
                <a:spcPts val="375"/>
              </a:spcBef>
              <a:spcAft>
                <a:spcPts val="375"/>
              </a:spcAft>
              <a:buClrTx/>
              <a:buFont typeface="Wingdings" panose="05000000000000000000" pitchFamily="2" charset="2"/>
              <a:buChar char="§"/>
              <a:tabLst>
                <a:tab pos="4017942" algn="r"/>
              </a:tabLst>
              <a:defRPr b="0">
                <a:solidFill>
                  <a:srgbClr val="000000"/>
                </a:solidFill>
              </a:defRPr>
            </a:lvl2pPr>
            <a:lvl3pPr marL="133297" indent="-133297">
              <a:lnSpc>
                <a:spcPct val="100000"/>
              </a:lnSpc>
              <a:spcBef>
                <a:spcPts val="375"/>
              </a:spcBef>
              <a:spcAft>
                <a:spcPts val="375"/>
              </a:spcAft>
              <a:buClrTx/>
              <a:buFont typeface="Wingdings" panose="05000000000000000000" pitchFamily="2" charset="2"/>
              <a:buChar char="§"/>
              <a:tabLst>
                <a:tab pos="4017942" algn="r"/>
              </a:tabLst>
              <a:defRPr b="1">
                <a:solidFill>
                  <a:srgbClr val="000000"/>
                </a:solidFill>
              </a:defRPr>
            </a:lvl3pPr>
            <a:lvl4pPr marL="267784" indent="-133297">
              <a:lnSpc>
                <a:spcPct val="100000"/>
              </a:lnSpc>
              <a:spcBef>
                <a:spcPts val="375"/>
              </a:spcBef>
              <a:spcAft>
                <a:spcPts val="375"/>
              </a:spcAft>
              <a:buClrTx/>
              <a:buFont typeface="Wingdings" panose="05000000000000000000" pitchFamily="2" charset="2"/>
              <a:buChar char="§"/>
              <a:tabLst>
                <a:tab pos="4017942" algn="r"/>
              </a:tabLst>
              <a:defRPr b="0">
                <a:solidFill>
                  <a:srgbClr val="000000"/>
                </a:solidFill>
              </a:defRPr>
            </a:lvl4pPr>
            <a:lvl5pPr marL="267784" indent="-133297">
              <a:lnSpc>
                <a:spcPct val="100000"/>
              </a:lnSpc>
              <a:spcBef>
                <a:spcPts val="375"/>
              </a:spcBef>
              <a:spcAft>
                <a:spcPts val="375"/>
              </a:spcAft>
              <a:buClrTx/>
              <a:buFont typeface="Wingdings" panose="05000000000000000000" pitchFamily="2" charset="2"/>
              <a:buChar char="§"/>
              <a:tabLst>
                <a:tab pos="4017942" algn="r"/>
              </a:tabLst>
              <a:defRPr b="1" baseline="0">
                <a:solidFill>
                  <a:srgbClr val="000000"/>
                </a:solidFill>
              </a:defRPr>
            </a:lvl5pPr>
            <a:lvl6pPr marL="270164" indent="-135677">
              <a:lnSpc>
                <a:spcPct val="100000"/>
              </a:lnSpc>
              <a:spcBef>
                <a:spcPts val="375"/>
              </a:spcBef>
              <a:spcAft>
                <a:spcPts val="375"/>
              </a:spcAft>
              <a:buFont typeface="Arial" pitchFamily="34" charset="0"/>
              <a:buChar char="•"/>
              <a:tabLst>
                <a:tab pos="4017942" algn="r"/>
              </a:tabLst>
              <a:defRPr b="1"/>
            </a:lvl6pPr>
          </a:lstStyle>
          <a:p>
            <a:pPr lvl="0"/>
            <a:r>
              <a:rPr lang="en-US" dirty="0"/>
              <a:t>Click to edit the toc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087042"/>
            <a:ext cx="3384037" cy="3563540"/>
          </a:xfrm>
        </p:spPr>
        <p:txBody>
          <a:bodyPr tIns="1349460"/>
          <a:lstStyle>
            <a:lvl1pPr algn="ctr">
              <a:defRPr/>
            </a:lvl1pPr>
          </a:lstStyle>
          <a:p>
            <a:r>
              <a:rPr lang="de-DE" noProof="0"/>
              <a:t>Bild durch Klicken auf Symbol hinzufügen</a:t>
            </a:r>
            <a:endParaRPr lang="de-DE" noProof="0" dirty="0"/>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526">
                <a:defRPr/>
              </a:pPr>
              <a:endParaRPr lang="fr-FR" sz="1300" kern="0">
                <a:solidFill>
                  <a:sysClr val="windowText" lastClr="000000"/>
                </a:solidFill>
                <a:ea typeface="ＭＳ Ｐゴシック" charset="-128"/>
              </a:endParaRPr>
            </a:p>
          </p:txBody>
        </p:sp>
      </p:grpSp>
    </p:spTree>
    <p:extLst>
      <p:ext uri="{BB962C8B-B14F-4D97-AF65-F5344CB8AC3E}">
        <p14:creationId xmlns:p14="http://schemas.microsoft.com/office/powerpoint/2010/main" val="24299935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userDrawn="1">
  <p:cSld name="1_Title pictur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3BDAF17-A4BC-45B6-ABF1-252A3A5CC4A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380" y="0"/>
            <a:ext cx="9139240" cy="5143500"/>
          </a:xfrm>
          <a:prstGeom prst="rect">
            <a:avLst/>
          </a:prstGeom>
        </p:spPr>
      </p:pic>
      <p:sp>
        <p:nvSpPr>
          <p:cNvPr id="4" name="cdtRectangle 115 Id57350"/>
          <p:cNvSpPr>
            <a:spLocks noGrp="1" noChangeArrowheads="1"/>
          </p:cNvSpPr>
          <p:nvPr>
            <p:ph type="ctrTitle"/>
            <p:custDataLst>
              <p:tags r:id="rId1"/>
            </p:custDataLst>
          </p:nvPr>
        </p:nvSpPr>
        <p:spPr bwMode="ltGray">
          <a:xfrm>
            <a:off x="470052" y="2596636"/>
            <a:ext cx="4857470" cy="1755236"/>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161915" tIns="67465" rIns="161915" bIns="161915" anchor="b" anchorCtr="0">
            <a:spAutoFit/>
          </a:bodyPr>
          <a:lstStyle>
            <a:lvl1pPr>
              <a:defRPr sz="33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2"/>
            </p:custDataLst>
          </p:nvPr>
        </p:nvSpPr>
        <p:spPr bwMode="auto">
          <a:xfrm>
            <a:off x="4572000" y="1"/>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5" rIns="0" bIns="0">
            <a:noAutofit/>
          </a:bodyPr>
          <a:lstStyle/>
          <a:p>
            <a:pPr algn="ctr" defTabSz="914400" fontAlgn="base">
              <a:spcBef>
                <a:spcPct val="50000"/>
              </a:spcBef>
              <a:spcAft>
                <a:spcPct val="0"/>
              </a:spcAft>
            </a:pPr>
            <a:endParaRPr lang="en-US" sz="800" b="1" dirty="0">
              <a:solidFill>
                <a:srgbClr val="990000"/>
              </a:solidFill>
              <a:ea typeface="ＭＳ Ｐゴシック" charset="-128"/>
            </a:endParaRPr>
          </a:p>
        </p:txBody>
      </p:sp>
      <p:sp>
        <p:nvSpPr>
          <p:cNvPr id="9" name="Textplatzhalter 57343"/>
          <p:cNvSpPr>
            <a:spLocks noGrp="1"/>
          </p:cNvSpPr>
          <p:nvPr>
            <p:ph type="body" sz="quarter" idx="12" hasCustomPrompt="1"/>
          </p:nvPr>
        </p:nvSpPr>
        <p:spPr>
          <a:xfrm>
            <a:off x="470052" y="4430700"/>
            <a:ext cx="4857470" cy="243000"/>
          </a:xfrm>
          <a:solidFill>
            <a:schemeClr val="bg1">
              <a:alpha val="85000"/>
            </a:schemeClr>
          </a:solidFill>
        </p:spPr>
        <p:txBody>
          <a:bodyPr lIns="161915" tIns="67465" rIns="161915" bIns="35081"/>
          <a:lstStyle>
            <a:lvl1pPr algn="r">
              <a:lnSpc>
                <a:spcPct val="100000"/>
              </a:lnSpc>
              <a:defRPr sz="700" b="1"/>
            </a:lvl1pPr>
            <a:lvl2pPr marL="1191" indent="0">
              <a:buNone/>
              <a:defRPr/>
            </a:lvl2pPr>
          </a:lstStyle>
          <a:p>
            <a:pPr lvl="0"/>
            <a:r>
              <a:rPr lang="de-DE" dirty="0" err="1"/>
              <a:t>Please</a:t>
            </a:r>
            <a:r>
              <a:rPr lang="de-DE" dirty="0"/>
              <a:t> </a:t>
            </a:r>
            <a:r>
              <a:rPr lang="de-DE" dirty="0" err="1"/>
              <a:t>insert</a:t>
            </a:r>
            <a:r>
              <a:rPr lang="de-DE" dirty="0"/>
              <a:t> URL</a:t>
            </a:r>
          </a:p>
        </p:txBody>
      </p:sp>
      <p:sp>
        <p:nvSpPr>
          <p:cNvPr id="10" name="Textplatzhalter 57343"/>
          <p:cNvSpPr>
            <a:spLocks noGrp="1"/>
          </p:cNvSpPr>
          <p:nvPr>
            <p:ph type="body" sz="quarter" idx="13" hasCustomPrompt="1"/>
          </p:nvPr>
        </p:nvSpPr>
        <p:spPr>
          <a:xfrm>
            <a:off x="470053" y="4430700"/>
            <a:ext cx="1754086" cy="243000"/>
          </a:xfrm>
        </p:spPr>
        <p:txBody>
          <a:bodyPr lIns="161915" tIns="67465" rIns="0" bIns="35081"/>
          <a:lstStyle>
            <a:lvl1pPr algn="l">
              <a:lnSpc>
                <a:spcPct val="100000"/>
              </a:lnSpc>
              <a:defRPr sz="700" b="1"/>
            </a:lvl1pPr>
            <a:lvl2pPr marL="1191" indent="0">
              <a:buNone/>
              <a:defRPr/>
            </a:lvl2pPr>
          </a:lstStyle>
          <a:p>
            <a:pPr lvl="0"/>
            <a:r>
              <a:rPr lang="de-DE"/>
              <a:t>Please insert Unrestrictedity note</a:t>
            </a:r>
            <a:endParaRPr lang="de-DE" dirty="0"/>
          </a:p>
        </p:txBody>
      </p:sp>
      <p:grpSp>
        <p:nvGrpSpPr>
          <p:cNvPr id="32" name="Gruppieren 31"/>
          <p:cNvGrpSpPr/>
          <p:nvPr userDrawn="1"/>
        </p:nvGrpSpPr>
        <p:grpSpPr>
          <a:xfrm>
            <a:off x="-161914" y="-162000"/>
            <a:ext cx="9466669" cy="5467500"/>
            <a:chOff x="-216000" y="-216000"/>
            <a:chExt cx="12628800" cy="7290000"/>
          </a:xfrm>
        </p:grpSpPr>
        <p:cxnSp>
          <p:nvCxnSpPr>
            <p:cNvPr id="33" name="Gerade Verbindung 32"/>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rot="5400000">
              <a:off x="123228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94822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60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34" name="Group 33"/>
          <p:cNvGrpSpPr>
            <a:grpSpLocks noChangeAspect="1"/>
          </p:cNvGrpSpPr>
          <p:nvPr userDrawn="1"/>
        </p:nvGrpSpPr>
        <p:grpSpPr bwMode="auto">
          <a:xfrm>
            <a:off x="7162642" y="242888"/>
            <a:ext cx="1618407" cy="685800"/>
            <a:chOff x="6019" y="204"/>
            <a:chExt cx="1360" cy="576"/>
          </a:xfrm>
        </p:grpSpPr>
        <p:sp>
          <p:nvSpPr>
            <p:cNvPr id="35"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8"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9"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80"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81"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82"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4228429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1_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470052" y="2596636"/>
            <a:ext cx="4857470" cy="1755236"/>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161935" tIns="67473" rIns="161935" bIns="161935" anchor="b" anchorCtr="0">
            <a:spAutoFit/>
          </a:bodyPr>
          <a:lstStyle>
            <a:lvl1pPr>
              <a:defRPr sz="33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9" rIns="0" bIns="0">
            <a:noAutofit/>
          </a:bodyPr>
          <a:lstStyle/>
          <a:p>
            <a:pPr algn="ctr" defTabSz="914400" fontAlgn="base">
              <a:spcBef>
                <a:spcPct val="50000"/>
              </a:spcBef>
              <a:spcAft>
                <a:spcPct val="0"/>
              </a:spcAft>
            </a:pPr>
            <a:endParaRPr lang="en-US" sz="800" b="1" dirty="0">
              <a:solidFill>
                <a:srgbClr val="990000"/>
              </a:solidFill>
              <a:ea typeface="ＭＳ Ｐゴシック" charset="-128"/>
            </a:endParaRPr>
          </a:p>
        </p:txBody>
      </p:sp>
      <p:sp>
        <p:nvSpPr>
          <p:cNvPr id="8" name="Textplatzhalter 57343"/>
          <p:cNvSpPr>
            <a:spLocks noGrp="1"/>
          </p:cNvSpPr>
          <p:nvPr>
            <p:ph type="body" sz="quarter" idx="12" hasCustomPrompt="1"/>
          </p:nvPr>
        </p:nvSpPr>
        <p:spPr>
          <a:xfrm>
            <a:off x="470052" y="4430700"/>
            <a:ext cx="4857470" cy="243000"/>
          </a:xfrm>
          <a:solidFill>
            <a:schemeClr val="bg1">
              <a:alpha val="85000"/>
            </a:schemeClr>
          </a:solidFill>
        </p:spPr>
        <p:txBody>
          <a:bodyPr lIns="161935" tIns="67473" rIns="161935" bIns="35086"/>
          <a:lstStyle>
            <a:lvl1pPr algn="r">
              <a:lnSpc>
                <a:spcPct val="100000"/>
              </a:lnSpc>
              <a:defRPr sz="700" b="1"/>
            </a:lvl1pPr>
            <a:lvl2pPr marL="1191" indent="0">
              <a:buNone/>
              <a:defRPr/>
            </a:lvl2pPr>
          </a:lstStyle>
          <a:p>
            <a:pPr lvl="0"/>
            <a:r>
              <a:rPr lang="de-DE" dirty="0" err="1"/>
              <a:t>Please</a:t>
            </a:r>
            <a:r>
              <a:rPr lang="de-DE" dirty="0"/>
              <a:t> </a:t>
            </a:r>
            <a:r>
              <a:rPr lang="de-DE" dirty="0" err="1"/>
              <a:t>insert</a:t>
            </a:r>
            <a:r>
              <a:rPr lang="de-DE" dirty="0"/>
              <a:t> URL</a:t>
            </a:r>
          </a:p>
        </p:txBody>
      </p:sp>
      <p:sp>
        <p:nvSpPr>
          <p:cNvPr id="11" name="Textplatzhalter 57343"/>
          <p:cNvSpPr>
            <a:spLocks noGrp="1"/>
          </p:cNvSpPr>
          <p:nvPr>
            <p:ph type="body" sz="quarter" idx="13" hasCustomPrompt="1"/>
          </p:nvPr>
        </p:nvSpPr>
        <p:spPr>
          <a:xfrm>
            <a:off x="470053" y="4430700"/>
            <a:ext cx="1754086" cy="243000"/>
          </a:xfrm>
        </p:spPr>
        <p:txBody>
          <a:bodyPr lIns="161935" tIns="67473" rIns="0" bIns="35086"/>
          <a:lstStyle>
            <a:lvl1pPr algn="l">
              <a:lnSpc>
                <a:spcPct val="100000"/>
              </a:lnSpc>
              <a:defRPr sz="700" b="1"/>
            </a:lvl1pPr>
            <a:lvl2pPr marL="1191"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1" name="Gruppieren 30"/>
          <p:cNvGrpSpPr/>
          <p:nvPr userDrawn="1"/>
        </p:nvGrpSpPr>
        <p:grpSpPr>
          <a:xfrm>
            <a:off x="-161915" y="-162000"/>
            <a:ext cx="9466669" cy="5467500"/>
            <a:chOff x="-216000" y="-216000"/>
            <a:chExt cx="12628800" cy="7290000"/>
          </a:xfrm>
        </p:grpSpPr>
        <p:cxnSp>
          <p:nvCxnSpPr>
            <p:cNvPr id="32" name="Gerade Verbindung 3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6109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33" name="Group 33"/>
          <p:cNvGrpSpPr>
            <a:grpSpLocks noChangeAspect="1"/>
          </p:cNvGrpSpPr>
          <p:nvPr userDrawn="1"/>
        </p:nvGrpSpPr>
        <p:grpSpPr bwMode="auto">
          <a:xfrm>
            <a:off x="7162642" y="242888"/>
            <a:ext cx="1618407" cy="6858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30957872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Chapter title Blue light">
    <p:bg>
      <p:bgPr>
        <a:solidFill>
          <a:srgbClr val="50BED7"/>
        </a:soli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4572000" y="2"/>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61" rIns="0" bIns="0">
            <a:noAutofit/>
          </a:bodyPr>
          <a:lstStyle/>
          <a:p>
            <a:pPr algn="ctr" fontAlgn="base">
              <a:spcBef>
                <a:spcPct val="50000"/>
              </a:spcBef>
              <a:spcAft>
                <a:spcPct val="0"/>
              </a:spcAft>
            </a:pPr>
            <a:endParaRPr lang="en-US" sz="800" b="1" dirty="0">
              <a:solidFill>
                <a:srgbClr val="990000"/>
              </a:solidFill>
              <a:ea typeface="ＭＳ Ｐゴシック" charset="-128"/>
            </a:endParaRPr>
          </a:p>
        </p:txBody>
      </p:sp>
      <p:grpSp>
        <p:nvGrpSpPr>
          <p:cNvPr id="31" name="Gruppieren 30"/>
          <p:cNvGrpSpPr/>
          <p:nvPr userDrawn="1"/>
        </p:nvGrpSpPr>
        <p:grpSpPr>
          <a:xfrm>
            <a:off x="-161906" y="-162000"/>
            <a:ext cx="9466669" cy="5467500"/>
            <a:chOff x="-216000" y="-216000"/>
            <a:chExt cx="12628800" cy="7290000"/>
          </a:xfrm>
        </p:grpSpPr>
        <p:cxnSp>
          <p:nvCxnSpPr>
            <p:cNvPr id="32" name="Gerade Verbindung 3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34" name="cdtRectangle 115 Id57350"/>
          <p:cNvSpPr>
            <a:spLocks noGrp="1" noChangeArrowheads="1"/>
          </p:cNvSpPr>
          <p:nvPr>
            <p:ph type="ctrTitle"/>
            <p:custDataLst>
              <p:tags r:id="rId2"/>
            </p:custDataLst>
          </p:nvPr>
        </p:nvSpPr>
        <p:spPr bwMode="ltGray">
          <a:xfrm>
            <a:off x="470052" y="2918919"/>
            <a:ext cx="4857470" cy="1755025"/>
          </a:xfrm>
          <a:noFill/>
        </p:spPr>
        <p:txBody>
          <a:bodyPr wrap="square" lIns="161751" tIns="67394" rIns="161751" bIns="161751" anchor="b" anchorCtr="0">
            <a:spAutoFit/>
          </a:bodyPr>
          <a:lstStyle>
            <a:lvl1pPr>
              <a:defRPr sz="33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7162645" y="242888"/>
            <a:ext cx="1618407" cy="6858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9503071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1_Chapter 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470052" y="2918700"/>
            <a:ext cx="4857470" cy="1755236"/>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161935" tIns="67473" rIns="161935" bIns="161935" anchor="b" anchorCtr="0">
            <a:spAutoFit/>
          </a:bodyPr>
          <a:lstStyle>
            <a:lvl1pPr>
              <a:defRPr sz="33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9" rIns="0" bIns="0">
            <a:noAutofit/>
          </a:bodyPr>
          <a:lstStyle/>
          <a:p>
            <a:pPr algn="ctr" defTabSz="914400" fontAlgn="base">
              <a:spcBef>
                <a:spcPct val="50000"/>
              </a:spcBef>
              <a:spcAft>
                <a:spcPct val="0"/>
              </a:spcAft>
            </a:pPr>
            <a:endParaRPr lang="en-US" sz="800" b="1" dirty="0">
              <a:solidFill>
                <a:srgbClr val="990000"/>
              </a:solidFill>
              <a:ea typeface="ＭＳ Ｐゴシック" charset="-128"/>
            </a:endParaRPr>
          </a:p>
        </p:txBody>
      </p:sp>
      <p:grpSp>
        <p:nvGrpSpPr>
          <p:cNvPr id="31" name="Gruppieren 30"/>
          <p:cNvGrpSpPr/>
          <p:nvPr userDrawn="1"/>
        </p:nvGrpSpPr>
        <p:grpSpPr>
          <a:xfrm>
            <a:off x="-161915" y="-162000"/>
            <a:ext cx="9466669" cy="5467500"/>
            <a:chOff x="-216000" y="-216000"/>
            <a:chExt cx="12628800" cy="7290000"/>
          </a:xfrm>
        </p:grpSpPr>
        <p:cxnSp>
          <p:nvCxnSpPr>
            <p:cNvPr id="32" name="Gerade Verbindung 3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9" name="Group 33"/>
          <p:cNvGrpSpPr>
            <a:grpSpLocks noChangeAspect="1"/>
          </p:cNvGrpSpPr>
          <p:nvPr userDrawn="1"/>
        </p:nvGrpSpPr>
        <p:grpSpPr bwMode="auto">
          <a:xfrm>
            <a:off x="7162642" y="242888"/>
            <a:ext cx="1618407" cy="6858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7"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8"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9"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1669252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1_Chapter title Dynamic Petrol">
    <p:bg>
      <p:bgPr>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9" rIns="0" bIns="0">
            <a:noAutofit/>
          </a:bodyPr>
          <a:lstStyle/>
          <a:p>
            <a:pPr algn="ctr" defTabSz="914400" fontAlgn="base">
              <a:spcBef>
                <a:spcPct val="50000"/>
              </a:spcBef>
              <a:spcAft>
                <a:spcPct val="0"/>
              </a:spcAft>
            </a:pPr>
            <a:endParaRPr lang="en-US" sz="800" b="1" dirty="0">
              <a:solidFill>
                <a:srgbClr val="990000"/>
              </a:solidFill>
              <a:ea typeface="ＭＳ Ｐゴシック" charset="-128"/>
            </a:endParaRPr>
          </a:p>
        </p:txBody>
      </p:sp>
      <p:grpSp>
        <p:nvGrpSpPr>
          <p:cNvPr id="31" name="Gruppieren 30"/>
          <p:cNvGrpSpPr/>
          <p:nvPr userDrawn="1"/>
        </p:nvGrpSpPr>
        <p:grpSpPr>
          <a:xfrm>
            <a:off x="-161915" y="-162000"/>
            <a:ext cx="9466669" cy="5467500"/>
            <a:chOff x="-216000" y="-216000"/>
            <a:chExt cx="12628800" cy="7290000"/>
          </a:xfrm>
        </p:grpSpPr>
        <p:cxnSp>
          <p:nvCxnSpPr>
            <p:cNvPr id="32" name="Gerade Verbindung 3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30" name="cdtRectangle 115 Id57350"/>
          <p:cNvSpPr>
            <a:spLocks noGrp="1" noChangeArrowheads="1"/>
          </p:cNvSpPr>
          <p:nvPr>
            <p:ph type="ctrTitle"/>
            <p:custDataLst>
              <p:tags r:id="rId2"/>
            </p:custDataLst>
          </p:nvPr>
        </p:nvSpPr>
        <p:spPr bwMode="ltGray">
          <a:xfrm>
            <a:off x="470052" y="2918700"/>
            <a:ext cx="4857470" cy="1755236"/>
          </a:xfrm>
          <a:noFill/>
        </p:spPr>
        <p:txBody>
          <a:bodyPr wrap="square" lIns="161935" tIns="67473" rIns="161935" bIns="161935" anchor="b" anchorCtr="0">
            <a:spAutoFit/>
          </a:bodyPr>
          <a:lstStyle>
            <a:lvl1pPr>
              <a:defRPr sz="33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7162642" y="242888"/>
            <a:ext cx="1618407" cy="685800"/>
            <a:chOff x="6019" y="204"/>
            <a:chExt cx="1360" cy="576"/>
          </a:xfrm>
        </p:grpSpPr>
        <p:sp>
          <p:nvSpPr>
            <p:cNvPr id="33"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26572052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Chapter title Blue light">
    <p:bg>
      <p:bgPr>
        <a:solidFill>
          <a:srgbClr val="50BED7"/>
        </a:soli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89" rIns="0" bIns="0">
            <a:noAutofit/>
          </a:bodyPr>
          <a:lstStyle/>
          <a:p>
            <a:pPr algn="ctr" defTabSz="914400" fontAlgn="base">
              <a:spcBef>
                <a:spcPct val="50000"/>
              </a:spcBef>
              <a:spcAft>
                <a:spcPct val="0"/>
              </a:spcAft>
            </a:pPr>
            <a:endParaRPr lang="en-US" sz="800" b="1" dirty="0">
              <a:solidFill>
                <a:srgbClr val="990000"/>
              </a:solidFill>
              <a:ea typeface="ＭＳ Ｐゴシック" charset="-128"/>
            </a:endParaRPr>
          </a:p>
        </p:txBody>
      </p:sp>
      <p:grpSp>
        <p:nvGrpSpPr>
          <p:cNvPr id="31" name="Gruppieren 30"/>
          <p:cNvGrpSpPr/>
          <p:nvPr userDrawn="1"/>
        </p:nvGrpSpPr>
        <p:grpSpPr>
          <a:xfrm>
            <a:off x="-161915" y="-162000"/>
            <a:ext cx="9466669" cy="5467500"/>
            <a:chOff x="-216000" y="-216000"/>
            <a:chExt cx="12628800" cy="7290000"/>
          </a:xfrm>
        </p:grpSpPr>
        <p:cxnSp>
          <p:nvCxnSpPr>
            <p:cNvPr id="32" name="Gerade Verbindung 31"/>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3228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3228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62"/>
            <p:cNvCxnSpPr/>
            <p:nvPr userDrawn="1"/>
          </p:nvCxnSpPr>
          <p:spPr bwMode="auto">
            <a:xfrm rot="5400000">
              <a:off x="123228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63"/>
            <p:cNvCxnSpPr/>
            <p:nvPr userDrawn="1"/>
          </p:nvCxnSpPr>
          <p:spPr bwMode="auto">
            <a:xfrm rot="5400000">
              <a:off x="123228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64"/>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6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6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6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6000" y="146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6000" y="3697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6000" y="3837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34" name="cdtRectangle 115 Id57350"/>
          <p:cNvSpPr>
            <a:spLocks noGrp="1" noChangeArrowheads="1"/>
          </p:cNvSpPr>
          <p:nvPr>
            <p:ph type="ctrTitle"/>
            <p:custDataLst>
              <p:tags r:id="rId2"/>
            </p:custDataLst>
          </p:nvPr>
        </p:nvSpPr>
        <p:spPr bwMode="ltGray">
          <a:xfrm>
            <a:off x="470052" y="2918700"/>
            <a:ext cx="4857470" cy="1755236"/>
          </a:xfrm>
          <a:noFill/>
        </p:spPr>
        <p:txBody>
          <a:bodyPr wrap="square" lIns="161935" tIns="67473" rIns="161935" bIns="161935" anchor="b" anchorCtr="0">
            <a:spAutoFit/>
          </a:bodyPr>
          <a:lstStyle>
            <a:lvl1pPr>
              <a:defRPr sz="33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7162642" y="242888"/>
            <a:ext cx="1618407" cy="6858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27521978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Image + Index">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4" name="cdtText Placeholder 12 Id13"/>
          <p:cNvSpPr>
            <a:spLocks noGrp="1"/>
          </p:cNvSpPr>
          <p:nvPr>
            <p:ph type="body" sz="quarter" idx="14" hasCustomPrompt="1"/>
            <p:custDataLst>
              <p:tags r:id="rId1"/>
            </p:custDataLst>
          </p:nvPr>
        </p:nvSpPr>
        <p:spPr bwMode="auto">
          <a:xfrm>
            <a:off x="3492428" y="1079999"/>
            <a:ext cx="5651572" cy="3564000"/>
          </a:xfrm>
          <a:solidFill>
            <a:srgbClr val="D7D7CD"/>
          </a:solidFill>
        </p:spPr>
        <p:txBody>
          <a:bodyPr lIns="188924" tIns="107957" rIns="361655" bIns="107957"/>
          <a:lstStyle>
            <a:lvl1pPr marL="0" indent="0">
              <a:lnSpc>
                <a:spcPct val="100000"/>
              </a:lnSpc>
              <a:spcBef>
                <a:spcPts val="375"/>
              </a:spcBef>
              <a:spcAft>
                <a:spcPts val="375"/>
              </a:spcAft>
              <a:buClr>
                <a:schemeClr val="bg2"/>
              </a:buClr>
              <a:buFont typeface="Arial" pitchFamily="34" charset="0"/>
              <a:buNone/>
              <a:tabLst>
                <a:tab pos="4017942" algn="r"/>
              </a:tabLst>
              <a:defRPr>
                <a:solidFill>
                  <a:srgbClr val="000000"/>
                </a:solidFill>
              </a:defRPr>
            </a:lvl1pPr>
            <a:lvl2pPr marL="133297" indent="-132107">
              <a:lnSpc>
                <a:spcPct val="100000"/>
              </a:lnSpc>
              <a:spcBef>
                <a:spcPts val="375"/>
              </a:spcBef>
              <a:spcAft>
                <a:spcPts val="375"/>
              </a:spcAft>
              <a:buFont typeface="Arial" pitchFamily="34" charset="0"/>
              <a:buChar char="•"/>
              <a:tabLst>
                <a:tab pos="4017942" algn="r"/>
              </a:tabLst>
              <a:defRPr b="0">
                <a:solidFill>
                  <a:srgbClr val="000000"/>
                </a:solidFill>
              </a:defRPr>
            </a:lvl2pPr>
            <a:lvl3pPr marL="133297" indent="-133297">
              <a:lnSpc>
                <a:spcPct val="100000"/>
              </a:lnSpc>
              <a:spcBef>
                <a:spcPts val="375"/>
              </a:spcBef>
              <a:spcAft>
                <a:spcPts val="375"/>
              </a:spcAft>
              <a:buFont typeface="Arial" pitchFamily="34" charset="0"/>
              <a:buChar char="•"/>
              <a:tabLst>
                <a:tab pos="4017942" algn="r"/>
              </a:tabLst>
              <a:defRPr b="1">
                <a:solidFill>
                  <a:srgbClr val="000000"/>
                </a:solidFill>
              </a:defRPr>
            </a:lvl3pPr>
            <a:lvl4pPr marL="267784" indent="-133297">
              <a:lnSpc>
                <a:spcPct val="100000"/>
              </a:lnSpc>
              <a:spcBef>
                <a:spcPts val="375"/>
              </a:spcBef>
              <a:spcAft>
                <a:spcPts val="375"/>
              </a:spcAft>
              <a:buFont typeface="Arial" pitchFamily="34" charset="0"/>
              <a:buChar char="•"/>
              <a:tabLst>
                <a:tab pos="4017942" algn="r"/>
              </a:tabLst>
              <a:defRPr b="0">
                <a:solidFill>
                  <a:srgbClr val="000000"/>
                </a:solidFill>
              </a:defRPr>
            </a:lvl4pPr>
            <a:lvl5pPr marL="267784" indent="-133297">
              <a:lnSpc>
                <a:spcPct val="100000"/>
              </a:lnSpc>
              <a:spcBef>
                <a:spcPts val="375"/>
              </a:spcBef>
              <a:spcAft>
                <a:spcPts val="375"/>
              </a:spcAft>
              <a:buFont typeface="Arial" pitchFamily="34" charset="0"/>
              <a:buChar char="•"/>
              <a:tabLst>
                <a:tab pos="4017942" algn="r"/>
              </a:tabLst>
              <a:defRPr b="1" baseline="0">
                <a:solidFill>
                  <a:srgbClr val="000000"/>
                </a:solidFill>
              </a:defRPr>
            </a:lvl5pPr>
            <a:lvl6pPr marL="270164" indent="-135677">
              <a:lnSpc>
                <a:spcPct val="100000"/>
              </a:lnSpc>
              <a:spcBef>
                <a:spcPts val="375"/>
              </a:spcBef>
              <a:spcAft>
                <a:spcPts val="375"/>
              </a:spcAft>
              <a:buFont typeface="Arial" pitchFamily="34" charset="0"/>
              <a:buChar char="•"/>
              <a:tabLst>
                <a:tab pos="4017942"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079999"/>
            <a:ext cx="3384037" cy="3564000"/>
          </a:xfrm>
        </p:spPr>
        <p:txBody>
          <a:bodyPr tIns="1349460"/>
          <a:lstStyle>
            <a:lvl1pPr algn="ctr">
              <a:defRPr/>
            </a:lvl1pPr>
          </a:lstStyle>
          <a:p>
            <a:endParaRPr lang="fr-FR"/>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37179896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ext + Index" preserve="1" userDrawn="1">
  <p:cSld name="1_Text + Index">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lvl1pPr>
              <a:defRPr/>
            </a:lvl1pPr>
          </a:lstStyle>
          <a:p>
            <a:r>
              <a:rPr lang="de-DE" dirty="0"/>
              <a:t>Titelmasterformat durch Klicken bearbeiten</a:t>
            </a:r>
            <a:endParaRPr lang="en-US" dirty="0"/>
          </a:p>
        </p:txBody>
      </p:sp>
      <p:sp>
        <p:nvSpPr>
          <p:cNvPr id="13" name="cdtText Placeholder 12 Id13"/>
          <p:cNvSpPr>
            <a:spLocks noGrp="1"/>
          </p:cNvSpPr>
          <p:nvPr>
            <p:ph type="body" sz="quarter" idx="13"/>
            <p:custDataLst>
              <p:tags r:id="rId3"/>
            </p:custDataLst>
          </p:nvPr>
        </p:nvSpPr>
        <p:spPr>
          <a:xfrm>
            <a:off x="470052" y="1080000"/>
            <a:ext cx="2914418"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2 Id5"/>
          <p:cNvSpPr>
            <a:spLocks noGrp="1"/>
          </p:cNvSpPr>
          <p:nvPr>
            <p:ph type="body" sz="quarter" idx="14" hasCustomPrompt="1"/>
            <p:custDataLst>
              <p:tags r:id="rId4"/>
            </p:custDataLst>
          </p:nvPr>
        </p:nvSpPr>
        <p:spPr bwMode="auto">
          <a:xfrm>
            <a:off x="3492428" y="1080000"/>
            <a:ext cx="5651573" cy="3564000"/>
          </a:xfrm>
          <a:solidFill>
            <a:srgbClr val="D7D7CD"/>
          </a:solidFill>
        </p:spPr>
        <p:txBody>
          <a:bodyPr lIns="188924" tIns="107957" rIns="361655" bIns="107957"/>
          <a:lstStyle>
            <a:lvl1pPr marL="0" indent="0">
              <a:lnSpc>
                <a:spcPct val="100000"/>
              </a:lnSpc>
              <a:spcBef>
                <a:spcPts val="375"/>
              </a:spcBef>
              <a:spcAft>
                <a:spcPts val="375"/>
              </a:spcAft>
              <a:buClr>
                <a:schemeClr val="bg2"/>
              </a:buClr>
              <a:buFont typeface="Arial" pitchFamily="34" charset="0"/>
              <a:buNone/>
              <a:tabLst>
                <a:tab pos="4017942" algn="r"/>
              </a:tabLst>
              <a:defRPr>
                <a:solidFill>
                  <a:srgbClr val="000000"/>
                </a:solidFill>
              </a:defRPr>
            </a:lvl1pPr>
            <a:lvl2pPr marL="133297" indent="-132107">
              <a:lnSpc>
                <a:spcPct val="100000"/>
              </a:lnSpc>
              <a:spcBef>
                <a:spcPts val="375"/>
              </a:spcBef>
              <a:spcAft>
                <a:spcPts val="375"/>
              </a:spcAft>
              <a:buFont typeface="Arial" pitchFamily="34" charset="0"/>
              <a:buChar char="•"/>
              <a:tabLst>
                <a:tab pos="4017942" algn="r"/>
              </a:tabLst>
              <a:defRPr b="0">
                <a:solidFill>
                  <a:srgbClr val="000000"/>
                </a:solidFill>
              </a:defRPr>
            </a:lvl2pPr>
            <a:lvl3pPr marL="133297" indent="-133297">
              <a:lnSpc>
                <a:spcPct val="100000"/>
              </a:lnSpc>
              <a:spcBef>
                <a:spcPts val="375"/>
              </a:spcBef>
              <a:spcAft>
                <a:spcPts val="375"/>
              </a:spcAft>
              <a:buFont typeface="Arial" pitchFamily="34" charset="0"/>
              <a:buChar char="•"/>
              <a:tabLst>
                <a:tab pos="4017942" algn="r"/>
              </a:tabLst>
              <a:defRPr b="1">
                <a:solidFill>
                  <a:srgbClr val="000000"/>
                </a:solidFill>
              </a:defRPr>
            </a:lvl3pPr>
            <a:lvl4pPr marL="267784" indent="-133297">
              <a:lnSpc>
                <a:spcPct val="100000"/>
              </a:lnSpc>
              <a:spcBef>
                <a:spcPts val="375"/>
              </a:spcBef>
              <a:spcAft>
                <a:spcPts val="375"/>
              </a:spcAft>
              <a:buFont typeface="Arial" pitchFamily="34" charset="0"/>
              <a:buChar char="•"/>
              <a:tabLst>
                <a:tab pos="4017942" algn="r"/>
              </a:tabLst>
              <a:defRPr b="0">
                <a:solidFill>
                  <a:srgbClr val="000000"/>
                </a:solidFill>
              </a:defRPr>
            </a:lvl4pPr>
            <a:lvl5pPr marL="267784" indent="-133297">
              <a:lnSpc>
                <a:spcPct val="100000"/>
              </a:lnSpc>
              <a:spcBef>
                <a:spcPts val="375"/>
              </a:spcBef>
              <a:spcAft>
                <a:spcPts val="375"/>
              </a:spcAft>
              <a:buFont typeface="Arial" pitchFamily="34" charset="0"/>
              <a:buChar char="•"/>
              <a:tabLst>
                <a:tab pos="4017942" algn="r"/>
              </a:tabLst>
              <a:defRPr b="1" baseline="0">
                <a:solidFill>
                  <a:srgbClr val="000000"/>
                </a:solidFill>
              </a:defRPr>
            </a:lvl5pPr>
            <a:lvl6pPr marL="270164" indent="-135677">
              <a:lnSpc>
                <a:spcPct val="100000"/>
              </a:lnSpc>
              <a:spcBef>
                <a:spcPts val="375"/>
              </a:spcBef>
              <a:spcAft>
                <a:spcPts val="375"/>
              </a:spcAft>
              <a:buFont typeface="Arial" pitchFamily="34" charset="0"/>
              <a:buChar char="•"/>
              <a:tabLst>
                <a:tab pos="4017942"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grpSp>
        <p:nvGrpSpPr>
          <p:cNvPr id="6" name="Group 33"/>
          <p:cNvGrpSpPr>
            <a:grpSpLocks noChangeAspect="1"/>
          </p:cNvGrpSpPr>
          <p:nvPr userDrawn="1"/>
        </p:nvGrpSpPr>
        <p:grpSpPr bwMode="auto">
          <a:xfrm>
            <a:off x="7162642"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1188846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Single large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Bildplatzhalter 3"/>
          <p:cNvSpPr>
            <a:spLocks noGrp="1"/>
          </p:cNvSpPr>
          <p:nvPr>
            <p:ph type="pic" sz="quarter" idx="10"/>
          </p:nvPr>
        </p:nvSpPr>
        <p:spPr>
          <a:xfrm>
            <a:off x="0" y="1080000"/>
            <a:ext cx="9148235" cy="3564000"/>
          </a:xfrm>
        </p:spPr>
        <p:txBody>
          <a:bodyPr tIns="1349460"/>
          <a:lstStyle>
            <a:lvl1pPr algn="ctr">
              <a:defRPr/>
            </a:lvl1pPr>
          </a:lstStyle>
          <a:p>
            <a:endParaRPr lang="fr-FR"/>
          </a:p>
        </p:txBody>
      </p:sp>
      <p:grpSp>
        <p:nvGrpSpPr>
          <p:cNvPr id="5" name="Group 33"/>
          <p:cNvGrpSpPr>
            <a:grpSpLocks noChangeAspect="1"/>
          </p:cNvGrpSpPr>
          <p:nvPr userDrawn="1"/>
        </p:nvGrpSpPr>
        <p:grpSpPr bwMode="auto">
          <a:xfrm>
            <a:off x="7162642" y="242888"/>
            <a:ext cx="1618407" cy="6858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30391012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9142838" cy="5143500"/>
          </a:xfrm>
          <a:noFill/>
        </p:spPr>
        <p:txBody>
          <a:bodyPr tIns="1349460"/>
          <a:lstStyle>
            <a:lvl1pPr algn="ctr">
              <a:defRPr/>
            </a:lvl1pPr>
          </a:lstStyle>
          <a:p>
            <a:endParaRPr lang="fr-FR" dirty="0"/>
          </a:p>
        </p:txBody>
      </p:sp>
    </p:spTree>
    <p:extLst>
      <p:ext uri="{BB962C8B-B14F-4D97-AF65-F5344CB8AC3E}">
        <p14:creationId xmlns:p14="http://schemas.microsoft.com/office/powerpoint/2010/main" val="38601947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Full bleed color area Dynamic Petrol">
    <p:bg>
      <p:bgRef idx="1001">
        <a:schemeClr val="bg1"/>
      </p:bgRef>
    </p:bg>
    <p:spTree>
      <p:nvGrpSpPr>
        <p:cNvPr id="1" name=""/>
        <p:cNvGrpSpPr/>
        <p:nvPr/>
      </p:nvGrpSpPr>
      <p:grpSpPr>
        <a:xfrm>
          <a:off x="0" y="0"/>
          <a:ext cx="0" cy="0"/>
          <a:chOff x="0" y="0"/>
          <a:chExt cx="0" cy="0"/>
        </a:xfrm>
      </p:grpSpPr>
      <p:grpSp>
        <p:nvGrpSpPr>
          <p:cNvPr id="7" name="Gruppieren 6"/>
          <p:cNvGrpSpPr/>
          <p:nvPr userDrawn="1"/>
        </p:nvGrpSpPr>
        <p:grpSpPr>
          <a:xfrm>
            <a:off x="0" y="1"/>
            <a:ext cx="9144000" cy="5146430"/>
            <a:chOff x="0" y="0"/>
            <a:chExt cx="12198350" cy="6861907"/>
          </a:xfrm>
        </p:grpSpPr>
        <p:sp>
          <p:nvSpPr>
            <p:cNvPr id="4" name="Rechteck 3"/>
            <p:cNvSpPr/>
            <p:nvPr userDrawn="1"/>
          </p:nvSpPr>
          <p:spPr bwMode="auto">
            <a:xfrm>
              <a:off x="0" y="0"/>
              <a:ext cx="12198350" cy="6861907"/>
            </a:xfrm>
            <a:prstGeom prst="rect">
              <a:avLst/>
            </a:prstGeom>
            <a:solidFill>
              <a:schemeClr val="bg1"/>
            </a:solidFill>
            <a:ln>
              <a:noFill/>
            </a:ln>
            <a:effectLst/>
          </p:spPr>
          <p:txBody>
            <a:bodyPr wrap="square" lIns="108000" tIns="54000" rIns="108000" bIns="54000" numCol="1" spcCol="72000" rtlCol="0" anchor="ctr">
              <a:noAutofit/>
            </a:bodyPr>
            <a:lstStyle/>
            <a:p>
              <a:pPr algn="ctr" defTabSz="914400" fontAlgn="base">
                <a:lnSpc>
                  <a:spcPct val="110000"/>
                </a:lnSpc>
                <a:spcBef>
                  <a:spcPct val="0"/>
                </a:spcBef>
                <a:spcAft>
                  <a:spcPct val="0"/>
                </a:spcAft>
                <a:buFont typeface="Wingdings" charset="0"/>
                <a:buNone/>
              </a:pPr>
              <a:endParaRPr lang="fr-FR" dirty="0">
                <a:solidFill>
                  <a:srgbClr val="000000"/>
                </a:solidFill>
                <a:ea typeface="Arial Unicode MS" panose="020B0604020202020204" pitchFamily="34" charset="-128"/>
                <a:cs typeface="Arial Unicode MS" panose="020B0604020202020204" pitchFamily="34" charset="-128"/>
              </a:endParaRPr>
            </a:p>
          </p:txBody>
        </p:sp>
        <p:sp>
          <p:nvSpPr>
            <p:cNvPr id="6" name="Rechteck 5"/>
            <p:cNvSpPr/>
            <p:nvPr userDrawn="1"/>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defTabSz="914400" fontAlgn="base">
                <a:lnSpc>
                  <a:spcPct val="110000"/>
                </a:lnSpc>
                <a:spcBef>
                  <a:spcPct val="0"/>
                </a:spcBef>
                <a:spcAft>
                  <a:spcPct val="0"/>
                </a:spcAft>
                <a:buFont typeface="Wingdings" charset="0"/>
                <a:buNone/>
              </a:pPr>
              <a:endParaRPr lang="fr-FR" dirty="0">
                <a:solidFill>
                  <a:srgbClr val="000000"/>
                </a:solidFill>
                <a:ea typeface="Arial Unicode MS" panose="020B0604020202020204" pitchFamily="34" charset="-128"/>
                <a:cs typeface="Arial Unicode MS" panose="020B0604020202020204" pitchFamily="34" charset="-128"/>
              </a:endParaRPr>
            </a:p>
          </p:txBody>
        </p:sp>
      </p:gr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42638674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_Full bleed color area Blue light">
    <p:bg>
      <p:bgRef idx="1001">
        <a:schemeClr val="bg1"/>
      </p:bgRef>
    </p:bg>
    <p:spTree>
      <p:nvGrpSpPr>
        <p:cNvPr id="1" name=""/>
        <p:cNvGrpSpPr/>
        <p:nvPr/>
      </p:nvGrpSpPr>
      <p:grpSpPr>
        <a:xfrm>
          <a:off x="0" y="0"/>
          <a:ext cx="0" cy="0"/>
          <a:chOff x="0" y="0"/>
          <a:chExt cx="0" cy="0"/>
        </a:xfrm>
      </p:grpSpPr>
      <p:sp>
        <p:nvSpPr>
          <p:cNvPr id="3" name="Rechteck 2"/>
          <p:cNvSpPr/>
          <p:nvPr userDrawn="1"/>
        </p:nvSpPr>
        <p:spPr bwMode="auto">
          <a:xfrm>
            <a:off x="0" y="1"/>
            <a:ext cx="9144000" cy="5146430"/>
          </a:xfrm>
          <a:prstGeom prst="rect">
            <a:avLst/>
          </a:prstGeom>
          <a:solidFill>
            <a:srgbClr val="50BED7"/>
          </a:solidFill>
          <a:ln>
            <a:noFill/>
          </a:ln>
          <a:effectLst/>
        </p:spPr>
        <p:txBody>
          <a:bodyPr wrap="square" lIns="80968" tIns="40484" rIns="80968" bIns="40484" numCol="1" spcCol="53978" rtlCol="0" anchor="ctr">
            <a:noAutofit/>
          </a:bodyPr>
          <a:lstStyle/>
          <a:p>
            <a:pPr algn="ctr" defTabSz="914400" fontAlgn="base">
              <a:lnSpc>
                <a:spcPct val="110000"/>
              </a:lnSpc>
              <a:spcBef>
                <a:spcPct val="0"/>
              </a:spcBef>
              <a:spcAft>
                <a:spcPct val="0"/>
              </a:spcAft>
              <a:buFont typeface="Wingdings" charset="0"/>
              <a:buNone/>
            </a:pPr>
            <a:endParaRPr lang="fr-FR" dirty="0">
              <a:solidFill>
                <a:srgbClr val="000000"/>
              </a:solidFill>
              <a:ea typeface="Arial Unicode MS" panose="020B0604020202020204" pitchFamily="34" charset="-128"/>
              <a:cs typeface="Arial Unicode MS" panose="020B0604020202020204" pitchFamily="34" charset="-128"/>
            </a:endParaRPr>
          </a:p>
        </p:txBody>
      </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155140190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Two columns, two image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3" name="cdtContent Placeholder 2 Id3"/>
          <p:cNvSpPr>
            <a:spLocks noGrp="1"/>
          </p:cNvSpPr>
          <p:nvPr>
            <p:ph sz="half" idx="1"/>
            <p:custDataLst>
              <p:tags r:id="rId1"/>
            </p:custDataLst>
          </p:nvPr>
        </p:nvSpPr>
        <p:spPr>
          <a:xfrm>
            <a:off x="470052" y="1080000"/>
            <a:ext cx="4101948" cy="356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487" marR="0" indent="-133297" algn="l" defTabSz="685526" rtl="0" eaLnBrk="1" fontAlgn="base" latinLnBrk="0" hangingPunct="1">
              <a:lnSpc>
                <a:spcPct val="110000"/>
              </a:lnSpc>
              <a:spcBef>
                <a:spcPct val="0"/>
              </a:spcBef>
              <a:spcAft>
                <a:spcPct val="0"/>
              </a:spcAft>
              <a:buClr>
                <a:srgbClr val="879BAA"/>
              </a:buClr>
              <a:buSzTx/>
              <a:buFontTx/>
              <a:buChar char="•"/>
              <a:tabLst/>
              <a:defRPr lang="de-DE" smtClean="0"/>
            </a:lvl2pPr>
            <a:lvl3pPr marL="268974" marR="0" indent="-133297" algn="l" defTabSz="685526" rtl="0" eaLnBrk="1" fontAlgn="base" latinLnBrk="0" hangingPunct="1">
              <a:lnSpc>
                <a:spcPct val="110000"/>
              </a:lnSpc>
              <a:spcBef>
                <a:spcPct val="0"/>
              </a:spcBef>
              <a:spcAft>
                <a:spcPct val="0"/>
              </a:spcAft>
              <a:buClr>
                <a:srgbClr val="879BAA"/>
              </a:buClr>
              <a:buSzTx/>
              <a:buFontTx/>
              <a:buChar char="•"/>
              <a:tabLst/>
              <a:defRPr lang="de-DE" smtClean="0"/>
            </a:lvl3pPr>
            <a:lvl4pPr marL="403461" marR="0" indent="-133297" algn="l" defTabSz="685526" rtl="0" eaLnBrk="1" fontAlgn="base" latinLnBrk="0" hangingPunct="1">
              <a:lnSpc>
                <a:spcPct val="110000"/>
              </a:lnSpc>
              <a:spcBef>
                <a:spcPct val="0"/>
              </a:spcBef>
              <a:spcAft>
                <a:spcPct val="0"/>
              </a:spcAft>
              <a:buClr>
                <a:srgbClr val="879BAA"/>
              </a:buClr>
              <a:buSzTx/>
              <a:buFontTx/>
              <a:buChar char="•"/>
              <a:tabLst/>
              <a:defRPr lang="de-DE" smtClean="0"/>
            </a:lvl4pPr>
            <a:lvl5pPr marL="537947" marR="0" indent="-133297" algn="l" defTabSz="685526"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4680290" y="1080000"/>
            <a:ext cx="4101864" cy="1728000"/>
          </a:xfrm>
        </p:spPr>
        <p:txBody>
          <a:bodyPr tIns="485806"/>
          <a:lstStyle>
            <a:lvl1pPr algn="ctr">
              <a:defRPr/>
            </a:lvl1pPr>
          </a:lstStyle>
          <a:p>
            <a:endParaRPr lang="fr-FR"/>
          </a:p>
        </p:txBody>
      </p:sp>
      <p:sp>
        <p:nvSpPr>
          <p:cNvPr id="6" name="Bildplatzhalter 4"/>
          <p:cNvSpPr>
            <a:spLocks noGrp="1"/>
          </p:cNvSpPr>
          <p:nvPr>
            <p:ph type="pic" sz="quarter" idx="11"/>
          </p:nvPr>
        </p:nvSpPr>
        <p:spPr>
          <a:xfrm>
            <a:off x="4680290" y="2916000"/>
            <a:ext cx="4101864" cy="1728000"/>
          </a:xfrm>
        </p:spPr>
        <p:txBody>
          <a:bodyPr tIns="485806"/>
          <a:lstStyle>
            <a:lvl1pPr algn="ctr">
              <a:defRPr/>
            </a:lvl1pPr>
          </a:lstStyle>
          <a:p>
            <a:endParaRPr lang="fr-FR" dirty="0"/>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10194869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Image + Index">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4" name="cdtText Placeholder 12 Id13"/>
          <p:cNvSpPr>
            <a:spLocks noGrp="1"/>
          </p:cNvSpPr>
          <p:nvPr>
            <p:ph type="body" sz="quarter" idx="14" hasCustomPrompt="1"/>
            <p:custDataLst>
              <p:tags r:id="rId1"/>
            </p:custDataLst>
          </p:nvPr>
        </p:nvSpPr>
        <p:spPr bwMode="auto">
          <a:xfrm>
            <a:off x="3492428" y="1079999"/>
            <a:ext cx="5651572" cy="3564000"/>
          </a:xfrm>
          <a:solidFill>
            <a:srgbClr val="D7D7CD"/>
          </a:solidFill>
        </p:spPr>
        <p:txBody>
          <a:bodyPr lIns="188708" tIns="107835" rIns="361250" bIns="107835"/>
          <a:lstStyle>
            <a:lvl1pPr marL="0" indent="0">
              <a:lnSpc>
                <a:spcPct val="100000"/>
              </a:lnSpc>
              <a:spcBef>
                <a:spcPts val="375"/>
              </a:spcBef>
              <a:spcAft>
                <a:spcPts val="375"/>
              </a:spcAft>
              <a:buClr>
                <a:schemeClr val="bg2"/>
              </a:buClr>
              <a:buFont typeface="Arial" pitchFamily="34" charset="0"/>
              <a:buNone/>
              <a:tabLst>
                <a:tab pos="4013418" algn="r"/>
              </a:tabLst>
              <a:defRPr>
                <a:solidFill>
                  <a:srgbClr val="000000"/>
                </a:solidFill>
              </a:defRPr>
            </a:lvl1pPr>
            <a:lvl2pPr marL="133147" indent="-131958">
              <a:lnSpc>
                <a:spcPct val="100000"/>
              </a:lnSpc>
              <a:spcBef>
                <a:spcPts val="375"/>
              </a:spcBef>
              <a:spcAft>
                <a:spcPts val="375"/>
              </a:spcAft>
              <a:buFont typeface="Arial" pitchFamily="34" charset="0"/>
              <a:buChar char="•"/>
              <a:tabLst>
                <a:tab pos="4013418" algn="r"/>
              </a:tabLst>
              <a:defRPr b="0">
                <a:solidFill>
                  <a:srgbClr val="000000"/>
                </a:solidFill>
              </a:defRPr>
            </a:lvl2pPr>
            <a:lvl3pPr marL="133147" indent="-133147">
              <a:lnSpc>
                <a:spcPct val="100000"/>
              </a:lnSpc>
              <a:spcBef>
                <a:spcPts val="375"/>
              </a:spcBef>
              <a:spcAft>
                <a:spcPts val="375"/>
              </a:spcAft>
              <a:buFont typeface="Arial" pitchFamily="34" charset="0"/>
              <a:buChar char="•"/>
              <a:tabLst>
                <a:tab pos="4013418" algn="r"/>
              </a:tabLst>
              <a:defRPr b="1">
                <a:solidFill>
                  <a:srgbClr val="000000"/>
                </a:solidFill>
              </a:defRPr>
            </a:lvl3pPr>
            <a:lvl4pPr marL="267485" indent="-133147">
              <a:lnSpc>
                <a:spcPct val="100000"/>
              </a:lnSpc>
              <a:spcBef>
                <a:spcPts val="375"/>
              </a:spcBef>
              <a:spcAft>
                <a:spcPts val="375"/>
              </a:spcAft>
              <a:buFont typeface="Arial" pitchFamily="34" charset="0"/>
              <a:buChar char="•"/>
              <a:tabLst>
                <a:tab pos="4013418" algn="r"/>
              </a:tabLst>
              <a:defRPr b="0">
                <a:solidFill>
                  <a:srgbClr val="000000"/>
                </a:solidFill>
              </a:defRPr>
            </a:lvl4pPr>
            <a:lvl5pPr marL="267485" indent="-133147">
              <a:lnSpc>
                <a:spcPct val="100000"/>
              </a:lnSpc>
              <a:spcBef>
                <a:spcPts val="375"/>
              </a:spcBef>
              <a:spcAft>
                <a:spcPts val="375"/>
              </a:spcAft>
              <a:buFont typeface="Arial" pitchFamily="34" charset="0"/>
              <a:buChar char="•"/>
              <a:tabLst>
                <a:tab pos="4013418" algn="r"/>
              </a:tabLst>
              <a:defRPr b="1" baseline="0">
                <a:solidFill>
                  <a:srgbClr val="000000"/>
                </a:solidFill>
              </a:defRPr>
            </a:lvl5pPr>
            <a:lvl6pPr marL="269858" indent="-135524">
              <a:lnSpc>
                <a:spcPct val="100000"/>
              </a:lnSpc>
              <a:spcBef>
                <a:spcPts val="375"/>
              </a:spcBef>
              <a:spcAft>
                <a:spcPts val="375"/>
              </a:spcAft>
              <a:buFont typeface="Arial" pitchFamily="34" charset="0"/>
              <a:buChar char="•"/>
              <a:tabLst>
                <a:tab pos="4013418"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10" y="1079999"/>
            <a:ext cx="3384037" cy="3564000"/>
          </a:xfrm>
        </p:spPr>
        <p:txBody>
          <a:bodyPr tIns="1347943"/>
          <a:lstStyle>
            <a:lvl1pPr algn="ctr">
              <a:defRPr/>
            </a:lvl1pPr>
          </a:lstStyle>
          <a:p>
            <a:endParaRPr lang="fr-FR"/>
          </a:p>
        </p:txBody>
      </p:sp>
      <p:grpSp>
        <p:nvGrpSpPr>
          <p:cNvPr id="7" name="Group 33"/>
          <p:cNvGrpSpPr>
            <a:grpSpLocks noChangeAspect="1"/>
          </p:cNvGrpSpPr>
          <p:nvPr userDrawn="1"/>
        </p:nvGrpSpPr>
        <p:grpSpPr bwMode="auto">
          <a:xfrm>
            <a:off x="7162645"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18492708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_Two columns, two images 2">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3" name="cdtContent Placeholder 2 Id3"/>
          <p:cNvSpPr>
            <a:spLocks noGrp="1"/>
          </p:cNvSpPr>
          <p:nvPr>
            <p:ph sz="half" idx="1"/>
            <p:custDataLst>
              <p:tags r:id="rId1"/>
            </p:custDataLst>
          </p:nvPr>
        </p:nvSpPr>
        <p:spPr>
          <a:xfrm>
            <a:off x="470052" y="1080000"/>
            <a:ext cx="4425695" cy="3564000"/>
          </a:xfrm>
          <a:solidFill>
            <a:schemeClr val="accent2"/>
          </a:solidFill>
          <a:ln w="9525">
            <a:noFill/>
            <a:miter lim="800000"/>
            <a:headEnd/>
            <a:tailEnd/>
          </a:ln>
        </p:spPr>
        <p:txBody>
          <a:bodyPr vert="horz" wrap="square" lIns="215914" tIns="188924" rIns="431827" bIns="188924" numCol="1" anchor="t" anchorCtr="0" compatLnSpc="1">
            <a:prstTxWarp prst="textNoShape">
              <a:avLst/>
            </a:prstTxWarp>
          </a:bodyPr>
          <a:lstStyle>
            <a:lvl1pPr marL="0" marR="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34487" marR="0" indent="-133297" algn="l" defTabSz="685526" rtl="0" eaLnBrk="1" fontAlgn="base" latinLnBrk="0" hangingPunct="1">
              <a:lnSpc>
                <a:spcPct val="110000"/>
              </a:lnSpc>
              <a:spcBef>
                <a:spcPct val="0"/>
              </a:spcBef>
              <a:spcAft>
                <a:spcPct val="0"/>
              </a:spcAft>
              <a:buClr>
                <a:srgbClr val="879BAA"/>
              </a:buClr>
              <a:buSzTx/>
              <a:buFontTx/>
              <a:buChar char="•"/>
              <a:tabLst/>
              <a:defRPr lang="de-DE" smtClean="0"/>
            </a:lvl2pPr>
            <a:lvl3pPr marL="268974" marR="0" indent="-133297" algn="l" defTabSz="685526" rtl="0" eaLnBrk="1" fontAlgn="base" latinLnBrk="0" hangingPunct="1">
              <a:lnSpc>
                <a:spcPct val="110000"/>
              </a:lnSpc>
              <a:spcBef>
                <a:spcPct val="0"/>
              </a:spcBef>
              <a:spcAft>
                <a:spcPct val="0"/>
              </a:spcAft>
              <a:buClr>
                <a:srgbClr val="879BAA"/>
              </a:buClr>
              <a:buSzTx/>
              <a:buFontTx/>
              <a:buChar char="•"/>
              <a:tabLst/>
              <a:defRPr lang="de-DE" smtClean="0"/>
            </a:lvl3pPr>
            <a:lvl4pPr marL="403461" marR="0" indent="-133297" algn="l" defTabSz="685526" rtl="0" eaLnBrk="1" fontAlgn="base" latinLnBrk="0" hangingPunct="1">
              <a:lnSpc>
                <a:spcPct val="110000"/>
              </a:lnSpc>
              <a:spcBef>
                <a:spcPct val="0"/>
              </a:spcBef>
              <a:spcAft>
                <a:spcPct val="0"/>
              </a:spcAft>
              <a:buClr>
                <a:srgbClr val="879BAA"/>
              </a:buClr>
              <a:buSzTx/>
              <a:buFontTx/>
              <a:buChar char="•"/>
              <a:tabLst/>
              <a:defRPr lang="de-DE" smtClean="0"/>
            </a:lvl4pPr>
            <a:lvl5pPr marL="537947" marR="0" indent="-133297" algn="l" defTabSz="685526"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685526"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3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3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4680290" y="1309500"/>
            <a:ext cx="4101864" cy="1498500"/>
          </a:xfrm>
        </p:spPr>
        <p:txBody>
          <a:bodyPr tIns="485806"/>
          <a:lstStyle>
            <a:lvl1pPr algn="ctr">
              <a:defRPr/>
            </a:lvl1pPr>
          </a:lstStyle>
          <a:p>
            <a:endParaRPr lang="fr-FR"/>
          </a:p>
        </p:txBody>
      </p:sp>
      <p:sp>
        <p:nvSpPr>
          <p:cNvPr id="6" name="Bildplatzhalter 4"/>
          <p:cNvSpPr>
            <a:spLocks noGrp="1"/>
          </p:cNvSpPr>
          <p:nvPr>
            <p:ph type="pic" sz="quarter" idx="11"/>
          </p:nvPr>
        </p:nvSpPr>
        <p:spPr>
          <a:xfrm>
            <a:off x="4680290" y="2916000"/>
            <a:ext cx="4101864" cy="1498500"/>
          </a:xfrm>
        </p:spPr>
        <p:txBody>
          <a:bodyPr tIns="485806"/>
          <a:lstStyle>
            <a:lvl1pPr algn="ctr">
              <a:defRPr/>
            </a:lvl1pPr>
          </a:lstStyle>
          <a:p>
            <a:endParaRPr lang="fr-FR" dirty="0"/>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21556048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wo rows" preserve="1" userDrawn="1">
  <p:cSld name="1_Two row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6153517"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70052" y="2916000"/>
            <a:ext cx="6153517"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7262134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hree columns" preserve="1" userDrawn="1">
  <p:cSld name="1_Three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2698932"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3276085" y="1080000"/>
            <a:ext cx="2698594"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083644" y="1080000"/>
            <a:ext cx="2698594"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8"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6"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7"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18447324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Free Content + Navigation" preserve="1" userDrawn="1">
  <p:cSld name="Free Content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5" name="cdtTextplatzhalter 13 Id5"/>
          <p:cNvSpPr>
            <a:spLocks noGrp="1"/>
          </p:cNvSpPr>
          <p:nvPr>
            <p:ph type="body" sz="quarter" idx="13" hasCustomPrompt="1"/>
            <p:custDataLst>
              <p:tags r:id="rId3"/>
            </p:custDataLst>
          </p:nvPr>
        </p:nvSpPr>
        <p:spPr>
          <a:xfrm>
            <a:off x="7810746" y="1080000"/>
            <a:ext cx="971493" cy="3564000"/>
          </a:xfrm>
        </p:spPr>
        <p:txBody>
          <a:bodyPr/>
          <a:lstStyle>
            <a:lvl1pPr marL="107957" indent="-107957">
              <a:lnSpc>
                <a:spcPct val="100000"/>
              </a:lnSpc>
              <a:spcBef>
                <a:spcPts val="300"/>
              </a:spcBef>
              <a:spcAft>
                <a:spcPts val="300"/>
              </a:spcAft>
              <a:buSzPct val="70000"/>
              <a:buFont typeface="Arial" pitchFamily="34" charset="0"/>
              <a:buChar char="►"/>
              <a:defRPr sz="900">
                <a:solidFill>
                  <a:srgbClr val="879BAA"/>
                </a:solidFill>
              </a:defRPr>
            </a:lvl1pPr>
            <a:lvl2pPr marL="107957" indent="-107957">
              <a:lnSpc>
                <a:spcPct val="100000"/>
              </a:lnSpc>
              <a:spcBef>
                <a:spcPts val="300"/>
              </a:spcBef>
              <a:spcAft>
                <a:spcPts val="300"/>
              </a:spcAft>
              <a:buClrTx/>
              <a:buSzPct val="70000"/>
              <a:buFont typeface="Arial" pitchFamily="34" charset="0"/>
              <a:buChar char="►"/>
              <a:defRPr sz="900">
                <a:solidFill>
                  <a:srgbClr val="641946"/>
                </a:solidFill>
              </a:defRPr>
            </a:lvl2pPr>
            <a:lvl3pPr marL="215914" indent="-107957">
              <a:lnSpc>
                <a:spcPct val="100000"/>
              </a:lnSpc>
              <a:spcBef>
                <a:spcPts val="225"/>
              </a:spcBef>
              <a:spcAft>
                <a:spcPts val="225"/>
              </a:spcAft>
              <a:buSzPct val="70000"/>
              <a:buFont typeface="Arial" pitchFamily="34" charset="0"/>
              <a:buChar char="►"/>
              <a:defRPr sz="700">
                <a:solidFill>
                  <a:srgbClr val="879BAA"/>
                </a:solidFill>
              </a:defRPr>
            </a:lvl3pPr>
            <a:lvl4pPr marL="215914" indent="-107957">
              <a:lnSpc>
                <a:spcPct val="100000"/>
              </a:lnSpc>
              <a:spcBef>
                <a:spcPts val="225"/>
              </a:spcBef>
              <a:spcAft>
                <a:spcPts val="225"/>
              </a:spcAft>
              <a:buClrTx/>
              <a:buSzPct val="70000"/>
              <a:buFont typeface="Arial" pitchFamily="34" charset="0"/>
              <a:buChar char="►"/>
              <a:defRPr sz="700">
                <a:solidFill>
                  <a:srgbClr val="641946"/>
                </a:solidFill>
              </a:defRPr>
            </a:lvl4pPr>
            <a:lvl5pPr marL="323870" indent="-107957">
              <a:lnSpc>
                <a:spcPct val="100000"/>
              </a:lnSpc>
              <a:spcBef>
                <a:spcPts val="225"/>
              </a:spcBef>
              <a:spcAft>
                <a:spcPts val="225"/>
              </a:spcAft>
              <a:buSzPct val="70000"/>
              <a:buFont typeface="Arial" pitchFamily="34" charset="0"/>
              <a:buChar char="►"/>
              <a:defRPr sz="700">
                <a:solidFill>
                  <a:schemeClr val="accent1"/>
                </a:solidFill>
              </a:defRPr>
            </a:lvl5pPr>
            <a:lvl6pPr marL="323870" indent="-107957">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28892656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One object (large) + Navigation" preserve="1" userDrawn="1">
  <p:cSld name="One object (large)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6153517"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3 Id5"/>
          <p:cNvSpPr>
            <a:spLocks noGrp="1"/>
          </p:cNvSpPr>
          <p:nvPr>
            <p:ph type="body" sz="quarter" idx="13" hasCustomPrompt="1"/>
            <p:custDataLst>
              <p:tags r:id="rId4"/>
            </p:custDataLst>
          </p:nvPr>
        </p:nvSpPr>
        <p:spPr>
          <a:xfrm>
            <a:off x="7810746" y="1080000"/>
            <a:ext cx="971493" cy="3564000"/>
          </a:xfrm>
        </p:spPr>
        <p:txBody>
          <a:bodyPr/>
          <a:lstStyle>
            <a:lvl1pPr marL="107957" indent="-107957">
              <a:lnSpc>
                <a:spcPct val="100000"/>
              </a:lnSpc>
              <a:spcBef>
                <a:spcPts val="300"/>
              </a:spcBef>
              <a:spcAft>
                <a:spcPts val="300"/>
              </a:spcAft>
              <a:buSzPct val="70000"/>
              <a:buFont typeface="Arial" pitchFamily="34" charset="0"/>
              <a:buChar char="►"/>
              <a:defRPr sz="900">
                <a:solidFill>
                  <a:srgbClr val="879BAA"/>
                </a:solidFill>
              </a:defRPr>
            </a:lvl1pPr>
            <a:lvl2pPr marL="107957" indent="-107957">
              <a:lnSpc>
                <a:spcPct val="100000"/>
              </a:lnSpc>
              <a:spcBef>
                <a:spcPts val="300"/>
              </a:spcBef>
              <a:spcAft>
                <a:spcPts val="300"/>
              </a:spcAft>
              <a:buClrTx/>
              <a:buSzPct val="70000"/>
              <a:buFont typeface="Arial" pitchFamily="34" charset="0"/>
              <a:buChar char="►"/>
              <a:defRPr sz="900">
                <a:solidFill>
                  <a:srgbClr val="641946"/>
                </a:solidFill>
              </a:defRPr>
            </a:lvl2pPr>
            <a:lvl3pPr marL="215914" indent="-107957">
              <a:lnSpc>
                <a:spcPct val="100000"/>
              </a:lnSpc>
              <a:spcBef>
                <a:spcPts val="225"/>
              </a:spcBef>
              <a:spcAft>
                <a:spcPts val="225"/>
              </a:spcAft>
              <a:buSzPct val="70000"/>
              <a:buFont typeface="Arial" pitchFamily="34" charset="0"/>
              <a:buChar char="►"/>
              <a:defRPr sz="700">
                <a:solidFill>
                  <a:srgbClr val="879BAA"/>
                </a:solidFill>
              </a:defRPr>
            </a:lvl3pPr>
            <a:lvl4pPr marL="215914" indent="-107957">
              <a:lnSpc>
                <a:spcPct val="100000"/>
              </a:lnSpc>
              <a:spcBef>
                <a:spcPts val="225"/>
              </a:spcBef>
              <a:spcAft>
                <a:spcPts val="225"/>
              </a:spcAft>
              <a:buClrTx/>
              <a:buSzPct val="70000"/>
              <a:buFont typeface="Arial" pitchFamily="34" charset="0"/>
              <a:buChar char="►"/>
              <a:defRPr sz="700">
                <a:solidFill>
                  <a:srgbClr val="641946"/>
                </a:solidFill>
              </a:defRPr>
            </a:lvl4pPr>
            <a:lvl5pPr marL="323870" indent="-107957">
              <a:lnSpc>
                <a:spcPct val="100000"/>
              </a:lnSpc>
              <a:spcBef>
                <a:spcPts val="225"/>
              </a:spcBef>
              <a:spcAft>
                <a:spcPts val="225"/>
              </a:spcAft>
              <a:buSzPct val="70000"/>
              <a:buFont typeface="Arial" pitchFamily="34" charset="0"/>
              <a:buChar char="►"/>
              <a:defRPr sz="700">
                <a:solidFill>
                  <a:schemeClr val="accent1"/>
                </a:solidFill>
              </a:defRPr>
            </a:lvl5pPr>
            <a:lvl6pPr marL="323870" indent="-107957">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6" name="Group 33"/>
          <p:cNvGrpSpPr>
            <a:grpSpLocks noChangeAspect="1"/>
          </p:cNvGrpSpPr>
          <p:nvPr userDrawn="1"/>
        </p:nvGrpSpPr>
        <p:grpSpPr bwMode="auto">
          <a:xfrm>
            <a:off x="7162642"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4899657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One object (small) + Navigation" preserve="1" userDrawn="1">
  <p:cSld name="One object (small)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5073358"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3" hasCustomPrompt="1"/>
            <p:custDataLst>
              <p:tags r:id="rId4"/>
            </p:custDataLst>
          </p:nvPr>
        </p:nvSpPr>
        <p:spPr>
          <a:xfrm>
            <a:off x="7810746" y="1080000"/>
            <a:ext cx="971493" cy="3564000"/>
          </a:xfrm>
        </p:spPr>
        <p:txBody>
          <a:bodyPr/>
          <a:lstStyle>
            <a:lvl1pPr marL="107957" indent="-107957">
              <a:lnSpc>
                <a:spcPct val="100000"/>
              </a:lnSpc>
              <a:spcBef>
                <a:spcPts val="300"/>
              </a:spcBef>
              <a:spcAft>
                <a:spcPts val="300"/>
              </a:spcAft>
              <a:buSzPct val="70000"/>
              <a:buFont typeface="Arial" pitchFamily="34" charset="0"/>
              <a:buChar char="►"/>
              <a:defRPr sz="900">
                <a:solidFill>
                  <a:srgbClr val="879BAA"/>
                </a:solidFill>
              </a:defRPr>
            </a:lvl1pPr>
            <a:lvl2pPr marL="107957" indent="-107957">
              <a:lnSpc>
                <a:spcPct val="100000"/>
              </a:lnSpc>
              <a:spcBef>
                <a:spcPts val="300"/>
              </a:spcBef>
              <a:spcAft>
                <a:spcPts val="300"/>
              </a:spcAft>
              <a:buClrTx/>
              <a:buSzPct val="70000"/>
              <a:buFont typeface="Arial" pitchFamily="34" charset="0"/>
              <a:buChar char="►"/>
              <a:defRPr sz="900">
                <a:solidFill>
                  <a:srgbClr val="641946"/>
                </a:solidFill>
              </a:defRPr>
            </a:lvl2pPr>
            <a:lvl3pPr marL="215914" indent="-107957">
              <a:lnSpc>
                <a:spcPct val="100000"/>
              </a:lnSpc>
              <a:spcBef>
                <a:spcPts val="225"/>
              </a:spcBef>
              <a:spcAft>
                <a:spcPts val="225"/>
              </a:spcAft>
              <a:buSzPct val="70000"/>
              <a:buFont typeface="Arial" pitchFamily="34" charset="0"/>
              <a:buChar char="►"/>
              <a:defRPr sz="700">
                <a:solidFill>
                  <a:srgbClr val="879BAA"/>
                </a:solidFill>
              </a:defRPr>
            </a:lvl3pPr>
            <a:lvl4pPr marL="215914" indent="-107957">
              <a:lnSpc>
                <a:spcPct val="100000"/>
              </a:lnSpc>
              <a:spcBef>
                <a:spcPts val="225"/>
              </a:spcBef>
              <a:spcAft>
                <a:spcPts val="225"/>
              </a:spcAft>
              <a:buClrTx/>
              <a:buSzPct val="70000"/>
              <a:buFont typeface="Arial" pitchFamily="34" charset="0"/>
              <a:buChar char="►"/>
              <a:defRPr sz="700">
                <a:solidFill>
                  <a:srgbClr val="641946"/>
                </a:solidFill>
              </a:defRPr>
            </a:lvl4pPr>
            <a:lvl5pPr marL="323870" indent="-107957">
              <a:lnSpc>
                <a:spcPct val="100000"/>
              </a:lnSpc>
              <a:spcBef>
                <a:spcPts val="225"/>
              </a:spcBef>
              <a:spcAft>
                <a:spcPts val="225"/>
              </a:spcAft>
              <a:buSzPct val="70000"/>
              <a:buFont typeface="Arial" pitchFamily="34" charset="0"/>
              <a:buChar char="►"/>
              <a:defRPr sz="700">
                <a:solidFill>
                  <a:schemeClr val="accent1"/>
                </a:solidFill>
              </a:defRPr>
            </a:lvl5pPr>
            <a:lvl6pPr marL="323870" indent="-107957">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20922336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wo columns + Navigation" preserve="1" userDrawn="1">
  <p:cSld name="Two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3022426"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3601143" y="1080000"/>
            <a:ext cx="3022426"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7810746" y="1080000"/>
            <a:ext cx="971493" cy="3564000"/>
          </a:xfrm>
        </p:spPr>
        <p:txBody>
          <a:bodyPr/>
          <a:lstStyle>
            <a:lvl1pPr marL="107957" indent="-107957">
              <a:lnSpc>
                <a:spcPct val="100000"/>
              </a:lnSpc>
              <a:spcBef>
                <a:spcPts val="300"/>
              </a:spcBef>
              <a:spcAft>
                <a:spcPts val="300"/>
              </a:spcAft>
              <a:buSzPct val="70000"/>
              <a:buFont typeface="Arial" pitchFamily="34" charset="0"/>
              <a:buChar char="►"/>
              <a:defRPr sz="900">
                <a:solidFill>
                  <a:srgbClr val="879BAA"/>
                </a:solidFill>
              </a:defRPr>
            </a:lvl1pPr>
            <a:lvl2pPr marL="107957" indent="-107957">
              <a:lnSpc>
                <a:spcPct val="100000"/>
              </a:lnSpc>
              <a:spcBef>
                <a:spcPts val="300"/>
              </a:spcBef>
              <a:spcAft>
                <a:spcPts val="300"/>
              </a:spcAft>
              <a:buClrTx/>
              <a:buSzPct val="70000"/>
              <a:buFont typeface="Arial" pitchFamily="34" charset="0"/>
              <a:buChar char="►"/>
              <a:defRPr sz="900">
                <a:solidFill>
                  <a:srgbClr val="641946"/>
                </a:solidFill>
              </a:defRPr>
            </a:lvl2pPr>
            <a:lvl3pPr marL="215914" indent="-107957">
              <a:lnSpc>
                <a:spcPct val="100000"/>
              </a:lnSpc>
              <a:spcBef>
                <a:spcPts val="225"/>
              </a:spcBef>
              <a:spcAft>
                <a:spcPts val="225"/>
              </a:spcAft>
              <a:buSzPct val="70000"/>
              <a:buFont typeface="Arial" pitchFamily="34" charset="0"/>
              <a:buChar char="►"/>
              <a:defRPr sz="700">
                <a:solidFill>
                  <a:srgbClr val="879BAA"/>
                </a:solidFill>
              </a:defRPr>
            </a:lvl3pPr>
            <a:lvl4pPr marL="215914" indent="-107957">
              <a:lnSpc>
                <a:spcPct val="100000"/>
              </a:lnSpc>
              <a:spcBef>
                <a:spcPts val="225"/>
              </a:spcBef>
              <a:spcAft>
                <a:spcPts val="225"/>
              </a:spcAft>
              <a:buClrTx/>
              <a:buSzPct val="70000"/>
              <a:buFont typeface="Arial" pitchFamily="34" charset="0"/>
              <a:buChar char="►"/>
              <a:defRPr sz="700">
                <a:solidFill>
                  <a:srgbClr val="641946"/>
                </a:solidFill>
              </a:defRPr>
            </a:lvl4pPr>
            <a:lvl5pPr marL="323870" indent="-107957">
              <a:lnSpc>
                <a:spcPct val="100000"/>
              </a:lnSpc>
              <a:spcBef>
                <a:spcPts val="225"/>
              </a:spcBef>
              <a:spcAft>
                <a:spcPts val="225"/>
              </a:spcAft>
              <a:buSzPct val="70000"/>
              <a:buFont typeface="Arial" pitchFamily="34" charset="0"/>
              <a:buChar char="►"/>
              <a:defRPr sz="700">
                <a:solidFill>
                  <a:schemeClr val="accent1"/>
                </a:solidFill>
              </a:defRPr>
            </a:lvl5pPr>
            <a:lvl6pPr marL="323870" indent="-107957">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39431481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hree columns + Navigation" preserve="1" userDrawn="1">
  <p:cSld name="Three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1942988"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2520487" y="1080000"/>
            <a:ext cx="2051513"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4680291" y="1080000"/>
            <a:ext cx="1943278"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dtTextplatzhalter 13 Id7"/>
          <p:cNvSpPr>
            <a:spLocks noGrp="1"/>
          </p:cNvSpPr>
          <p:nvPr>
            <p:ph type="body" sz="quarter" idx="15" hasCustomPrompt="1"/>
            <p:custDataLst>
              <p:tags r:id="rId6"/>
            </p:custDataLst>
          </p:nvPr>
        </p:nvSpPr>
        <p:spPr>
          <a:xfrm>
            <a:off x="7810746" y="1080000"/>
            <a:ext cx="971493" cy="3564000"/>
          </a:xfrm>
        </p:spPr>
        <p:txBody>
          <a:bodyPr/>
          <a:lstStyle>
            <a:lvl1pPr marL="107957" indent="-107957">
              <a:lnSpc>
                <a:spcPct val="100000"/>
              </a:lnSpc>
              <a:spcBef>
                <a:spcPts val="300"/>
              </a:spcBef>
              <a:spcAft>
                <a:spcPts val="300"/>
              </a:spcAft>
              <a:buSzPct val="70000"/>
              <a:buFont typeface="Arial" pitchFamily="34" charset="0"/>
              <a:buChar char="►"/>
              <a:defRPr sz="900">
                <a:solidFill>
                  <a:srgbClr val="879BAA"/>
                </a:solidFill>
              </a:defRPr>
            </a:lvl1pPr>
            <a:lvl2pPr marL="107957" indent="-107957">
              <a:lnSpc>
                <a:spcPct val="100000"/>
              </a:lnSpc>
              <a:spcBef>
                <a:spcPts val="300"/>
              </a:spcBef>
              <a:spcAft>
                <a:spcPts val="300"/>
              </a:spcAft>
              <a:buClrTx/>
              <a:buSzPct val="70000"/>
              <a:buFont typeface="Arial" pitchFamily="34" charset="0"/>
              <a:buChar char="►"/>
              <a:defRPr sz="900">
                <a:solidFill>
                  <a:srgbClr val="641946"/>
                </a:solidFill>
              </a:defRPr>
            </a:lvl2pPr>
            <a:lvl3pPr marL="215914" indent="-107957">
              <a:lnSpc>
                <a:spcPct val="100000"/>
              </a:lnSpc>
              <a:spcBef>
                <a:spcPts val="225"/>
              </a:spcBef>
              <a:spcAft>
                <a:spcPts val="225"/>
              </a:spcAft>
              <a:buSzPct val="70000"/>
              <a:buFont typeface="Arial" pitchFamily="34" charset="0"/>
              <a:buChar char="►"/>
              <a:defRPr sz="700">
                <a:solidFill>
                  <a:srgbClr val="879BAA"/>
                </a:solidFill>
              </a:defRPr>
            </a:lvl3pPr>
            <a:lvl4pPr marL="215914" indent="-107957">
              <a:lnSpc>
                <a:spcPct val="100000"/>
              </a:lnSpc>
              <a:spcBef>
                <a:spcPts val="225"/>
              </a:spcBef>
              <a:spcAft>
                <a:spcPts val="225"/>
              </a:spcAft>
              <a:buClrTx/>
              <a:buSzPct val="70000"/>
              <a:buFont typeface="Arial" pitchFamily="34" charset="0"/>
              <a:buChar char="►"/>
              <a:defRPr sz="700">
                <a:solidFill>
                  <a:srgbClr val="641946"/>
                </a:solidFill>
              </a:defRPr>
            </a:lvl4pPr>
            <a:lvl5pPr marL="323870" indent="-107957">
              <a:lnSpc>
                <a:spcPct val="100000"/>
              </a:lnSpc>
              <a:spcBef>
                <a:spcPts val="225"/>
              </a:spcBef>
              <a:spcAft>
                <a:spcPts val="225"/>
              </a:spcAft>
              <a:buSzPct val="70000"/>
              <a:buFont typeface="Arial" pitchFamily="34" charset="0"/>
              <a:buChar char="►"/>
              <a:defRPr sz="700">
                <a:solidFill>
                  <a:schemeClr val="accent1"/>
                </a:solidFill>
              </a:defRPr>
            </a:lvl5pPr>
            <a:lvl6pPr marL="323870" indent="-107957">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7162642" y="242888"/>
            <a:ext cx="1618407" cy="6858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6"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7"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8"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1603928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wo rows + Navigation" preserve="1" userDrawn="1">
  <p:cSld name="Two row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6153517"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70052" y="2916000"/>
            <a:ext cx="6153517"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7810746" y="1080000"/>
            <a:ext cx="971493" cy="3564000"/>
          </a:xfrm>
        </p:spPr>
        <p:txBody>
          <a:bodyPr/>
          <a:lstStyle>
            <a:lvl1pPr marL="107957" indent="-107957">
              <a:lnSpc>
                <a:spcPct val="100000"/>
              </a:lnSpc>
              <a:spcBef>
                <a:spcPts val="300"/>
              </a:spcBef>
              <a:spcAft>
                <a:spcPts val="300"/>
              </a:spcAft>
              <a:buSzPct val="70000"/>
              <a:buFont typeface="Arial" pitchFamily="34" charset="0"/>
              <a:buChar char="►"/>
              <a:defRPr sz="900">
                <a:solidFill>
                  <a:srgbClr val="879BAA"/>
                </a:solidFill>
              </a:defRPr>
            </a:lvl1pPr>
            <a:lvl2pPr marL="107957" indent="-107957">
              <a:lnSpc>
                <a:spcPct val="100000"/>
              </a:lnSpc>
              <a:spcBef>
                <a:spcPts val="300"/>
              </a:spcBef>
              <a:spcAft>
                <a:spcPts val="300"/>
              </a:spcAft>
              <a:buClrTx/>
              <a:buSzPct val="70000"/>
              <a:buFont typeface="Arial" pitchFamily="34" charset="0"/>
              <a:buChar char="►"/>
              <a:defRPr sz="900">
                <a:solidFill>
                  <a:srgbClr val="641946"/>
                </a:solidFill>
              </a:defRPr>
            </a:lvl2pPr>
            <a:lvl3pPr marL="215914" indent="-107957">
              <a:lnSpc>
                <a:spcPct val="100000"/>
              </a:lnSpc>
              <a:spcBef>
                <a:spcPts val="225"/>
              </a:spcBef>
              <a:spcAft>
                <a:spcPts val="225"/>
              </a:spcAft>
              <a:buSzPct val="70000"/>
              <a:buFont typeface="Arial" pitchFamily="34" charset="0"/>
              <a:buChar char="►"/>
              <a:defRPr sz="700">
                <a:solidFill>
                  <a:srgbClr val="879BAA"/>
                </a:solidFill>
              </a:defRPr>
            </a:lvl3pPr>
            <a:lvl4pPr marL="215914" indent="-107957">
              <a:lnSpc>
                <a:spcPct val="100000"/>
              </a:lnSpc>
              <a:spcBef>
                <a:spcPts val="225"/>
              </a:spcBef>
              <a:spcAft>
                <a:spcPts val="225"/>
              </a:spcAft>
              <a:buClrTx/>
              <a:buSzPct val="70000"/>
              <a:buFont typeface="Arial" pitchFamily="34" charset="0"/>
              <a:buChar char="►"/>
              <a:defRPr sz="700">
                <a:solidFill>
                  <a:srgbClr val="641946"/>
                </a:solidFill>
              </a:defRPr>
            </a:lvl4pPr>
            <a:lvl5pPr marL="323870" indent="-107957">
              <a:lnSpc>
                <a:spcPct val="100000"/>
              </a:lnSpc>
              <a:spcBef>
                <a:spcPts val="225"/>
              </a:spcBef>
              <a:spcAft>
                <a:spcPts val="225"/>
              </a:spcAft>
              <a:buSzPct val="70000"/>
              <a:buFont typeface="Arial" pitchFamily="34" charset="0"/>
              <a:buChar char="►"/>
              <a:defRPr sz="700">
                <a:solidFill>
                  <a:schemeClr val="accent1"/>
                </a:solidFill>
              </a:defRPr>
            </a:lvl5pPr>
            <a:lvl6pPr marL="323870" indent="-107957">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15682720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Four objects + Navigation" preserve="1" userDrawn="1">
  <p:cSld name="Four object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470052" y="1080000"/>
            <a:ext cx="3022426"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3601142" y="1080000"/>
            <a:ext cx="3022426"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470052" y="2916000"/>
            <a:ext cx="3022426"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dtContent Placeholder 14 Id15"/>
          <p:cNvSpPr>
            <a:spLocks noGrp="1"/>
          </p:cNvSpPr>
          <p:nvPr>
            <p:ph sz="quarter" idx="15"/>
            <p:custDataLst>
              <p:tags r:id="rId6"/>
            </p:custDataLst>
          </p:nvPr>
        </p:nvSpPr>
        <p:spPr>
          <a:xfrm>
            <a:off x="3601143" y="2916000"/>
            <a:ext cx="3022426" cy="1728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dtTextplatzhalter 13 Id10"/>
          <p:cNvSpPr>
            <a:spLocks noGrp="1"/>
          </p:cNvSpPr>
          <p:nvPr>
            <p:ph type="body" sz="quarter" idx="16" hasCustomPrompt="1"/>
            <p:custDataLst>
              <p:tags r:id="rId7"/>
            </p:custDataLst>
          </p:nvPr>
        </p:nvSpPr>
        <p:spPr>
          <a:xfrm>
            <a:off x="7810746" y="1080000"/>
            <a:ext cx="971493" cy="3564000"/>
          </a:xfrm>
        </p:spPr>
        <p:txBody>
          <a:bodyPr/>
          <a:lstStyle>
            <a:lvl1pPr marL="107957" indent="-107957">
              <a:lnSpc>
                <a:spcPct val="100000"/>
              </a:lnSpc>
              <a:spcBef>
                <a:spcPts val="300"/>
              </a:spcBef>
              <a:spcAft>
                <a:spcPts val="300"/>
              </a:spcAft>
              <a:buSzPct val="70000"/>
              <a:buFont typeface="Arial" pitchFamily="34" charset="0"/>
              <a:buChar char="►"/>
              <a:defRPr sz="900">
                <a:solidFill>
                  <a:srgbClr val="879BAA"/>
                </a:solidFill>
              </a:defRPr>
            </a:lvl1pPr>
            <a:lvl2pPr marL="107957" indent="-107957">
              <a:lnSpc>
                <a:spcPct val="100000"/>
              </a:lnSpc>
              <a:spcBef>
                <a:spcPts val="300"/>
              </a:spcBef>
              <a:spcAft>
                <a:spcPts val="300"/>
              </a:spcAft>
              <a:buClrTx/>
              <a:buSzPct val="70000"/>
              <a:buFont typeface="Arial" pitchFamily="34" charset="0"/>
              <a:buChar char="►"/>
              <a:defRPr sz="900">
                <a:solidFill>
                  <a:srgbClr val="641946"/>
                </a:solidFill>
              </a:defRPr>
            </a:lvl2pPr>
            <a:lvl3pPr marL="215914" indent="-107957">
              <a:lnSpc>
                <a:spcPct val="100000"/>
              </a:lnSpc>
              <a:spcBef>
                <a:spcPts val="225"/>
              </a:spcBef>
              <a:spcAft>
                <a:spcPts val="225"/>
              </a:spcAft>
              <a:buSzPct val="70000"/>
              <a:buFont typeface="Arial" pitchFamily="34" charset="0"/>
              <a:buChar char="►"/>
              <a:defRPr sz="700">
                <a:solidFill>
                  <a:srgbClr val="879BAA"/>
                </a:solidFill>
              </a:defRPr>
            </a:lvl3pPr>
            <a:lvl4pPr marL="215914" indent="-107957">
              <a:lnSpc>
                <a:spcPct val="100000"/>
              </a:lnSpc>
              <a:spcBef>
                <a:spcPts val="225"/>
              </a:spcBef>
              <a:spcAft>
                <a:spcPts val="225"/>
              </a:spcAft>
              <a:buClrTx/>
              <a:buSzPct val="70000"/>
              <a:buFont typeface="Arial" pitchFamily="34" charset="0"/>
              <a:buChar char="►"/>
              <a:defRPr sz="700">
                <a:solidFill>
                  <a:srgbClr val="641946"/>
                </a:solidFill>
              </a:defRPr>
            </a:lvl4pPr>
            <a:lvl5pPr marL="323870" indent="-107957">
              <a:lnSpc>
                <a:spcPct val="100000"/>
              </a:lnSpc>
              <a:spcBef>
                <a:spcPts val="225"/>
              </a:spcBef>
              <a:spcAft>
                <a:spcPts val="225"/>
              </a:spcAft>
              <a:buSzPct val="70000"/>
              <a:buFont typeface="Arial" pitchFamily="34" charset="0"/>
              <a:buChar char="►"/>
              <a:defRPr sz="700">
                <a:solidFill>
                  <a:schemeClr val="accent1"/>
                </a:solidFill>
              </a:defRPr>
            </a:lvl5pPr>
            <a:lvl6pPr marL="323870" indent="-107957">
              <a:lnSpc>
                <a:spcPct val="100000"/>
              </a:lnSpc>
              <a:spcBef>
                <a:spcPts val="225"/>
              </a:spcBef>
              <a:spcAft>
                <a:spcPts val="225"/>
              </a:spcAft>
              <a:buClrTx/>
              <a:buSzPct val="70000"/>
              <a:buFont typeface="Arial" pitchFamily="34" charset="0"/>
              <a:buChar char="►"/>
              <a:defRPr sz="7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11" name="Group 33"/>
          <p:cNvGrpSpPr>
            <a:grpSpLocks noChangeAspect="1"/>
          </p:cNvGrpSpPr>
          <p:nvPr userDrawn="1"/>
        </p:nvGrpSpPr>
        <p:grpSpPr bwMode="auto">
          <a:xfrm>
            <a:off x="7162642" y="242888"/>
            <a:ext cx="1618407" cy="685800"/>
            <a:chOff x="6019" y="204"/>
            <a:chExt cx="1360" cy="576"/>
          </a:xfrm>
        </p:grpSpPr>
        <p:sp>
          <p:nvSpPr>
            <p:cNvPr id="1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4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36301543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ext + Index" preserve="1" userDrawn="1">
  <p:cSld name="Text + Index">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9144000" cy="1080000"/>
          </a:xfrm>
        </p:spPr>
        <p:txBody>
          <a:bodyPr/>
          <a:lstStyle>
            <a:lvl1pPr>
              <a:defRPr/>
            </a:lvl1pPr>
          </a:lstStyle>
          <a:p>
            <a:r>
              <a:rPr lang="de-DE" dirty="0"/>
              <a:t>Titelmasterformat durch Klicken bearbeiten</a:t>
            </a:r>
            <a:endParaRPr lang="en-US" dirty="0"/>
          </a:p>
        </p:txBody>
      </p:sp>
      <p:sp>
        <p:nvSpPr>
          <p:cNvPr id="13" name="cdtText Placeholder 12 Id13"/>
          <p:cNvSpPr>
            <a:spLocks noGrp="1"/>
          </p:cNvSpPr>
          <p:nvPr>
            <p:ph type="body" sz="quarter" idx="13"/>
            <p:custDataLst>
              <p:tags r:id="rId3"/>
            </p:custDataLst>
          </p:nvPr>
        </p:nvSpPr>
        <p:spPr>
          <a:xfrm>
            <a:off x="470052" y="1080000"/>
            <a:ext cx="2914418" cy="356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2 Id5"/>
          <p:cNvSpPr>
            <a:spLocks noGrp="1"/>
          </p:cNvSpPr>
          <p:nvPr>
            <p:ph type="body" sz="quarter" idx="14" hasCustomPrompt="1"/>
            <p:custDataLst>
              <p:tags r:id="rId4"/>
            </p:custDataLst>
          </p:nvPr>
        </p:nvSpPr>
        <p:spPr bwMode="auto">
          <a:xfrm>
            <a:off x="3492437" y="1080000"/>
            <a:ext cx="5651573" cy="3564000"/>
          </a:xfrm>
          <a:solidFill>
            <a:srgbClr val="D7D7CD"/>
          </a:solidFill>
        </p:spPr>
        <p:txBody>
          <a:bodyPr lIns="188708" tIns="107835" rIns="361250" bIns="107835"/>
          <a:lstStyle>
            <a:lvl1pPr marL="0" indent="0">
              <a:lnSpc>
                <a:spcPct val="100000"/>
              </a:lnSpc>
              <a:spcBef>
                <a:spcPts val="375"/>
              </a:spcBef>
              <a:spcAft>
                <a:spcPts val="375"/>
              </a:spcAft>
              <a:buClr>
                <a:schemeClr val="bg2"/>
              </a:buClr>
              <a:buFont typeface="Arial" pitchFamily="34" charset="0"/>
              <a:buNone/>
              <a:tabLst>
                <a:tab pos="4013418" algn="r"/>
              </a:tabLst>
              <a:defRPr>
                <a:solidFill>
                  <a:srgbClr val="000000"/>
                </a:solidFill>
              </a:defRPr>
            </a:lvl1pPr>
            <a:lvl2pPr marL="133147" indent="-131958">
              <a:lnSpc>
                <a:spcPct val="100000"/>
              </a:lnSpc>
              <a:spcBef>
                <a:spcPts val="375"/>
              </a:spcBef>
              <a:spcAft>
                <a:spcPts val="375"/>
              </a:spcAft>
              <a:buFont typeface="Arial" pitchFamily="34" charset="0"/>
              <a:buChar char="•"/>
              <a:tabLst>
                <a:tab pos="4013418" algn="r"/>
              </a:tabLst>
              <a:defRPr b="0">
                <a:solidFill>
                  <a:srgbClr val="000000"/>
                </a:solidFill>
              </a:defRPr>
            </a:lvl2pPr>
            <a:lvl3pPr marL="133147" indent="-133147">
              <a:lnSpc>
                <a:spcPct val="100000"/>
              </a:lnSpc>
              <a:spcBef>
                <a:spcPts val="375"/>
              </a:spcBef>
              <a:spcAft>
                <a:spcPts val="375"/>
              </a:spcAft>
              <a:buFont typeface="Arial" pitchFamily="34" charset="0"/>
              <a:buChar char="•"/>
              <a:tabLst>
                <a:tab pos="4013418" algn="r"/>
              </a:tabLst>
              <a:defRPr b="1">
                <a:solidFill>
                  <a:srgbClr val="000000"/>
                </a:solidFill>
              </a:defRPr>
            </a:lvl3pPr>
            <a:lvl4pPr marL="267485" indent="-133147">
              <a:lnSpc>
                <a:spcPct val="100000"/>
              </a:lnSpc>
              <a:spcBef>
                <a:spcPts val="375"/>
              </a:spcBef>
              <a:spcAft>
                <a:spcPts val="375"/>
              </a:spcAft>
              <a:buFont typeface="Arial" pitchFamily="34" charset="0"/>
              <a:buChar char="•"/>
              <a:tabLst>
                <a:tab pos="4013418" algn="r"/>
              </a:tabLst>
              <a:defRPr b="0">
                <a:solidFill>
                  <a:srgbClr val="000000"/>
                </a:solidFill>
              </a:defRPr>
            </a:lvl4pPr>
            <a:lvl5pPr marL="267485" indent="-133147">
              <a:lnSpc>
                <a:spcPct val="100000"/>
              </a:lnSpc>
              <a:spcBef>
                <a:spcPts val="375"/>
              </a:spcBef>
              <a:spcAft>
                <a:spcPts val="375"/>
              </a:spcAft>
              <a:buFont typeface="Arial" pitchFamily="34" charset="0"/>
              <a:buChar char="•"/>
              <a:tabLst>
                <a:tab pos="4013418" algn="r"/>
              </a:tabLst>
              <a:defRPr b="1" baseline="0">
                <a:solidFill>
                  <a:srgbClr val="000000"/>
                </a:solidFill>
              </a:defRPr>
            </a:lvl5pPr>
            <a:lvl6pPr marL="269858" indent="-135524">
              <a:lnSpc>
                <a:spcPct val="100000"/>
              </a:lnSpc>
              <a:spcBef>
                <a:spcPts val="375"/>
              </a:spcBef>
              <a:spcAft>
                <a:spcPts val="375"/>
              </a:spcAft>
              <a:buFont typeface="Arial" pitchFamily="34" charset="0"/>
              <a:buChar char="•"/>
              <a:tabLst>
                <a:tab pos="4013418"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grpSp>
        <p:nvGrpSpPr>
          <p:cNvPr id="6" name="Group 33"/>
          <p:cNvGrpSpPr>
            <a:grpSpLocks noChangeAspect="1"/>
          </p:cNvGrpSpPr>
          <p:nvPr userDrawn="1"/>
        </p:nvGrpSpPr>
        <p:grpSpPr bwMode="auto">
          <a:xfrm>
            <a:off x="7162645" y="242888"/>
            <a:ext cx="1618407" cy="6858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39260552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Image + Contac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cdtText Placeholder 12 Id13"/>
          <p:cNvSpPr>
            <a:spLocks noGrp="1"/>
          </p:cNvSpPr>
          <p:nvPr>
            <p:ph type="body" sz="quarter" idx="14" hasCustomPrompt="1"/>
            <p:custDataLst>
              <p:tags r:id="rId1"/>
            </p:custDataLst>
          </p:nvPr>
        </p:nvSpPr>
        <p:spPr bwMode="auto">
          <a:xfrm>
            <a:off x="3492428" y="1080000"/>
            <a:ext cx="5651572" cy="3564000"/>
          </a:xfrm>
          <a:solidFill>
            <a:srgbClr val="D7D7CD"/>
          </a:solidFill>
        </p:spPr>
        <p:txBody>
          <a:bodyPr lIns="188924" tIns="107957" rIns="361655" bIns="107957"/>
          <a:lstStyle>
            <a:lvl1pPr marL="0" indent="0">
              <a:lnSpc>
                <a:spcPct val="100000"/>
              </a:lnSpc>
              <a:spcBef>
                <a:spcPts val="375"/>
              </a:spcBef>
              <a:spcAft>
                <a:spcPts val="375"/>
              </a:spcAft>
              <a:buClr>
                <a:schemeClr val="bg2"/>
              </a:buClr>
              <a:buFont typeface="Arial" pitchFamily="34" charset="0"/>
              <a:buNone/>
              <a:tabLst>
                <a:tab pos="4017942" algn="r"/>
              </a:tabLst>
              <a:defRPr>
                <a:solidFill>
                  <a:srgbClr val="000000"/>
                </a:solidFill>
              </a:defRPr>
            </a:lvl1pPr>
            <a:lvl2pPr marL="133297" indent="-132107">
              <a:lnSpc>
                <a:spcPct val="100000"/>
              </a:lnSpc>
              <a:spcBef>
                <a:spcPts val="375"/>
              </a:spcBef>
              <a:spcAft>
                <a:spcPts val="375"/>
              </a:spcAft>
              <a:buFont typeface="Arial" pitchFamily="34" charset="0"/>
              <a:buChar char="•"/>
              <a:tabLst>
                <a:tab pos="4017942" algn="r"/>
              </a:tabLst>
              <a:defRPr b="0">
                <a:solidFill>
                  <a:srgbClr val="000000"/>
                </a:solidFill>
              </a:defRPr>
            </a:lvl2pPr>
            <a:lvl3pPr marL="133297" indent="-133297">
              <a:lnSpc>
                <a:spcPct val="100000"/>
              </a:lnSpc>
              <a:spcBef>
                <a:spcPts val="375"/>
              </a:spcBef>
              <a:spcAft>
                <a:spcPts val="375"/>
              </a:spcAft>
              <a:buFont typeface="Arial" pitchFamily="34" charset="0"/>
              <a:buChar char="•"/>
              <a:tabLst>
                <a:tab pos="4017942" algn="r"/>
              </a:tabLst>
              <a:defRPr b="1">
                <a:solidFill>
                  <a:srgbClr val="000000"/>
                </a:solidFill>
              </a:defRPr>
            </a:lvl3pPr>
            <a:lvl4pPr marL="267784" indent="-133297">
              <a:lnSpc>
                <a:spcPct val="100000"/>
              </a:lnSpc>
              <a:spcBef>
                <a:spcPts val="375"/>
              </a:spcBef>
              <a:spcAft>
                <a:spcPts val="375"/>
              </a:spcAft>
              <a:buFont typeface="Arial" pitchFamily="34" charset="0"/>
              <a:buChar char="•"/>
              <a:tabLst>
                <a:tab pos="4017942" algn="r"/>
              </a:tabLst>
              <a:defRPr b="0">
                <a:solidFill>
                  <a:srgbClr val="000000"/>
                </a:solidFill>
              </a:defRPr>
            </a:lvl4pPr>
            <a:lvl5pPr marL="267784" indent="-133297">
              <a:lnSpc>
                <a:spcPct val="100000"/>
              </a:lnSpc>
              <a:spcBef>
                <a:spcPts val="375"/>
              </a:spcBef>
              <a:spcAft>
                <a:spcPts val="375"/>
              </a:spcAft>
              <a:buFont typeface="Arial" pitchFamily="34" charset="0"/>
              <a:buChar char="•"/>
              <a:tabLst>
                <a:tab pos="4017942" algn="r"/>
              </a:tabLst>
              <a:defRPr b="1" baseline="0">
                <a:solidFill>
                  <a:srgbClr val="000000"/>
                </a:solidFill>
              </a:defRPr>
            </a:lvl5pPr>
            <a:lvl6pPr marL="270164" indent="-135677">
              <a:lnSpc>
                <a:spcPct val="100000"/>
              </a:lnSpc>
              <a:spcBef>
                <a:spcPts val="375"/>
              </a:spcBef>
              <a:spcAft>
                <a:spcPts val="375"/>
              </a:spcAft>
              <a:buFont typeface="Arial" pitchFamily="34" charset="0"/>
              <a:buChar char="•"/>
              <a:tabLst>
                <a:tab pos="4017942"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080000"/>
            <a:ext cx="3384037" cy="3564000"/>
          </a:xfrm>
        </p:spPr>
        <p:txBody>
          <a:bodyPr tIns="1349460"/>
          <a:lstStyle>
            <a:lvl1pPr algn="ctr">
              <a:defRPr/>
            </a:lvl1pPr>
          </a:lstStyle>
          <a:p>
            <a:endParaRPr lang="fr-FR"/>
          </a:p>
        </p:txBody>
      </p:sp>
      <p:grpSp>
        <p:nvGrpSpPr>
          <p:cNvPr id="7" name="Group 33"/>
          <p:cNvGrpSpPr>
            <a:grpSpLocks noChangeAspect="1"/>
          </p:cNvGrpSpPr>
          <p:nvPr userDrawn="1"/>
        </p:nvGrpSpPr>
        <p:grpSpPr bwMode="auto">
          <a:xfrm>
            <a:off x="7162642" y="242888"/>
            <a:ext cx="1618407" cy="6858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extLst>
      <p:ext uri="{BB962C8B-B14F-4D97-AF65-F5344CB8AC3E}">
        <p14:creationId xmlns:p14="http://schemas.microsoft.com/office/powerpoint/2010/main" val="4004285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One object (large)" userDrawn="1">
  <p:cSld name="1_One object (large)">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3"/>
            </p:custDataLst>
            <p:extLst>
              <p:ext uri="{D42A27DB-BD31-4B8C-83A1-F6EECF244321}">
                <p14:modId xmlns:p14="http://schemas.microsoft.com/office/powerpoint/2010/main" val="1490462924"/>
              </p:ext>
            </p:extLst>
          </p:nvPr>
        </p:nvGraphicFramePr>
        <p:xfrm>
          <a:off x="1589" y="1192"/>
          <a:ext cx="1587" cy="1190"/>
        </p:xfrm>
        <a:graphic>
          <a:graphicData uri="http://schemas.openxmlformats.org/presentationml/2006/ole">
            <mc:AlternateContent xmlns:mc="http://schemas.openxmlformats.org/markup-compatibility/2006">
              <mc:Choice xmlns:v="urn:schemas-microsoft-com:vml" Requires="v">
                <p:oleObj spid="_x0000_s47381" name="think-cell Slide" r:id="rId6" imgW="270" imgH="270" progId="TCLayout.ActiveDocument.1">
                  <p:embed/>
                </p:oleObj>
              </mc:Choice>
              <mc:Fallback>
                <p:oleObj name="think-cell Slide" r:id="rId6" imgW="270" imgH="270" progId="TCLayout.ActiveDocument.1">
                  <p:embed/>
                  <p:pic>
                    <p:nvPicPr>
                      <p:cNvPr id="0" name=""/>
                      <p:cNvPicPr/>
                      <p:nvPr/>
                    </p:nvPicPr>
                    <p:blipFill>
                      <a:blip r:embed="rId7"/>
                      <a:stretch>
                        <a:fillRect/>
                      </a:stretch>
                    </p:blipFill>
                    <p:spPr>
                      <a:xfrm>
                        <a:off x="1589" y="1192"/>
                        <a:ext cx="1587" cy="1190"/>
                      </a:xfrm>
                      <a:prstGeom prst="rect">
                        <a:avLst/>
                      </a:prstGeom>
                    </p:spPr>
                  </p:pic>
                </p:oleObj>
              </mc:Fallback>
            </mc:AlternateContent>
          </a:graphicData>
        </a:graphic>
      </p:graphicFrame>
      <p:sp>
        <p:nvSpPr>
          <p:cNvPr id="3" name="cdtContent Placeholder 2 Id3"/>
          <p:cNvSpPr>
            <a:spLocks noGrp="1"/>
          </p:cNvSpPr>
          <p:nvPr>
            <p:ph idx="1"/>
            <p:custDataLst>
              <p:tags r:id="rId4"/>
            </p:custDataLst>
          </p:nvPr>
        </p:nvSpPr>
        <p:spPr>
          <a:xfrm>
            <a:off x="539752" y="1059655"/>
            <a:ext cx="8208963" cy="3564733"/>
          </a:xfrm>
          <a:noFill/>
          <a:ln w="9525">
            <a:noFill/>
            <a:miter lim="800000"/>
            <a:headEnd/>
            <a:tailEnd/>
          </a:ln>
        </p:spPr>
        <p:txBody>
          <a:bodyPr vert="horz" wrap="square" lIns="0" tIns="0" rIns="0" bIns="0" numCol="1" anchor="t" anchorCtr="0" compatLnSpc="1">
            <a:prstTxWarp prst="textNoShape">
              <a:avLst/>
            </a:prstTxWarp>
          </a:bodyPr>
          <a:lstStyle>
            <a:lvl1pPr>
              <a:defRPr lang="de-DE" dirty="0" smtClean="0"/>
            </a:lvl1pPr>
            <a:lvl2pPr>
              <a:defRPr lang="de-DE" dirty="0" smtClean="0"/>
            </a:lvl2pPr>
            <a:lvl3pPr>
              <a:defRPr lang="de-DE" dirty="0" smtClean="0"/>
            </a:lvl3pPr>
            <a:lvl4pPr>
              <a:defRPr lang="de-DE" dirty="0" smtClean="0"/>
            </a:lvl4pPr>
            <a:lvl5pPr>
              <a:defRPr lang="de-DE" dirty="0"/>
            </a:lvl5pPr>
          </a:lstStyle>
          <a:p>
            <a:pPr lvl="0"/>
            <a:r>
              <a:rPr lang="de-DE" dirty="0"/>
              <a:t>Textmasterformat bearbeiten</a:t>
            </a:r>
          </a:p>
          <a:p>
            <a:pPr lvl="1"/>
            <a:r>
              <a:rPr lang="de-DE" dirty="0"/>
              <a:t>Zweite Ebene</a:t>
            </a:r>
          </a:p>
          <a:p>
            <a:pPr lvl="2"/>
            <a:r>
              <a:rPr lang="de-DE" dirty="0"/>
              <a:t>Dritte Ebene</a:t>
            </a:r>
          </a:p>
          <a:p>
            <a:pPr lvl="3"/>
            <a:r>
              <a:rPr lang="de-DE" dirty="0"/>
              <a:t>Vierte Ebene</a:t>
            </a:r>
          </a:p>
          <a:p>
            <a:pPr lvl="4"/>
            <a:r>
              <a:rPr lang="de-DE" dirty="0"/>
              <a:t>Fünfte Ebene</a:t>
            </a:r>
          </a:p>
        </p:txBody>
      </p:sp>
      <p:grpSp>
        <p:nvGrpSpPr>
          <p:cNvPr id="4" name="Group 33"/>
          <p:cNvGrpSpPr>
            <a:grpSpLocks noChangeAspect="1"/>
          </p:cNvGrpSpPr>
          <p:nvPr userDrawn="1"/>
        </p:nvGrpSpPr>
        <p:grpSpPr bwMode="auto">
          <a:xfrm>
            <a:off x="7162642" y="242888"/>
            <a:ext cx="1618407" cy="685800"/>
            <a:chOff x="6019" y="204"/>
            <a:chExt cx="1360" cy="576"/>
          </a:xfrm>
        </p:grpSpPr>
        <p:sp>
          <p:nvSpPr>
            <p:cNvPr id="5"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1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2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sp>
          <p:nvSpPr>
            <p:cNvPr id="3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50000"/>
                </a:spcBef>
                <a:spcAft>
                  <a:spcPct val="0"/>
                </a:spcAft>
              </a:pPr>
              <a:endParaRPr lang="fr-FR">
                <a:solidFill>
                  <a:srgbClr val="ADBECB"/>
                </a:solidFill>
                <a:ea typeface="ＭＳ Ｐゴシック" charset="-128"/>
              </a:endParaRPr>
            </a:p>
          </p:txBody>
        </p:sp>
      </p:grpSp>
    </p:spTree>
    <p:custDataLst>
      <p:custData r:id="rId2"/>
    </p:custDataLst>
    <p:extLst>
      <p:ext uri="{BB962C8B-B14F-4D97-AF65-F5344CB8AC3E}">
        <p14:creationId xmlns:p14="http://schemas.microsoft.com/office/powerpoint/2010/main" val="291950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F6AFC0-88F7-455F-ABA5-A39E89E04411}"/>
              </a:ext>
            </a:extLst>
          </p:cNvPr>
          <p:cNvSpPr>
            <a:spLocks noGrp="1"/>
          </p:cNvSpPr>
          <p:nvPr>
            <p:ph type="ctrTitle"/>
          </p:nvPr>
        </p:nvSpPr>
        <p:spPr>
          <a:xfrm>
            <a:off x="1143595" y="841772"/>
            <a:ext cx="6858000" cy="1790700"/>
          </a:xfrm>
          <a:prstGeom prst="rect">
            <a:avLst/>
          </a:prstGeom>
        </p:spPr>
        <p:txBody>
          <a:bodyPr anchor="b"/>
          <a:lstStyle>
            <a:lvl1pPr algn="ctr">
              <a:defRPr sz="4498"/>
            </a:lvl1pPr>
          </a:lstStyle>
          <a:p>
            <a:r>
              <a:rPr lang="en-US"/>
              <a:t>Click to edit Master title style</a:t>
            </a:r>
          </a:p>
        </p:txBody>
      </p:sp>
      <p:sp>
        <p:nvSpPr>
          <p:cNvPr id="3" name="Subtitle 2">
            <a:extLst>
              <a:ext uri="{FF2B5EF4-FFF2-40B4-BE49-F238E27FC236}">
                <a16:creationId xmlns:a16="http://schemas.microsoft.com/office/drawing/2014/main" id="{6EFACD4E-EC72-44DE-A9AE-0D5A7F0A07D8}"/>
              </a:ext>
            </a:extLst>
          </p:cNvPr>
          <p:cNvSpPr>
            <a:spLocks noGrp="1"/>
          </p:cNvSpPr>
          <p:nvPr>
            <p:ph type="subTitle" idx="1"/>
          </p:nvPr>
        </p:nvSpPr>
        <p:spPr>
          <a:xfrm>
            <a:off x="1143595" y="2701528"/>
            <a:ext cx="6858000" cy="1241822"/>
          </a:xfrm>
          <a:prstGeom prst="rect">
            <a:avLst/>
          </a:prstGeom>
        </p:spPr>
        <p:txBody>
          <a:bodyPr/>
          <a:lstStyle>
            <a:lvl1pPr marL="0" indent="0" algn="ctr">
              <a:buNone/>
              <a:defRPr sz="1799"/>
            </a:lvl1pPr>
            <a:lvl2pPr marL="342717" indent="0" algn="ctr">
              <a:buNone/>
              <a:defRPr sz="1499"/>
            </a:lvl2pPr>
            <a:lvl3pPr marL="685434" indent="0" algn="ctr">
              <a:buNone/>
              <a:defRPr sz="1349"/>
            </a:lvl3pPr>
            <a:lvl4pPr marL="1028151" indent="0" algn="ctr">
              <a:buNone/>
              <a:defRPr sz="1199"/>
            </a:lvl4pPr>
            <a:lvl5pPr marL="1370868" indent="0" algn="ctr">
              <a:buNone/>
              <a:defRPr sz="1199"/>
            </a:lvl5pPr>
            <a:lvl6pPr marL="1713586" indent="0" algn="ctr">
              <a:buNone/>
              <a:defRPr sz="1199"/>
            </a:lvl6pPr>
            <a:lvl7pPr marL="2056303" indent="0" algn="ctr">
              <a:buNone/>
              <a:defRPr sz="1199"/>
            </a:lvl7pPr>
            <a:lvl8pPr marL="2399020" indent="0" algn="ctr">
              <a:buNone/>
              <a:defRPr sz="1199"/>
            </a:lvl8pPr>
            <a:lvl9pPr marL="2741737" indent="0" algn="ctr">
              <a:buNone/>
              <a:defRPr sz="1199"/>
            </a:lvl9pPr>
          </a:lstStyle>
          <a:p>
            <a:r>
              <a:rPr lang="en-US"/>
              <a:t>Click to edit Master subtitle style</a:t>
            </a:r>
          </a:p>
        </p:txBody>
      </p:sp>
      <p:sp>
        <p:nvSpPr>
          <p:cNvPr id="4" name="Date Placeholder 3">
            <a:extLst>
              <a:ext uri="{FF2B5EF4-FFF2-40B4-BE49-F238E27FC236}">
                <a16:creationId xmlns:a16="http://schemas.microsoft.com/office/drawing/2014/main" id="{61185B70-9142-4B65-8A3A-39A33DCFA6E7}"/>
              </a:ext>
            </a:extLst>
          </p:cNvPr>
          <p:cNvSpPr>
            <a:spLocks noGrp="1"/>
          </p:cNvSpPr>
          <p:nvPr>
            <p:ph type="dt" sz="half" idx="10"/>
          </p:nvPr>
        </p:nvSpPr>
        <p:spPr>
          <a:xfrm>
            <a:off x="628323" y="4767263"/>
            <a:ext cx="2057519" cy="273844"/>
          </a:xfrm>
          <a:prstGeom prst="rect">
            <a:avLst/>
          </a:prstGeom>
        </p:spPr>
        <p:txBody>
          <a:bodyPr/>
          <a:lstStyle/>
          <a:p>
            <a:fld id="{DFE3CB55-F05F-4922-B696-0DBD642F9970}" type="datetimeFigureOut">
              <a:rPr lang="en-US" smtClean="0"/>
              <a:t>11/14/2019</a:t>
            </a:fld>
            <a:endParaRPr lang="en-US"/>
          </a:p>
        </p:txBody>
      </p:sp>
      <p:sp>
        <p:nvSpPr>
          <p:cNvPr id="5" name="Footer Placeholder 4">
            <a:extLst>
              <a:ext uri="{FF2B5EF4-FFF2-40B4-BE49-F238E27FC236}">
                <a16:creationId xmlns:a16="http://schemas.microsoft.com/office/drawing/2014/main" id="{641C8A4D-327D-4958-8C07-A3C83E764BE0}"/>
              </a:ext>
            </a:extLst>
          </p:cNvPr>
          <p:cNvSpPr>
            <a:spLocks noGrp="1"/>
          </p:cNvSpPr>
          <p:nvPr>
            <p:ph type="ftr" sz="quarter" idx="11"/>
          </p:nvPr>
        </p:nvSpPr>
        <p:spPr>
          <a:xfrm>
            <a:off x="3028564" y="4767263"/>
            <a:ext cx="3086874" cy="273844"/>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37BA3DE-C9BF-4BDB-A275-CA118837794A}"/>
              </a:ext>
            </a:extLst>
          </p:cNvPr>
          <p:cNvSpPr>
            <a:spLocks noGrp="1"/>
          </p:cNvSpPr>
          <p:nvPr>
            <p:ph type="sldNum" sz="quarter" idx="12"/>
          </p:nvPr>
        </p:nvSpPr>
        <p:spPr>
          <a:xfrm>
            <a:off x="6458159" y="4767263"/>
            <a:ext cx="2057519" cy="273844"/>
          </a:xfrm>
          <a:prstGeom prst="rect">
            <a:avLst/>
          </a:prstGeom>
        </p:spPr>
        <p:txBody>
          <a:bodyPr/>
          <a:lstStyle/>
          <a:p>
            <a:fld id="{CA5BC4CF-B62C-4237-9D6D-61C931690819}" type="slidenum">
              <a:rPr lang="en-US" smtClean="0"/>
              <a:t>‹#›</a:t>
            </a:fld>
            <a:endParaRPr lang="en-US"/>
          </a:p>
        </p:txBody>
      </p:sp>
    </p:spTree>
    <p:extLst>
      <p:ext uri="{BB962C8B-B14F-4D97-AF65-F5344CB8AC3E}">
        <p14:creationId xmlns:p14="http://schemas.microsoft.com/office/powerpoint/2010/main" val="909820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70A346-266E-4AE4-BE05-A6328650F0A8}"/>
              </a:ext>
            </a:extLst>
          </p:cNvPr>
          <p:cNvSpPr>
            <a:spLocks noGrp="1"/>
          </p:cNvSpPr>
          <p:nvPr>
            <p:ph type="title"/>
          </p:nvPr>
        </p:nvSpPr>
        <p:spPr>
          <a:xfrm>
            <a:off x="628323" y="273844"/>
            <a:ext cx="7887355" cy="994172"/>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9A41AA61-FF4B-4C00-BA53-4AE6BF7D4FD2}"/>
              </a:ext>
            </a:extLst>
          </p:cNvPr>
          <p:cNvSpPr>
            <a:spLocks noGrp="1"/>
          </p:cNvSpPr>
          <p:nvPr>
            <p:ph idx="1"/>
          </p:nvPr>
        </p:nvSpPr>
        <p:spPr>
          <a:xfrm>
            <a:off x="628323" y="1369219"/>
            <a:ext cx="7887355" cy="3263504"/>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93F7D62-1806-4826-BC9E-AE6C063E92A3}"/>
              </a:ext>
            </a:extLst>
          </p:cNvPr>
          <p:cNvSpPr>
            <a:spLocks noGrp="1"/>
          </p:cNvSpPr>
          <p:nvPr>
            <p:ph type="dt" sz="half" idx="10"/>
          </p:nvPr>
        </p:nvSpPr>
        <p:spPr>
          <a:xfrm>
            <a:off x="628323" y="4767263"/>
            <a:ext cx="2057519" cy="273844"/>
          </a:xfrm>
          <a:prstGeom prst="rect">
            <a:avLst/>
          </a:prstGeom>
        </p:spPr>
        <p:txBody>
          <a:bodyPr/>
          <a:lstStyle/>
          <a:p>
            <a:fld id="{DFE3CB55-F05F-4922-B696-0DBD642F9970}" type="datetimeFigureOut">
              <a:rPr lang="en-US" smtClean="0"/>
              <a:t>11/14/2019</a:t>
            </a:fld>
            <a:endParaRPr lang="en-US"/>
          </a:p>
        </p:txBody>
      </p:sp>
      <p:sp>
        <p:nvSpPr>
          <p:cNvPr id="5" name="Footer Placeholder 4">
            <a:extLst>
              <a:ext uri="{FF2B5EF4-FFF2-40B4-BE49-F238E27FC236}">
                <a16:creationId xmlns:a16="http://schemas.microsoft.com/office/drawing/2014/main" id="{8859D9D9-36FE-4A09-86CB-8D7306B428AC}"/>
              </a:ext>
            </a:extLst>
          </p:cNvPr>
          <p:cNvSpPr>
            <a:spLocks noGrp="1"/>
          </p:cNvSpPr>
          <p:nvPr>
            <p:ph type="ftr" sz="quarter" idx="11"/>
          </p:nvPr>
        </p:nvSpPr>
        <p:spPr>
          <a:xfrm>
            <a:off x="3028564" y="4767263"/>
            <a:ext cx="3086874" cy="273844"/>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67B19185-CA33-4821-AD8C-F1ADBD76C77A}"/>
              </a:ext>
            </a:extLst>
          </p:cNvPr>
          <p:cNvSpPr>
            <a:spLocks noGrp="1"/>
          </p:cNvSpPr>
          <p:nvPr>
            <p:ph type="sldNum" sz="quarter" idx="12"/>
          </p:nvPr>
        </p:nvSpPr>
        <p:spPr>
          <a:xfrm>
            <a:off x="6458159" y="4767263"/>
            <a:ext cx="2057519" cy="273844"/>
          </a:xfrm>
          <a:prstGeom prst="rect">
            <a:avLst/>
          </a:prstGeom>
        </p:spPr>
        <p:txBody>
          <a:bodyPr/>
          <a:lstStyle/>
          <a:p>
            <a:fld id="{CA5BC4CF-B62C-4237-9D6D-61C931690819}" type="slidenum">
              <a:rPr lang="en-US" smtClean="0"/>
              <a:t>‹#›</a:t>
            </a:fld>
            <a:endParaRPr lang="en-US"/>
          </a:p>
        </p:txBody>
      </p:sp>
    </p:spTree>
    <p:extLst>
      <p:ext uri="{BB962C8B-B14F-4D97-AF65-F5344CB8AC3E}">
        <p14:creationId xmlns:p14="http://schemas.microsoft.com/office/powerpoint/2010/main" val="16546840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61B547-D6B4-4E92-B9AF-932E42943894}"/>
              </a:ext>
            </a:extLst>
          </p:cNvPr>
          <p:cNvSpPr>
            <a:spLocks noGrp="1"/>
          </p:cNvSpPr>
          <p:nvPr>
            <p:ph type="title"/>
          </p:nvPr>
        </p:nvSpPr>
        <p:spPr>
          <a:xfrm>
            <a:off x="623562" y="1282304"/>
            <a:ext cx="7887355" cy="2139553"/>
          </a:xfrm>
          <a:prstGeom prst="rect">
            <a:avLst/>
          </a:prstGeom>
        </p:spPr>
        <p:txBody>
          <a:bodyPr anchor="b"/>
          <a:lstStyle>
            <a:lvl1pPr>
              <a:defRPr sz="4498"/>
            </a:lvl1pPr>
          </a:lstStyle>
          <a:p>
            <a:r>
              <a:rPr lang="en-US"/>
              <a:t>Click to edit Master title style</a:t>
            </a:r>
          </a:p>
        </p:txBody>
      </p:sp>
      <p:sp>
        <p:nvSpPr>
          <p:cNvPr id="3" name="Text Placeholder 2">
            <a:extLst>
              <a:ext uri="{FF2B5EF4-FFF2-40B4-BE49-F238E27FC236}">
                <a16:creationId xmlns:a16="http://schemas.microsoft.com/office/drawing/2014/main" id="{5815F9D8-B3ED-45A7-BF37-60E789FD56CC}"/>
              </a:ext>
            </a:extLst>
          </p:cNvPr>
          <p:cNvSpPr>
            <a:spLocks noGrp="1"/>
          </p:cNvSpPr>
          <p:nvPr>
            <p:ph type="body" idx="1"/>
          </p:nvPr>
        </p:nvSpPr>
        <p:spPr>
          <a:xfrm>
            <a:off x="623562" y="3442098"/>
            <a:ext cx="7887355" cy="1125140"/>
          </a:xfrm>
          <a:prstGeom prst="rect">
            <a:avLst/>
          </a:prstGeom>
        </p:spPr>
        <p:txBody>
          <a:bodyPr/>
          <a:lstStyle>
            <a:lvl1pPr marL="0" indent="0">
              <a:buNone/>
              <a:defRPr sz="1799">
                <a:solidFill>
                  <a:schemeClr val="tx1">
                    <a:tint val="75000"/>
                  </a:schemeClr>
                </a:solidFill>
              </a:defRPr>
            </a:lvl1pPr>
            <a:lvl2pPr marL="342717" indent="0">
              <a:buNone/>
              <a:defRPr sz="1499">
                <a:solidFill>
                  <a:schemeClr val="tx1">
                    <a:tint val="75000"/>
                  </a:schemeClr>
                </a:solidFill>
              </a:defRPr>
            </a:lvl2pPr>
            <a:lvl3pPr marL="685434" indent="0">
              <a:buNone/>
              <a:defRPr sz="1349">
                <a:solidFill>
                  <a:schemeClr val="tx1">
                    <a:tint val="75000"/>
                  </a:schemeClr>
                </a:solidFill>
              </a:defRPr>
            </a:lvl3pPr>
            <a:lvl4pPr marL="1028151" indent="0">
              <a:buNone/>
              <a:defRPr sz="1199">
                <a:solidFill>
                  <a:schemeClr val="tx1">
                    <a:tint val="75000"/>
                  </a:schemeClr>
                </a:solidFill>
              </a:defRPr>
            </a:lvl4pPr>
            <a:lvl5pPr marL="1370868" indent="0">
              <a:buNone/>
              <a:defRPr sz="1199">
                <a:solidFill>
                  <a:schemeClr val="tx1">
                    <a:tint val="75000"/>
                  </a:schemeClr>
                </a:solidFill>
              </a:defRPr>
            </a:lvl5pPr>
            <a:lvl6pPr marL="1713586" indent="0">
              <a:buNone/>
              <a:defRPr sz="1199">
                <a:solidFill>
                  <a:schemeClr val="tx1">
                    <a:tint val="75000"/>
                  </a:schemeClr>
                </a:solidFill>
              </a:defRPr>
            </a:lvl6pPr>
            <a:lvl7pPr marL="2056303" indent="0">
              <a:buNone/>
              <a:defRPr sz="1199">
                <a:solidFill>
                  <a:schemeClr val="tx1">
                    <a:tint val="75000"/>
                  </a:schemeClr>
                </a:solidFill>
              </a:defRPr>
            </a:lvl7pPr>
            <a:lvl8pPr marL="2399020" indent="0">
              <a:buNone/>
              <a:defRPr sz="1199">
                <a:solidFill>
                  <a:schemeClr val="tx1">
                    <a:tint val="75000"/>
                  </a:schemeClr>
                </a:solidFill>
              </a:defRPr>
            </a:lvl8pPr>
            <a:lvl9pPr marL="2741737" indent="0">
              <a:buNone/>
              <a:defRPr sz="1199">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A999ED98-94AC-4A88-B68E-F9E2680A5DAD}"/>
              </a:ext>
            </a:extLst>
          </p:cNvPr>
          <p:cNvSpPr>
            <a:spLocks noGrp="1"/>
          </p:cNvSpPr>
          <p:nvPr>
            <p:ph type="dt" sz="half" idx="10"/>
          </p:nvPr>
        </p:nvSpPr>
        <p:spPr>
          <a:xfrm>
            <a:off x="628323" y="4767263"/>
            <a:ext cx="2057519" cy="273844"/>
          </a:xfrm>
          <a:prstGeom prst="rect">
            <a:avLst/>
          </a:prstGeom>
        </p:spPr>
        <p:txBody>
          <a:bodyPr/>
          <a:lstStyle/>
          <a:p>
            <a:fld id="{DFE3CB55-F05F-4922-B696-0DBD642F9970}" type="datetimeFigureOut">
              <a:rPr lang="en-US" smtClean="0"/>
              <a:t>11/14/2019</a:t>
            </a:fld>
            <a:endParaRPr lang="en-US"/>
          </a:p>
        </p:txBody>
      </p:sp>
      <p:sp>
        <p:nvSpPr>
          <p:cNvPr id="5" name="Footer Placeholder 4">
            <a:extLst>
              <a:ext uri="{FF2B5EF4-FFF2-40B4-BE49-F238E27FC236}">
                <a16:creationId xmlns:a16="http://schemas.microsoft.com/office/drawing/2014/main" id="{78C0DC26-627B-44D0-8D55-B456934CA2EC}"/>
              </a:ext>
            </a:extLst>
          </p:cNvPr>
          <p:cNvSpPr>
            <a:spLocks noGrp="1"/>
          </p:cNvSpPr>
          <p:nvPr>
            <p:ph type="ftr" sz="quarter" idx="11"/>
          </p:nvPr>
        </p:nvSpPr>
        <p:spPr>
          <a:xfrm>
            <a:off x="3028564" y="4767263"/>
            <a:ext cx="3086874" cy="273844"/>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706F0329-7A9B-4FFE-8C8E-24AE2F0DCC31}"/>
              </a:ext>
            </a:extLst>
          </p:cNvPr>
          <p:cNvSpPr>
            <a:spLocks noGrp="1"/>
          </p:cNvSpPr>
          <p:nvPr>
            <p:ph type="sldNum" sz="quarter" idx="12"/>
          </p:nvPr>
        </p:nvSpPr>
        <p:spPr>
          <a:xfrm>
            <a:off x="6458159" y="4767263"/>
            <a:ext cx="2057519" cy="273844"/>
          </a:xfrm>
          <a:prstGeom prst="rect">
            <a:avLst/>
          </a:prstGeom>
        </p:spPr>
        <p:txBody>
          <a:bodyPr/>
          <a:lstStyle/>
          <a:p>
            <a:fld id="{CA5BC4CF-B62C-4237-9D6D-61C931690819}" type="slidenum">
              <a:rPr lang="en-US" smtClean="0"/>
              <a:t>‹#›</a:t>
            </a:fld>
            <a:endParaRPr lang="en-US"/>
          </a:p>
        </p:txBody>
      </p:sp>
    </p:spTree>
    <p:extLst>
      <p:ext uri="{BB962C8B-B14F-4D97-AF65-F5344CB8AC3E}">
        <p14:creationId xmlns:p14="http://schemas.microsoft.com/office/powerpoint/2010/main" val="19744078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EB78B8-3FFD-430F-BCB2-FA745BC81106}"/>
              </a:ext>
            </a:extLst>
          </p:cNvPr>
          <p:cNvSpPr>
            <a:spLocks noGrp="1"/>
          </p:cNvSpPr>
          <p:nvPr>
            <p:ph type="title"/>
          </p:nvPr>
        </p:nvSpPr>
        <p:spPr>
          <a:xfrm>
            <a:off x="628323" y="273844"/>
            <a:ext cx="7887355" cy="994172"/>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D9BB10B5-6C3E-40BE-BCE9-6A877F744C86}"/>
              </a:ext>
            </a:extLst>
          </p:cNvPr>
          <p:cNvSpPr>
            <a:spLocks noGrp="1"/>
          </p:cNvSpPr>
          <p:nvPr>
            <p:ph sz="half" idx="1"/>
          </p:nvPr>
        </p:nvSpPr>
        <p:spPr>
          <a:xfrm>
            <a:off x="628323" y="1369219"/>
            <a:ext cx="3886557" cy="3263504"/>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B6D9348-F5A4-4033-860A-1020F5E7158A}"/>
              </a:ext>
            </a:extLst>
          </p:cNvPr>
          <p:cNvSpPr>
            <a:spLocks noGrp="1"/>
          </p:cNvSpPr>
          <p:nvPr>
            <p:ph sz="half" idx="2"/>
          </p:nvPr>
        </p:nvSpPr>
        <p:spPr>
          <a:xfrm>
            <a:off x="4629121" y="1369219"/>
            <a:ext cx="3886557" cy="3263504"/>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99292B5-0E13-4BCF-AD3F-16AB92506B12}"/>
              </a:ext>
            </a:extLst>
          </p:cNvPr>
          <p:cNvSpPr>
            <a:spLocks noGrp="1"/>
          </p:cNvSpPr>
          <p:nvPr>
            <p:ph type="dt" sz="half" idx="10"/>
          </p:nvPr>
        </p:nvSpPr>
        <p:spPr>
          <a:xfrm>
            <a:off x="628323" y="4767263"/>
            <a:ext cx="2057519" cy="273844"/>
          </a:xfrm>
          <a:prstGeom prst="rect">
            <a:avLst/>
          </a:prstGeom>
        </p:spPr>
        <p:txBody>
          <a:bodyPr/>
          <a:lstStyle/>
          <a:p>
            <a:fld id="{DFE3CB55-F05F-4922-B696-0DBD642F9970}" type="datetimeFigureOut">
              <a:rPr lang="en-US" smtClean="0"/>
              <a:t>11/14/2019</a:t>
            </a:fld>
            <a:endParaRPr lang="en-US"/>
          </a:p>
        </p:txBody>
      </p:sp>
      <p:sp>
        <p:nvSpPr>
          <p:cNvPr id="6" name="Footer Placeholder 5">
            <a:extLst>
              <a:ext uri="{FF2B5EF4-FFF2-40B4-BE49-F238E27FC236}">
                <a16:creationId xmlns:a16="http://schemas.microsoft.com/office/drawing/2014/main" id="{34C5EC70-26E2-434E-A1CC-AAD7C55ADCEF}"/>
              </a:ext>
            </a:extLst>
          </p:cNvPr>
          <p:cNvSpPr>
            <a:spLocks noGrp="1"/>
          </p:cNvSpPr>
          <p:nvPr>
            <p:ph type="ftr" sz="quarter" idx="11"/>
          </p:nvPr>
        </p:nvSpPr>
        <p:spPr>
          <a:xfrm>
            <a:off x="3028564" y="4767263"/>
            <a:ext cx="3086874" cy="273844"/>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FCB30FFA-16D5-42DE-AA57-5CBE997F30C7}"/>
              </a:ext>
            </a:extLst>
          </p:cNvPr>
          <p:cNvSpPr>
            <a:spLocks noGrp="1"/>
          </p:cNvSpPr>
          <p:nvPr>
            <p:ph type="sldNum" sz="quarter" idx="12"/>
          </p:nvPr>
        </p:nvSpPr>
        <p:spPr>
          <a:xfrm>
            <a:off x="6458159" y="4767263"/>
            <a:ext cx="2057519" cy="273844"/>
          </a:xfrm>
          <a:prstGeom prst="rect">
            <a:avLst/>
          </a:prstGeom>
        </p:spPr>
        <p:txBody>
          <a:bodyPr/>
          <a:lstStyle/>
          <a:p>
            <a:fld id="{CA5BC4CF-B62C-4237-9D6D-61C931690819}" type="slidenum">
              <a:rPr lang="en-US" smtClean="0"/>
              <a:t>‹#›</a:t>
            </a:fld>
            <a:endParaRPr lang="en-US"/>
          </a:p>
        </p:txBody>
      </p:sp>
    </p:spTree>
    <p:extLst>
      <p:ext uri="{BB962C8B-B14F-4D97-AF65-F5344CB8AC3E}">
        <p14:creationId xmlns:p14="http://schemas.microsoft.com/office/powerpoint/2010/main" val="14138183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B49AAC-118E-4113-96CD-1C1427E0E68D}"/>
              </a:ext>
            </a:extLst>
          </p:cNvPr>
          <p:cNvSpPr>
            <a:spLocks noGrp="1"/>
          </p:cNvSpPr>
          <p:nvPr>
            <p:ph type="title"/>
          </p:nvPr>
        </p:nvSpPr>
        <p:spPr>
          <a:xfrm>
            <a:off x="629513" y="273844"/>
            <a:ext cx="7887355" cy="994172"/>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00A3D3FA-AD10-418F-9270-681B031953FF}"/>
              </a:ext>
            </a:extLst>
          </p:cNvPr>
          <p:cNvSpPr>
            <a:spLocks noGrp="1"/>
          </p:cNvSpPr>
          <p:nvPr>
            <p:ph type="body" idx="1"/>
          </p:nvPr>
        </p:nvSpPr>
        <p:spPr>
          <a:xfrm>
            <a:off x="629513" y="1260872"/>
            <a:ext cx="3868707" cy="617934"/>
          </a:xfrm>
          <a:prstGeom prst="rect">
            <a:avLst/>
          </a:prstGeom>
        </p:spPr>
        <p:txBody>
          <a:bodyPr anchor="b"/>
          <a:lstStyle>
            <a:lvl1pPr marL="0" indent="0">
              <a:buNone/>
              <a:defRPr sz="1799" b="1"/>
            </a:lvl1pPr>
            <a:lvl2pPr marL="342717" indent="0">
              <a:buNone/>
              <a:defRPr sz="1499" b="1"/>
            </a:lvl2pPr>
            <a:lvl3pPr marL="685434" indent="0">
              <a:buNone/>
              <a:defRPr sz="1349" b="1"/>
            </a:lvl3pPr>
            <a:lvl4pPr marL="1028151" indent="0">
              <a:buNone/>
              <a:defRPr sz="1199" b="1"/>
            </a:lvl4pPr>
            <a:lvl5pPr marL="1370868" indent="0">
              <a:buNone/>
              <a:defRPr sz="1199" b="1"/>
            </a:lvl5pPr>
            <a:lvl6pPr marL="1713586" indent="0">
              <a:buNone/>
              <a:defRPr sz="1199" b="1"/>
            </a:lvl6pPr>
            <a:lvl7pPr marL="2056303" indent="0">
              <a:buNone/>
              <a:defRPr sz="1199" b="1"/>
            </a:lvl7pPr>
            <a:lvl8pPr marL="2399020" indent="0">
              <a:buNone/>
              <a:defRPr sz="1199" b="1"/>
            </a:lvl8pPr>
            <a:lvl9pPr marL="2741737" indent="0">
              <a:buNone/>
              <a:defRPr sz="1199" b="1"/>
            </a:lvl9pPr>
          </a:lstStyle>
          <a:p>
            <a:pPr lvl="0"/>
            <a:r>
              <a:rPr lang="en-US"/>
              <a:t>Edit Master text styles</a:t>
            </a:r>
          </a:p>
        </p:txBody>
      </p:sp>
      <p:sp>
        <p:nvSpPr>
          <p:cNvPr id="4" name="Content Placeholder 3">
            <a:extLst>
              <a:ext uri="{FF2B5EF4-FFF2-40B4-BE49-F238E27FC236}">
                <a16:creationId xmlns:a16="http://schemas.microsoft.com/office/drawing/2014/main" id="{9C0147C4-1893-4B6C-AF88-F89056DD9F01}"/>
              </a:ext>
            </a:extLst>
          </p:cNvPr>
          <p:cNvSpPr>
            <a:spLocks noGrp="1"/>
          </p:cNvSpPr>
          <p:nvPr>
            <p:ph sz="half" idx="2"/>
          </p:nvPr>
        </p:nvSpPr>
        <p:spPr>
          <a:xfrm>
            <a:off x="629513" y="1878806"/>
            <a:ext cx="3868707" cy="2763441"/>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7BCBC7B-1E3C-4002-A45F-E076238F36F4}"/>
              </a:ext>
            </a:extLst>
          </p:cNvPr>
          <p:cNvSpPr>
            <a:spLocks noGrp="1"/>
          </p:cNvSpPr>
          <p:nvPr>
            <p:ph type="body" sz="quarter" idx="3"/>
          </p:nvPr>
        </p:nvSpPr>
        <p:spPr>
          <a:xfrm>
            <a:off x="4629121" y="1260872"/>
            <a:ext cx="3887747" cy="617934"/>
          </a:xfrm>
          <a:prstGeom prst="rect">
            <a:avLst/>
          </a:prstGeom>
        </p:spPr>
        <p:txBody>
          <a:bodyPr anchor="b"/>
          <a:lstStyle>
            <a:lvl1pPr marL="0" indent="0">
              <a:buNone/>
              <a:defRPr sz="1799" b="1"/>
            </a:lvl1pPr>
            <a:lvl2pPr marL="342717" indent="0">
              <a:buNone/>
              <a:defRPr sz="1499" b="1"/>
            </a:lvl2pPr>
            <a:lvl3pPr marL="685434" indent="0">
              <a:buNone/>
              <a:defRPr sz="1349" b="1"/>
            </a:lvl3pPr>
            <a:lvl4pPr marL="1028151" indent="0">
              <a:buNone/>
              <a:defRPr sz="1199" b="1"/>
            </a:lvl4pPr>
            <a:lvl5pPr marL="1370868" indent="0">
              <a:buNone/>
              <a:defRPr sz="1199" b="1"/>
            </a:lvl5pPr>
            <a:lvl6pPr marL="1713586" indent="0">
              <a:buNone/>
              <a:defRPr sz="1199" b="1"/>
            </a:lvl6pPr>
            <a:lvl7pPr marL="2056303" indent="0">
              <a:buNone/>
              <a:defRPr sz="1199" b="1"/>
            </a:lvl7pPr>
            <a:lvl8pPr marL="2399020" indent="0">
              <a:buNone/>
              <a:defRPr sz="1199" b="1"/>
            </a:lvl8pPr>
            <a:lvl9pPr marL="2741737" indent="0">
              <a:buNone/>
              <a:defRPr sz="1199" b="1"/>
            </a:lvl9pPr>
          </a:lstStyle>
          <a:p>
            <a:pPr lvl="0"/>
            <a:r>
              <a:rPr lang="en-US"/>
              <a:t>Edit Master text styles</a:t>
            </a:r>
          </a:p>
        </p:txBody>
      </p:sp>
      <p:sp>
        <p:nvSpPr>
          <p:cNvPr id="6" name="Content Placeholder 5">
            <a:extLst>
              <a:ext uri="{FF2B5EF4-FFF2-40B4-BE49-F238E27FC236}">
                <a16:creationId xmlns:a16="http://schemas.microsoft.com/office/drawing/2014/main" id="{37768C1C-A0A4-4E83-B586-62519B570AA8}"/>
              </a:ext>
            </a:extLst>
          </p:cNvPr>
          <p:cNvSpPr>
            <a:spLocks noGrp="1"/>
          </p:cNvSpPr>
          <p:nvPr>
            <p:ph sz="quarter" idx="4"/>
          </p:nvPr>
        </p:nvSpPr>
        <p:spPr>
          <a:xfrm>
            <a:off x="4629121" y="1878806"/>
            <a:ext cx="3887747" cy="2763441"/>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FCFADB2F-EC38-4E59-AAB9-3251C29B6981}"/>
              </a:ext>
            </a:extLst>
          </p:cNvPr>
          <p:cNvSpPr>
            <a:spLocks noGrp="1"/>
          </p:cNvSpPr>
          <p:nvPr>
            <p:ph type="dt" sz="half" idx="10"/>
          </p:nvPr>
        </p:nvSpPr>
        <p:spPr>
          <a:xfrm>
            <a:off x="628323" y="4767263"/>
            <a:ext cx="2057519" cy="273844"/>
          </a:xfrm>
          <a:prstGeom prst="rect">
            <a:avLst/>
          </a:prstGeom>
        </p:spPr>
        <p:txBody>
          <a:bodyPr/>
          <a:lstStyle/>
          <a:p>
            <a:fld id="{DFE3CB55-F05F-4922-B696-0DBD642F9970}" type="datetimeFigureOut">
              <a:rPr lang="en-US" smtClean="0"/>
              <a:t>11/14/2019</a:t>
            </a:fld>
            <a:endParaRPr lang="en-US"/>
          </a:p>
        </p:txBody>
      </p:sp>
      <p:sp>
        <p:nvSpPr>
          <p:cNvPr id="8" name="Footer Placeholder 7">
            <a:extLst>
              <a:ext uri="{FF2B5EF4-FFF2-40B4-BE49-F238E27FC236}">
                <a16:creationId xmlns:a16="http://schemas.microsoft.com/office/drawing/2014/main" id="{BA72F3B6-CD16-4FEA-8E64-667F69E70008}"/>
              </a:ext>
            </a:extLst>
          </p:cNvPr>
          <p:cNvSpPr>
            <a:spLocks noGrp="1"/>
          </p:cNvSpPr>
          <p:nvPr>
            <p:ph type="ftr" sz="quarter" idx="11"/>
          </p:nvPr>
        </p:nvSpPr>
        <p:spPr>
          <a:xfrm>
            <a:off x="3028564" y="4767263"/>
            <a:ext cx="3086874" cy="273844"/>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3E7D4F39-C759-4031-817F-78D6EEDC3834}"/>
              </a:ext>
            </a:extLst>
          </p:cNvPr>
          <p:cNvSpPr>
            <a:spLocks noGrp="1"/>
          </p:cNvSpPr>
          <p:nvPr>
            <p:ph type="sldNum" sz="quarter" idx="12"/>
          </p:nvPr>
        </p:nvSpPr>
        <p:spPr>
          <a:xfrm>
            <a:off x="6458159" y="4767263"/>
            <a:ext cx="2057519" cy="273844"/>
          </a:xfrm>
          <a:prstGeom prst="rect">
            <a:avLst/>
          </a:prstGeom>
        </p:spPr>
        <p:txBody>
          <a:bodyPr/>
          <a:lstStyle/>
          <a:p>
            <a:fld id="{CA5BC4CF-B62C-4237-9D6D-61C931690819}" type="slidenum">
              <a:rPr lang="en-US" smtClean="0"/>
              <a:t>‹#›</a:t>
            </a:fld>
            <a:endParaRPr lang="en-US"/>
          </a:p>
        </p:txBody>
      </p:sp>
    </p:spTree>
    <p:extLst>
      <p:ext uri="{BB962C8B-B14F-4D97-AF65-F5344CB8AC3E}">
        <p14:creationId xmlns:p14="http://schemas.microsoft.com/office/powerpoint/2010/main" val="16622839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6DFAE0-282E-4E46-B70E-7B279093A79D}"/>
              </a:ext>
            </a:extLst>
          </p:cNvPr>
          <p:cNvSpPr>
            <a:spLocks noGrp="1"/>
          </p:cNvSpPr>
          <p:nvPr>
            <p:ph type="title"/>
          </p:nvPr>
        </p:nvSpPr>
        <p:spPr>
          <a:xfrm>
            <a:off x="628323" y="273844"/>
            <a:ext cx="7887355" cy="994172"/>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059D32BD-539E-45A2-94B0-3F91D3394D10}"/>
              </a:ext>
            </a:extLst>
          </p:cNvPr>
          <p:cNvSpPr>
            <a:spLocks noGrp="1"/>
          </p:cNvSpPr>
          <p:nvPr>
            <p:ph type="dt" sz="half" idx="10"/>
          </p:nvPr>
        </p:nvSpPr>
        <p:spPr>
          <a:xfrm>
            <a:off x="628323" y="4767263"/>
            <a:ext cx="2057519" cy="273844"/>
          </a:xfrm>
          <a:prstGeom prst="rect">
            <a:avLst/>
          </a:prstGeom>
        </p:spPr>
        <p:txBody>
          <a:bodyPr/>
          <a:lstStyle/>
          <a:p>
            <a:fld id="{DFE3CB55-F05F-4922-B696-0DBD642F9970}" type="datetimeFigureOut">
              <a:rPr lang="en-US" smtClean="0"/>
              <a:t>11/14/2019</a:t>
            </a:fld>
            <a:endParaRPr lang="en-US"/>
          </a:p>
        </p:txBody>
      </p:sp>
      <p:sp>
        <p:nvSpPr>
          <p:cNvPr id="4" name="Footer Placeholder 3">
            <a:extLst>
              <a:ext uri="{FF2B5EF4-FFF2-40B4-BE49-F238E27FC236}">
                <a16:creationId xmlns:a16="http://schemas.microsoft.com/office/drawing/2014/main" id="{B5D79465-5434-4D4F-9DFE-7D3ED01B9F58}"/>
              </a:ext>
            </a:extLst>
          </p:cNvPr>
          <p:cNvSpPr>
            <a:spLocks noGrp="1"/>
          </p:cNvSpPr>
          <p:nvPr>
            <p:ph type="ftr" sz="quarter" idx="11"/>
          </p:nvPr>
        </p:nvSpPr>
        <p:spPr>
          <a:xfrm>
            <a:off x="3028564" y="4767263"/>
            <a:ext cx="3086874" cy="273844"/>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8D92658D-A6C6-471C-90A2-455178BE50B2}"/>
              </a:ext>
            </a:extLst>
          </p:cNvPr>
          <p:cNvSpPr>
            <a:spLocks noGrp="1"/>
          </p:cNvSpPr>
          <p:nvPr>
            <p:ph type="sldNum" sz="quarter" idx="12"/>
          </p:nvPr>
        </p:nvSpPr>
        <p:spPr>
          <a:xfrm>
            <a:off x="6458159" y="4767263"/>
            <a:ext cx="2057519" cy="273844"/>
          </a:xfrm>
          <a:prstGeom prst="rect">
            <a:avLst/>
          </a:prstGeom>
        </p:spPr>
        <p:txBody>
          <a:bodyPr/>
          <a:lstStyle/>
          <a:p>
            <a:fld id="{CA5BC4CF-B62C-4237-9D6D-61C931690819}" type="slidenum">
              <a:rPr lang="en-US" smtClean="0"/>
              <a:t>‹#›</a:t>
            </a:fld>
            <a:endParaRPr lang="en-US"/>
          </a:p>
        </p:txBody>
      </p:sp>
    </p:spTree>
    <p:extLst>
      <p:ext uri="{BB962C8B-B14F-4D97-AF65-F5344CB8AC3E}">
        <p14:creationId xmlns:p14="http://schemas.microsoft.com/office/powerpoint/2010/main" val="10804319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88EC246-76EB-420A-BF41-CB639E8A2D0E}"/>
              </a:ext>
            </a:extLst>
          </p:cNvPr>
          <p:cNvSpPr>
            <a:spLocks noGrp="1"/>
          </p:cNvSpPr>
          <p:nvPr>
            <p:ph type="dt" sz="half" idx="10"/>
          </p:nvPr>
        </p:nvSpPr>
        <p:spPr>
          <a:xfrm>
            <a:off x="628323" y="4767263"/>
            <a:ext cx="2057519" cy="273844"/>
          </a:xfrm>
          <a:prstGeom prst="rect">
            <a:avLst/>
          </a:prstGeom>
        </p:spPr>
        <p:txBody>
          <a:bodyPr/>
          <a:lstStyle/>
          <a:p>
            <a:fld id="{DFE3CB55-F05F-4922-B696-0DBD642F9970}" type="datetimeFigureOut">
              <a:rPr lang="en-US" smtClean="0"/>
              <a:t>11/14/2019</a:t>
            </a:fld>
            <a:endParaRPr lang="en-US"/>
          </a:p>
        </p:txBody>
      </p:sp>
      <p:sp>
        <p:nvSpPr>
          <p:cNvPr id="3" name="Footer Placeholder 2">
            <a:extLst>
              <a:ext uri="{FF2B5EF4-FFF2-40B4-BE49-F238E27FC236}">
                <a16:creationId xmlns:a16="http://schemas.microsoft.com/office/drawing/2014/main" id="{7988AD11-947C-465B-9F2C-4BF59EB7B211}"/>
              </a:ext>
            </a:extLst>
          </p:cNvPr>
          <p:cNvSpPr>
            <a:spLocks noGrp="1"/>
          </p:cNvSpPr>
          <p:nvPr>
            <p:ph type="ftr" sz="quarter" idx="11"/>
          </p:nvPr>
        </p:nvSpPr>
        <p:spPr>
          <a:xfrm>
            <a:off x="3028564" y="4767263"/>
            <a:ext cx="3086874" cy="273844"/>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1AF53487-BEC3-4151-A13E-D146D75243B2}"/>
              </a:ext>
            </a:extLst>
          </p:cNvPr>
          <p:cNvSpPr>
            <a:spLocks noGrp="1"/>
          </p:cNvSpPr>
          <p:nvPr>
            <p:ph type="sldNum" sz="quarter" idx="12"/>
          </p:nvPr>
        </p:nvSpPr>
        <p:spPr>
          <a:xfrm>
            <a:off x="6458159" y="4767263"/>
            <a:ext cx="2057519" cy="273844"/>
          </a:xfrm>
          <a:prstGeom prst="rect">
            <a:avLst/>
          </a:prstGeom>
        </p:spPr>
        <p:txBody>
          <a:bodyPr/>
          <a:lstStyle/>
          <a:p>
            <a:fld id="{CA5BC4CF-B62C-4237-9D6D-61C931690819}" type="slidenum">
              <a:rPr lang="en-US" smtClean="0"/>
              <a:t>‹#›</a:t>
            </a:fld>
            <a:endParaRPr lang="en-US"/>
          </a:p>
        </p:txBody>
      </p:sp>
    </p:spTree>
    <p:extLst>
      <p:ext uri="{BB962C8B-B14F-4D97-AF65-F5344CB8AC3E}">
        <p14:creationId xmlns:p14="http://schemas.microsoft.com/office/powerpoint/2010/main" val="22229992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44C5EC-1BC7-4E63-B382-0B5A8E48CBF2}"/>
              </a:ext>
            </a:extLst>
          </p:cNvPr>
          <p:cNvSpPr>
            <a:spLocks noGrp="1"/>
          </p:cNvSpPr>
          <p:nvPr>
            <p:ph type="title"/>
          </p:nvPr>
        </p:nvSpPr>
        <p:spPr>
          <a:xfrm>
            <a:off x="629513" y="342900"/>
            <a:ext cx="2950023" cy="1200150"/>
          </a:xfrm>
          <a:prstGeom prst="rect">
            <a:avLst/>
          </a:prstGeom>
        </p:spPr>
        <p:txBody>
          <a:bodyPr anchor="b"/>
          <a:lstStyle>
            <a:lvl1pPr>
              <a:defRPr sz="2399"/>
            </a:lvl1pPr>
          </a:lstStyle>
          <a:p>
            <a:r>
              <a:rPr lang="en-US"/>
              <a:t>Click to edit Master title style</a:t>
            </a:r>
          </a:p>
        </p:txBody>
      </p:sp>
      <p:sp>
        <p:nvSpPr>
          <p:cNvPr id="3" name="Content Placeholder 2">
            <a:extLst>
              <a:ext uri="{FF2B5EF4-FFF2-40B4-BE49-F238E27FC236}">
                <a16:creationId xmlns:a16="http://schemas.microsoft.com/office/drawing/2014/main" id="{AD95FB26-E66E-4928-8944-4A9D86AE2CC8}"/>
              </a:ext>
            </a:extLst>
          </p:cNvPr>
          <p:cNvSpPr>
            <a:spLocks noGrp="1"/>
          </p:cNvSpPr>
          <p:nvPr>
            <p:ph idx="1"/>
          </p:nvPr>
        </p:nvSpPr>
        <p:spPr>
          <a:xfrm>
            <a:off x="3887748" y="740569"/>
            <a:ext cx="4629120" cy="3655219"/>
          </a:xfrm>
          <a:prstGeom prst="rect">
            <a:avLst/>
          </a:prstGeom>
        </p:spPr>
        <p:txBody>
          <a:bodyPr/>
          <a:lstStyle>
            <a:lvl1pPr>
              <a:defRPr sz="2399"/>
            </a:lvl1pPr>
            <a:lvl2pPr>
              <a:defRPr sz="2099"/>
            </a:lvl2pPr>
            <a:lvl3pPr>
              <a:defRPr sz="1799"/>
            </a:lvl3pPr>
            <a:lvl4pPr>
              <a:defRPr sz="1499"/>
            </a:lvl4pPr>
            <a:lvl5pPr>
              <a:defRPr sz="1499"/>
            </a:lvl5pPr>
            <a:lvl6pPr>
              <a:defRPr sz="1499"/>
            </a:lvl6pPr>
            <a:lvl7pPr>
              <a:defRPr sz="1499"/>
            </a:lvl7pPr>
            <a:lvl8pPr>
              <a:defRPr sz="1499"/>
            </a:lvl8pPr>
            <a:lvl9pPr>
              <a:defRPr sz="1499"/>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64A55DF-F34A-427E-AAE3-038554EDC2BC}"/>
              </a:ext>
            </a:extLst>
          </p:cNvPr>
          <p:cNvSpPr>
            <a:spLocks noGrp="1"/>
          </p:cNvSpPr>
          <p:nvPr>
            <p:ph type="body" sz="half" idx="2"/>
          </p:nvPr>
        </p:nvSpPr>
        <p:spPr>
          <a:xfrm>
            <a:off x="629513" y="1543050"/>
            <a:ext cx="2950023" cy="2858691"/>
          </a:xfrm>
          <a:prstGeom prst="rect">
            <a:avLst/>
          </a:prstGeom>
        </p:spPr>
        <p:txBody>
          <a:bodyPr/>
          <a:lstStyle>
            <a:lvl1pPr marL="0" indent="0">
              <a:buNone/>
              <a:defRPr sz="1199"/>
            </a:lvl1pPr>
            <a:lvl2pPr marL="342717" indent="0">
              <a:buNone/>
              <a:defRPr sz="1049"/>
            </a:lvl2pPr>
            <a:lvl3pPr marL="685434" indent="0">
              <a:buNone/>
              <a:defRPr sz="900"/>
            </a:lvl3pPr>
            <a:lvl4pPr marL="1028151" indent="0">
              <a:buNone/>
              <a:defRPr sz="750"/>
            </a:lvl4pPr>
            <a:lvl5pPr marL="1370868" indent="0">
              <a:buNone/>
              <a:defRPr sz="750"/>
            </a:lvl5pPr>
            <a:lvl6pPr marL="1713586" indent="0">
              <a:buNone/>
              <a:defRPr sz="750"/>
            </a:lvl6pPr>
            <a:lvl7pPr marL="2056303" indent="0">
              <a:buNone/>
              <a:defRPr sz="750"/>
            </a:lvl7pPr>
            <a:lvl8pPr marL="2399020" indent="0">
              <a:buNone/>
              <a:defRPr sz="750"/>
            </a:lvl8pPr>
            <a:lvl9pPr marL="2741737" indent="0">
              <a:buNone/>
              <a:defRPr sz="750"/>
            </a:lvl9pPr>
          </a:lstStyle>
          <a:p>
            <a:pPr lvl="0"/>
            <a:r>
              <a:rPr lang="en-US"/>
              <a:t>Edit Master text styles</a:t>
            </a:r>
          </a:p>
        </p:txBody>
      </p:sp>
      <p:sp>
        <p:nvSpPr>
          <p:cNvPr id="5" name="Date Placeholder 4">
            <a:extLst>
              <a:ext uri="{FF2B5EF4-FFF2-40B4-BE49-F238E27FC236}">
                <a16:creationId xmlns:a16="http://schemas.microsoft.com/office/drawing/2014/main" id="{482EA5AB-ED15-4A76-8D30-1460B1A72082}"/>
              </a:ext>
            </a:extLst>
          </p:cNvPr>
          <p:cNvSpPr>
            <a:spLocks noGrp="1"/>
          </p:cNvSpPr>
          <p:nvPr>
            <p:ph type="dt" sz="half" idx="10"/>
          </p:nvPr>
        </p:nvSpPr>
        <p:spPr>
          <a:xfrm>
            <a:off x="628323" y="4767263"/>
            <a:ext cx="2057519" cy="273844"/>
          </a:xfrm>
          <a:prstGeom prst="rect">
            <a:avLst/>
          </a:prstGeom>
        </p:spPr>
        <p:txBody>
          <a:bodyPr/>
          <a:lstStyle/>
          <a:p>
            <a:fld id="{DFE3CB55-F05F-4922-B696-0DBD642F9970}" type="datetimeFigureOut">
              <a:rPr lang="en-US" smtClean="0"/>
              <a:t>11/14/2019</a:t>
            </a:fld>
            <a:endParaRPr lang="en-US"/>
          </a:p>
        </p:txBody>
      </p:sp>
      <p:sp>
        <p:nvSpPr>
          <p:cNvPr id="6" name="Footer Placeholder 5">
            <a:extLst>
              <a:ext uri="{FF2B5EF4-FFF2-40B4-BE49-F238E27FC236}">
                <a16:creationId xmlns:a16="http://schemas.microsoft.com/office/drawing/2014/main" id="{314BFCC7-0D9B-4FD2-9336-89D168F35E2C}"/>
              </a:ext>
            </a:extLst>
          </p:cNvPr>
          <p:cNvSpPr>
            <a:spLocks noGrp="1"/>
          </p:cNvSpPr>
          <p:nvPr>
            <p:ph type="ftr" sz="quarter" idx="11"/>
          </p:nvPr>
        </p:nvSpPr>
        <p:spPr>
          <a:xfrm>
            <a:off x="3028564" y="4767263"/>
            <a:ext cx="3086874" cy="273844"/>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4E159F68-A6CC-41BD-B303-C4C8D57E7856}"/>
              </a:ext>
            </a:extLst>
          </p:cNvPr>
          <p:cNvSpPr>
            <a:spLocks noGrp="1"/>
          </p:cNvSpPr>
          <p:nvPr>
            <p:ph type="sldNum" sz="quarter" idx="12"/>
          </p:nvPr>
        </p:nvSpPr>
        <p:spPr>
          <a:xfrm>
            <a:off x="6458159" y="4767263"/>
            <a:ext cx="2057519" cy="273844"/>
          </a:xfrm>
          <a:prstGeom prst="rect">
            <a:avLst/>
          </a:prstGeom>
        </p:spPr>
        <p:txBody>
          <a:bodyPr/>
          <a:lstStyle/>
          <a:p>
            <a:fld id="{CA5BC4CF-B62C-4237-9D6D-61C931690819}" type="slidenum">
              <a:rPr lang="en-US" smtClean="0"/>
              <a:t>‹#›</a:t>
            </a:fld>
            <a:endParaRPr lang="en-US"/>
          </a:p>
        </p:txBody>
      </p:sp>
    </p:spTree>
    <p:extLst>
      <p:ext uri="{BB962C8B-B14F-4D97-AF65-F5344CB8AC3E}">
        <p14:creationId xmlns:p14="http://schemas.microsoft.com/office/powerpoint/2010/main" val="15881186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Free Content" type="titleOnly" preserve="1">
  <p:cSld name="Free Content">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0"/>
            <a:ext cx="9144000" cy="1080000"/>
          </a:xfrm>
          <a:noFill/>
          <a:ln w="9525">
            <a:noFill/>
            <a:miter lim="800000"/>
            <a:headEnd/>
            <a:tailEnd/>
          </a:ln>
        </p:spPr>
        <p:txBody>
          <a:bodyPr vert="horz" wrap="square" lIns="469082" tIns="323505" rIns="1590572" bIns="175232" numCol="1" anchor="t" anchorCtr="0" compatLnSpc="1">
            <a:prstTxWarp prst="textNoShape">
              <a:avLst/>
            </a:prstTxWarp>
          </a:bodyPr>
          <a:lstStyle>
            <a:lvl1pPr marL="0" marR="0" indent="0" algn="l" defTabSz="684755" rtl="0" eaLnBrk="1" fontAlgn="base" latinLnBrk="0" hangingPunct="1">
              <a:lnSpc>
                <a:spcPct val="100000"/>
              </a:lnSpc>
              <a:spcBef>
                <a:spcPct val="0"/>
              </a:spcBef>
              <a:spcAft>
                <a:spcPct val="0"/>
              </a:spcAft>
              <a:buClrTx/>
              <a:buSzTx/>
              <a:buFontTx/>
              <a:buNone/>
              <a:tabLst/>
              <a:defRPr lang="de-DE"/>
            </a:lvl1pPr>
          </a:lstStyle>
          <a:p>
            <a:pPr marL="0" marR="0" lvl="0" indent="0" algn="l" defTabSz="684755"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15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grpSp>
        <p:nvGrpSpPr>
          <p:cNvPr id="5" name="Group 33"/>
          <p:cNvGrpSpPr>
            <a:grpSpLocks noChangeAspect="1"/>
          </p:cNvGrpSpPr>
          <p:nvPr userDrawn="1"/>
        </p:nvGrpSpPr>
        <p:grpSpPr bwMode="auto">
          <a:xfrm>
            <a:off x="7162645" y="242888"/>
            <a:ext cx="1618407" cy="685800"/>
            <a:chOff x="6019" y="204"/>
            <a:chExt cx="1360" cy="576"/>
          </a:xfrm>
        </p:grpSpPr>
        <p:sp>
          <p:nvSpPr>
            <p:cNvPr id="6"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7"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8"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9"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0"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1"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2"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3"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4"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5"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6"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7"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8"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19"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0"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1"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2"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3"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4"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5"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6"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7"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8"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29"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0"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1"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sp>
          <p:nvSpPr>
            <p:cNvPr id="32"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50000"/>
                </a:spcBef>
                <a:spcAft>
                  <a:spcPct val="0"/>
                </a:spcAft>
              </a:pPr>
              <a:endParaRPr lang="fr-FR">
                <a:solidFill>
                  <a:srgbClr val="ADBECB"/>
                </a:solidFill>
                <a:ea typeface="ＭＳ Ｐゴシック" charset="-128"/>
              </a:endParaRPr>
            </a:p>
          </p:txBody>
        </p:sp>
      </p:grpSp>
    </p:spTree>
    <p:custDataLst>
      <p:custData r:id="rId1"/>
    </p:custDataLst>
    <p:extLst>
      <p:ext uri="{BB962C8B-B14F-4D97-AF65-F5344CB8AC3E}">
        <p14:creationId xmlns:p14="http://schemas.microsoft.com/office/powerpoint/2010/main" val="42718192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B1E2CB-4165-47A6-B5FA-6C1B2ADE5AC3}"/>
              </a:ext>
            </a:extLst>
          </p:cNvPr>
          <p:cNvSpPr>
            <a:spLocks noGrp="1"/>
          </p:cNvSpPr>
          <p:nvPr>
            <p:ph type="title"/>
          </p:nvPr>
        </p:nvSpPr>
        <p:spPr>
          <a:xfrm>
            <a:off x="629513" y="342900"/>
            <a:ext cx="2950023" cy="1200150"/>
          </a:xfrm>
          <a:prstGeom prst="rect">
            <a:avLst/>
          </a:prstGeom>
        </p:spPr>
        <p:txBody>
          <a:bodyPr anchor="b"/>
          <a:lstStyle>
            <a:lvl1pPr>
              <a:defRPr sz="2399"/>
            </a:lvl1pPr>
          </a:lstStyle>
          <a:p>
            <a:r>
              <a:rPr lang="en-US"/>
              <a:t>Click to edit Master title style</a:t>
            </a:r>
          </a:p>
        </p:txBody>
      </p:sp>
      <p:sp>
        <p:nvSpPr>
          <p:cNvPr id="3" name="Picture Placeholder 2">
            <a:extLst>
              <a:ext uri="{FF2B5EF4-FFF2-40B4-BE49-F238E27FC236}">
                <a16:creationId xmlns:a16="http://schemas.microsoft.com/office/drawing/2014/main" id="{D7CFDEE7-4EE7-4E57-B3A6-C670EF7B81F2}"/>
              </a:ext>
            </a:extLst>
          </p:cNvPr>
          <p:cNvSpPr>
            <a:spLocks noGrp="1"/>
          </p:cNvSpPr>
          <p:nvPr>
            <p:ph type="pic" idx="1"/>
          </p:nvPr>
        </p:nvSpPr>
        <p:spPr>
          <a:xfrm>
            <a:off x="3887748" y="740569"/>
            <a:ext cx="4629120" cy="3655219"/>
          </a:xfrm>
          <a:prstGeom prst="rect">
            <a:avLst/>
          </a:prstGeom>
        </p:spPr>
        <p:txBody>
          <a:bodyPr/>
          <a:lstStyle>
            <a:lvl1pPr marL="0" indent="0">
              <a:buNone/>
              <a:defRPr sz="2399"/>
            </a:lvl1pPr>
            <a:lvl2pPr marL="342717" indent="0">
              <a:buNone/>
              <a:defRPr sz="2099"/>
            </a:lvl2pPr>
            <a:lvl3pPr marL="685434" indent="0">
              <a:buNone/>
              <a:defRPr sz="1799"/>
            </a:lvl3pPr>
            <a:lvl4pPr marL="1028151" indent="0">
              <a:buNone/>
              <a:defRPr sz="1499"/>
            </a:lvl4pPr>
            <a:lvl5pPr marL="1370868" indent="0">
              <a:buNone/>
              <a:defRPr sz="1499"/>
            </a:lvl5pPr>
            <a:lvl6pPr marL="1713586" indent="0">
              <a:buNone/>
              <a:defRPr sz="1499"/>
            </a:lvl6pPr>
            <a:lvl7pPr marL="2056303" indent="0">
              <a:buNone/>
              <a:defRPr sz="1499"/>
            </a:lvl7pPr>
            <a:lvl8pPr marL="2399020" indent="0">
              <a:buNone/>
              <a:defRPr sz="1499"/>
            </a:lvl8pPr>
            <a:lvl9pPr marL="2741737" indent="0">
              <a:buNone/>
              <a:defRPr sz="1499"/>
            </a:lvl9pPr>
          </a:lstStyle>
          <a:p>
            <a:endParaRPr lang="en-US"/>
          </a:p>
        </p:txBody>
      </p:sp>
      <p:sp>
        <p:nvSpPr>
          <p:cNvPr id="4" name="Text Placeholder 3">
            <a:extLst>
              <a:ext uri="{FF2B5EF4-FFF2-40B4-BE49-F238E27FC236}">
                <a16:creationId xmlns:a16="http://schemas.microsoft.com/office/drawing/2014/main" id="{8E9C7348-FCD1-49A3-9464-68F492C311C2}"/>
              </a:ext>
            </a:extLst>
          </p:cNvPr>
          <p:cNvSpPr>
            <a:spLocks noGrp="1"/>
          </p:cNvSpPr>
          <p:nvPr>
            <p:ph type="body" sz="half" idx="2"/>
          </p:nvPr>
        </p:nvSpPr>
        <p:spPr>
          <a:xfrm>
            <a:off x="629513" y="1543050"/>
            <a:ext cx="2950023" cy="2858691"/>
          </a:xfrm>
          <a:prstGeom prst="rect">
            <a:avLst/>
          </a:prstGeom>
        </p:spPr>
        <p:txBody>
          <a:bodyPr/>
          <a:lstStyle>
            <a:lvl1pPr marL="0" indent="0">
              <a:buNone/>
              <a:defRPr sz="1199"/>
            </a:lvl1pPr>
            <a:lvl2pPr marL="342717" indent="0">
              <a:buNone/>
              <a:defRPr sz="1049"/>
            </a:lvl2pPr>
            <a:lvl3pPr marL="685434" indent="0">
              <a:buNone/>
              <a:defRPr sz="900"/>
            </a:lvl3pPr>
            <a:lvl4pPr marL="1028151" indent="0">
              <a:buNone/>
              <a:defRPr sz="750"/>
            </a:lvl4pPr>
            <a:lvl5pPr marL="1370868" indent="0">
              <a:buNone/>
              <a:defRPr sz="750"/>
            </a:lvl5pPr>
            <a:lvl6pPr marL="1713586" indent="0">
              <a:buNone/>
              <a:defRPr sz="750"/>
            </a:lvl6pPr>
            <a:lvl7pPr marL="2056303" indent="0">
              <a:buNone/>
              <a:defRPr sz="750"/>
            </a:lvl7pPr>
            <a:lvl8pPr marL="2399020" indent="0">
              <a:buNone/>
              <a:defRPr sz="750"/>
            </a:lvl8pPr>
            <a:lvl9pPr marL="2741737" indent="0">
              <a:buNone/>
              <a:defRPr sz="750"/>
            </a:lvl9pPr>
          </a:lstStyle>
          <a:p>
            <a:pPr lvl="0"/>
            <a:r>
              <a:rPr lang="en-US"/>
              <a:t>Edit Master text styles</a:t>
            </a:r>
          </a:p>
        </p:txBody>
      </p:sp>
      <p:sp>
        <p:nvSpPr>
          <p:cNvPr id="5" name="Date Placeholder 4">
            <a:extLst>
              <a:ext uri="{FF2B5EF4-FFF2-40B4-BE49-F238E27FC236}">
                <a16:creationId xmlns:a16="http://schemas.microsoft.com/office/drawing/2014/main" id="{079069DE-CE07-4AB5-8690-E2D07D589C95}"/>
              </a:ext>
            </a:extLst>
          </p:cNvPr>
          <p:cNvSpPr>
            <a:spLocks noGrp="1"/>
          </p:cNvSpPr>
          <p:nvPr>
            <p:ph type="dt" sz="half" idx="10"/>
          </p:nvPr>
        </p:nvSpPr>
        <p:spPr>
          <a:xfrm>
            <a:off x="628323" y="4767263"/>
            <a:ext cx="2057519" cy="273844"/>
          </a:xfrm>
          <a:prstGeom prst="rect">
            <a:avLst/>
          </a:prstGeom>
        </p:spPr>
        <p:txBody>
          <a:bodyPr/>
          <a:lstStyle/>
          <a:p>
            <a:fld id="{DFE3CB55-F05F-4922-B696-0DBD642F9970}" type="datetimeFigureOut">
              <a:rPr lang="en-US" smtClean="0"/>
              <a:t>11/14/2019</a:t>
            </a:fld>
            <a:endParaRPr lang="en-US"/>
          </a:p>
        </p:txBody>
      </p:sp>
      <p:sp>
        <p:nvSpPr>
          <p:cNvPr id="6" name="Footer Placeholder 5">
            <a:extLst>
              <a:ext uri="{FF2B5EF4-FFF2-40B4-BE49-F238E27FC236}">
                <a16:creationId xmlns:a16="http://schemas.microsoft.com/office/drawing/2014/main" id="{0ECB8AB4-B358-4CB8-9D6B-98CBC2EF6F4C}"/>
              </a:ext>
            </a:extLst>
          </p:cNvPr>
          <p:cNvSpPr>
            <a:spLocks noGrp="1"/>
          </p:cNvSpPr>
          <p:nvPr>
            <p:ph type="ftr" sz="quarter" idx="11"/>
          </p:nvPr>
        </p:nvSpPr>
        <p:spPr>
          <a:xfrm>
            <a:off x="3028564" y="4767263"/>
            <a:ext cx="3086874" cy="273844"/>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33061B57-20B8-4220-B297-7CBFE091767C}"/>
              </a:ext>
            </a:extLst>
          </p:cNvPr>
          <p:cNvSpPr>
            <a:spLocks noGrp="1"/>
          </p:cNvSpPr>
          <p:nvPr>
            <p:ph type="sldNum" sz="quarter" idx="12"/>
          </p:nvPr>
        </p:nvSpPr>
        <p:spPr>
          <a:xfrm>
            <a:off x="6458159" y="4767263"/>
            <a:ext cx="2057519" cy="273844"/>
          </a:xfrm>
          <a:prstGeom prst="rect">
            <a:avLst/>
          </a:prstGeom>
        </p:spPr>
        <p:txBody>
          <a:bodyPr/>
          <a:lstStyle/>
          <a:p>
            <a:fld id="{CA5BC4CF-B62C-4237-9D6D-61C931690819}" type="slidenum">
              <a:rPr lang="en-US" smtClean="0"/>
              <a:t>‹#›</a:t>
            </a:fld>
            <a:endParaRPr lang="en-US"/>
          </a:p>
        </p:txBody>
      </p:sp>
    </p:spTree>
    <p:extLst>
      <p:ext uri="{BB962C8B-B14F-4D97-AF65-F5344CB8AC3E}">
        <p14:creationId xmlns:p14="http://schemas.microsoft.com/office/powerpoint/2010/main" val="20513277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637CAF-5D4C-4370-9169-EFE41775643B}"/>
              </a:ext>
            </a:extLst>
          </p:cNvPr>
          <p:cNvSpPr>
            <a:spLocks noGrp="1"/>
          </p:cNvSpPr>
          <p:nvPr>
            <p:ph type="title"/>
          </p:nvPr>
        </p:nvSpPr>
        <p:spPr>
          <a:xfrm>
            <a:off x="628323" y="273844"/>
            <a:ext cx="7887355" cy="994172"/>
          </a:xfrm>
          <a:prstGeom prst="rect">
            <a:avLst/>
          </a:prstGeom>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F57687D-D0E2-4F28-8C34-38C40750D607}"/>
              </a:ext>
            </a:extLst>
          </p:cNvPr>
          <p:cNvSpPr>
            <a:spLocks noGrp="1"/>
          </p:cNvSpPr>
          <p:nvPr>
            <p:ph type="body" orient="vert" idx="1"/>
          </p:nvPr>
        </p:nvSpPr>
        <p:spPr>
          <a:xfrm>
            <a:off x="628323" y="1369219"/>
            <a:ext cx="7887355" cy="3263504"/>
          </a:xfrm>
          <a:prstGeom prst="rect">
            <a:avLst/>
          </a:prstGeo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4B2CE8-051C-4EB4-9B27-8207D3A16A5A}"/>
              </a:ext>
            </a:extLst>
          </p:cNvPr>
          <p:cNvSpPr>
            <a:spLocks noGrp="1"/>
          </p:cNvSpPr>
          <p:nvPr>
            <p:ph type="dt" sz="half" idx="10"/>
          </p:nvPr>
        </p:nvSpPr>
        <p:spPr>
          <a:xfrm>
            <a:off x="628323" y="4767263"/>
            <a:ext cx="2057519" cy="273844"/>
          </a:xfrm>
          <a:prstGeom prst="rect">
            <a:avLst/>
          </a:prstGeom>
        </p:spPr>
        <p:txBody>
          <a:bodyPr/>
          <a:lstStyle/>
          <a:p>
            <a:fld id="{DFE3CB55-F05F-4922-B696-0DBD642F9970}" type="datetimeFigureOut">
              <a:rPr lang="en-US" smtClean="0"/>
              <a:t>11/14/2019</a:t>
            </a:fld>
            <a:endParaRPr lang="en-US"/>
          </a:p>
        </p:txBody>
      </p:sp>
      <p:sp>
        <p:nvSpPr>
          <p:cNvPr id="5" name="Footer Placeholder 4">
            <a:extLst>
              <a:ext uri="{FF2B5EF4-FFF2-40B4-BE49-F238E27FC236}">
                <a16:creationId xmlns:a16="http://schemas.microsoft.com/office/drawing/2014/main" id="{EB1A9F1F-1A9E-4261-A4D5-27F4333E5F04}"/>
              </a:ext>
            </a:extLst>
          </p:cNvPr>
          <p:cNvSpPr>
            <a:spLocks noGrp="1"/>
          </p:cNvSpPr>
          <p:nvPr>
            <p:ph type="ftr" sz="quarter" idx="11"/>
          </p:nvPr>
        </p:nvSpPr>
        <p:spPr>
          <a:xfrm>
            <a:off x="3028564" y="4767263"/>
            <a:ext cx="3086874" cy="273844"/>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ACC0F890-0F32-4C90-9ACE-2C3C6CC239A4}"/>
              </a:ext>
            </a:extLst>
          </p:cNvPr>
          <p:cNvSpPr>
            <a:spLocks noGrp="1"/>
          </p:cNvSpPr>
          <p:nvPr>
            <p:ph type="sldNum" sz="quarter" idx="12"/>
          </p:nvPr>
        </p:nvSpPr>
        <p:spPr>
          <a:xfrm>
            <a:off x="6458159" y="4767263"/>
            <a:ext cx="2057519" cy="273844"/>
          </a:xfrm>
          <a:prstGeom prst="rect">
            <a:avLst/>
          </a:prstGeom>
        </p:spPr>
        <p:txBody>
          <a:bodyPr/>
          <a:lstStyle/>
          <a:p>
            <a:fld id="{CA5BC4CF-B62C-4237-9D6D-61C931690819}" type="slidenum">
              <a:rPr lang="en-US" smtClean="0"/>
              <a:t>‹#›</a:t>
            </a:fld>
            <a:endParaRPr lang="en-US"/>
          </a:p>
        </p:txBody>
      </p:sp>
    </p:spTree>
    <p:extLst>
      <p:ext uri="{BB962C8B-B14F-4D97-AF65-F5344CB8AC3E}">
        <p14:creationId xmlns:p14="http://schemas.microsoft.com/office/powerpoint/2010/main" val="6891047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4E0B70D-E567-42FD-BE9C-17DC91DC9379}"/>
              </a:ext>
            </a:extLst>
          </p:cNvPr>
          <p:cNvSpPr>
            <a:spLocks noGrp="1"/>
          </p:cNvSpPr>
          <p:nvPr>
            <p:ph type="title" orient="vert"/>
          </p:nvPr>
        </p:nvSpPr>
        <p:spPr>
          <a:xfrm>
            <a:off x="6543840" y="273844"/>
            <a:ext cx="1971838" cy="4358879"/>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3B1E5D0-360F-4419-99B9-B8C5016D551E}"/>
              </a:ext>
            </a:extLst>
          </p:cNvPr>
          <p:cNvSpPr>
            <a:spLocks noGrp="1"/>
          </p:cNvSpPr>
          <p:nvPr>
            <p:ph type="body" orient="vert" idx="1"/>
          </p:nvPr>
        </p:nvSpPr>
        <p:spPr>
          <a:xfrm>
            <a:off x="628323" y="273844"/>
            <a:ext cx="5801276" cy="4358879"/>
          </a:xfrm>
          <a:prstGeom prst="rect">
            <a:avLst/>
          </a:prstGeo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AB9954B-17B8-4AA8-87B7-00A048D51F43}"/>
              </a:ext>
            </a:extLst>
          </p:cNvPr>
          <p:cNvSpPr>
            <a:spLocks noGrp="1"/>
          </p:cNvSpPr>
          <p:nvPr>
            <p:ph type="dt" sz="half" idx="10"/>
          </p:nvPr>
        </p:nvSpPr>
        <p:spPr>
          <a:xfrm>
            <a:off x="628323" y="4767263"/>
            <a:ext cx="2057519" cy="273844"/>
          </a:xfrm>
          <a:prstGeom prst="rect">
            <a:avLst/>
          </a:prstGeom>
        </p:spPr>
        <p:txBody>
          <a:bodyPr/>
          <a:lstStyle/>
          <a:p>
            <a:fld id="{DFE3CB55-F05F-4922-B696-0DBD642F9970}" type="datetimeFigureOut">
              <a:rPr lang="en-US" smtClean="0"/>
              <a:t>11/14/2019</a:t>
            </a:fld>
            <a:endParaRPr lang="en-US"/>
          </a:p>
        </p:txBody>
      </p:sp>
      <p:sp>
        <p:nvSpPr>
          <p:cNvPr id="5" name="Footer Placeholder 4">
            <a:extLst>
              <a:ext uri="{FF2B5EF4-FFF2-40B4-BE49-F238E27FC236}">
                <a16:creationId xmlns:a16="http://schemas.microsoft.com/office/drawing/2014/main" id="{FC498BB6-C862-4BB5-991D-9566704252BE}"/>
              </a:ext>
            </a:extLst>
          </p:cNvPr>
          <p:cNvSpPr>
            <a:spLocks noGrp="1"/>
          </p:cNvSpPr>
          <p:nvPr>
            <p:ph type="ftr" sz="quarter" idx="11"/>
          </p:nvPr>
        </p:nvSpPr>
        <p:spPr>
          <a:xfrm>
            <a:off x="3028564" y="4767263"/>
            <a:ext cx="3086874" cy="273844"/>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EEFCA4D0-C958-46F8-BC61-2755643546C0}"/>
              </a:ext>
            </a:extLst>
          </p:cNvPr>
          <p:cNvSpPr>
            <a:spLocks noGrp="1"/>
          </p:cNvSpPr>
          <p:nvPr>
            <p:ph type="sldNum" sz="quarter" idx="12"/>
          </p:nvPr>
        </p:nvSpPr>
        <p:spPr>
          <a:xfrm>
            <a:off x="6458159" y="4767263"/>
            <a:ext cx="2057519" cy="273844"/>
          </a:xfrm>
          <a:prstGeom prst="rect">
            <a:avLst/>
          </a:prstGeom>
        </p:spPr>
        <p:txBody>
          <a:bodyPr/>
          <a:lstStyle/>
          <a:p>
            <a:fld id="{CA5BC4CF-B62C-4237-9D6D-61C931690819}" type="slidenum">
              <a:rPr lang="en-US" smtClean="0"/>
              <a:t>‹#›</a:t>
            </a:fld>
            <a:endParaRPr lang="en-US"/>
          </a:p>
        </p:txBody>
      </p:sp>
    </p:spTree>
    <p:extLst>
      <p:ext uri="{BB962C8B-B14F-4D97-AF65-F5344CB8AC3E}">
        <p14:creationId xmlns:p14="http://schemas.microsoft.com/office/powerpoint/2010/main" val="25094119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Title picture">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nvPr>
        </p:nvGraphicFramePr>
        <p:xfrm>
          <a:off x="1192" y="1194"/>
          <a:ext cx="1190" cy="1190"/>
        </p:xfrm>
        <a:graphic>
          <a:graphicData uri="http://schemas.openxmlformats.org/presentationml/2006/ole">
            <mc:AlternateContent xmlns:mc="http://schemas.openxmlformats.org/markup-compatibility/2006">
              <mc:Choice xmlns:v="urn:schemas-microsoft-com:vml" Requires="v">
                <p:oleObj spid="_x0000_s109642" name="think-cell Slide" r:id="rId7" imgW="270" imgH="270" progId="TCLayout.ActiveDocument.1">
                  <p:embed/>
                </p:oleObj>
              </mc:Choice>
              <mc:Fallback>
                <p:oleObj name="think-cell Slide" r:id="rId7" imgW="270" imgH="270" progId="TCLayout.ActiveDocument.1">
                  <p:embed/>
                  <p:pic>
                    <p:nvPicPr>
                      <p:cNvPr id="2" name="Objekt 1" hidden="1"/>
                      <p:cNvPicPr/>
                      <p:nvPr/>
                    </p:nvPicPr>
                    <p:blipFill>
                      <a:blip r:embed="rId8"/>
                      <a:stretch>
                        <a:fillRect/>
                      </a:stretch>
                    </p:blipFill>
                    <p:spPr>
                      <a:xfrm>
                        <a:off x="1192" y="1194"/>
                        <a:ext cx="1190" cy="1190"/>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ED1CE9F2-7138-465E-9C31-E91D12CC302E}"/>
              </a:ext>
            </a:extLst>
          </p:cNvPr>
          <p:cNvSpPr/>
          <p:nvPr userDrawn="1">
            <p:custDataLst>
              <p:tags r:id="rId3"/>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en-US"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pic>
        <p:nvPicPr>
          <p:cNvPr id="59" name="Grafik 58"/>
          <p:cNvPicPr>
            <a:picLocks noChangeAspect="1"/>
          </p:cNvPicPr>
          <p:nvPr userDrawn="1"/>
        </p:nvPicPr>
        <p:blipFill rotWithShape="1">
          <a:blip r:embed="rId9" cstate="email">
            <a:extLst>
              <a:ext uri="{28A0092B-C50C-407E-A947-70E740481C1C}">
                <a14:useLocalDpi xmlns:a14="http://schemas.microsoft.com/office/drawing/2010/main"/>
              </a:ext>
            </a:extLst>
          </a:blip>
          <a:srcRect/>
          <a:stretch/>
        </p:blipFill>
        <p:spPr>
          <a:xfrm>
            <a:off x="2382" y="0"/>
            <a:ext cx="9141620" cy="5143500"/>
          </a:xfrm>
          <a:prstGeom prst="rect">
            <a:avLst/>
          </a:prstGeom>
        </p:spPr>
      </p:pic>
      <p:sp>
        <p:nvSpPr>
          <p:cNvPr id="4" name="cdtRectangle 115 Id57350"/>
          <p:cNvSpPr>
            <a:spLocks noGrp="1" noChangeArrowheads="1"/>
          </p:cNvSpPr>
          <p:nvPr>
            <p:ph type="ctrTitle" hasCustomPrompt="1"/>
            <p:custDataLst>
              <p:tags r:id="rId4"/>
            </p:custDataLst>
          </p:nvPr>
        </p:nvSpPr>
        <p:spPr bwMode="ltGray">
          <a:xfrm>
            <a:off x="470052" y="3028763"/>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en-US" noProof="0" dirty="0"/>
              <a:t>Click to edit Master title style</a:t>
            </a:r>
          </a:p>
        </p:txBody>
      </p:sp>
      <p:sp>
        <p:nvSpPr>
          <p:cNvPr id="5" name="cdtText Box 101 Id11"/>
          <p:cNvSpPr txBox="1">
            <a:spLocks noChangeArrowheads="1"/>
          </p:cNvSpPr>
          <p:nvPr userDrawn="1">
            <p:custDataLst>
              <p:tags r:id="rId5"/>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sp>
        <p:nvSpPr>
          <p:cNvPr id="9" name="Textplatzhalter 57343"/>
          <p:cNvSpPr>
            <a:spLocks noGrp="1"/>
          </p:cNvSpPr>
          <p:nvPr>
            <p:ph type="body" sz="quarter" idx="12" hasCustomPrompt="1"/>
          </p:nvPr>
        </p:nvSpPr>
        <p:spPr bwMode="gray">
          <a:xfrm>
            <a:off x="470052" y="4430700"/>
            <a:ext cx="4857470" cy="243000"/>
          </a:xfrm>
          <a:solidFill>
            <a:schemeClr val="bg1">
              <a:alpha val="85000"/>
            </a:schemeClr>
          </a:solidFill>
        </p:spPr>
        <p:txBody>
          <a:bodyPr lIns="216000" tIns="90000" rIns="216000" bIns="46800"/>
          <a:lstStyle>
            <a:lvl1pPr algn="r">
              <a:lnSpc>
                <a:spcPct val="100000"/>
              </a:lnSpc>
              <a:defRPr sz="749" b="1"/>
            </a:lvl1pPr>
            <a:lvl2pPr marL="1189" indent="0">
              <a:buNone/>
              <a:defRPr/>
            </a:lvl2pPr>
          </a:lstStyle>
          <a:p>
            <a:pPr lvl="0"/>
            <a:r>
              <a:rPr lang="en-US" noProof="0" dirty="0"/>
              <a:t>Please insert URL</a:t>
            </a:r>
          </a:p>
        </p:txBody>
      </p:sp>
      <p:sp>
        <p:nvSpPr>
          <p:cNvPr id="10" name="Textplatzhalter 57343"/>
          <p:cNvSpPr>
            <a:spLocks noGrp="1"/>
          </p:cNvSpPr>
          <p:nvPr>
            <p:ph type="body" sz="quarter" idx="13" hasCustomPrompt="1"/>
          </p:nvPr>
        </p:nvSpPr>
        <p:spPr>
          <a:xfrm>
            <a:off x="470053" y="4430700"/>
            <a:ext cx="2482351" cy="243000"/>
          </a:xfrm>
        </p:spPr>
        <p:txBody>
          <a:bodyPr lIns="216000" tIns="90000" rIns="0" bIns="46800"/>
          <a:lstStyle>
            <a:lvl1pPr algn="l">
              <a:lnSpc>
                <a:spcPct val="100000"/>
              </a:lnSpc>
              <a:defRPr sz="749" b="1"/>
            </a:lvl1pPr>
            <a:lvl2pPr marL="1189" indent="0">
              <a:buNone/>
              <a:defRPr/>
            </a:lvl2pPr>
          </a:lstStyle>
          <a:p>
            <a:pPr lvl="0"/>
            <a:r>
              <a:rPr lang="en-US" noProof="0" dirty="0"/>
              <a:t>Please insert confidentiality note</a:t>
            </a:r>
          </a:p>
        </p:txBody>
      </p:sp>
      <p:grpSp>
        <p:nvGrpSpPr>
          <p:cNvPr id="83" name="Gruppieren 82"/>
          <p:cNvGrpSpPr/>
          <p:nvPr userDrawn="1"/>
        </p:nvGrpSpPr>
        <p:grpSpPr>
          <a:xfrm>
            <a:off x="-161915" y="-162000"/>
            <a:ext cx="9466669" cy="5467500"/>
            <a:chOff x="-216000" y="-216000"/>
            <a:chExt cx="12628800" cy="7290000"/>
          </a:xfrm>
        </p:grpSpPr>
        <p:cxnSp>
          <p:nvCxnSpPr>
            <p:cNvPr id="84" name="Gerade Verbindung 83"/>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30" name="Group 33"/>
          <p:cNvGrpSpPr>
            <a:grpSpLocks noChangeAspect="1"/>
          </p:cNvGrpSpPr>
          <p:nvPr userDrawn="1"/>
        </p:nvGrpSpPr>
        <p:grpSpPr bwMode="gray">
          <a:xfrm>
            <a:off x="7162642" y="242888"/>
            <a:ext cx="1618407" cy="685800"/>
            <a:chOff x="6019" y="204"/>
            <a:chExt cx="1360" cy="576"/>
          </a:xfrm>
        </p:grpSpPr>
        <p:sp>
          <p:nvSpPr>
            <p:cNvPr id="32"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5"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6"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7"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8"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extLst>
      <p:ext uri="{BB962C8B-B14F-4D97-AF65-F5344CB8AC3E}">
        <p14:creationId xmlns:p14="http://schemas.microsoft.com/office/powerpoint/2010/main" val="19736543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extLst>
    <p:ext uri="{DCECCB84-F9BA-43D5-87BE-67443E8EF086}">
      <p15:sldGuideLst xmlns:p15="http://schemas.microsoft.com/office/powerpoint/2012/main"/>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1_Title picture">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nvPr>
        </p:nvGraphicFramePr>
        <p:xfrm>
          <a:off x="1192" y="1194"/>
          <a:ext cx="1190" cy="1190"/>
        </p:xfrm>
        <a:graphic>
          <a:graphicData uri="http://schemas.openxmlformats.org/presentationml/2006/ole">
            <mc:AlternateContent xmlns:mc="http://schemas.openxmlformats.org/markup-compatibility/2006">
              <mc:Choice xmlns:v="urn:schemas-microsoft-com:vml" Requires="v">
                <p:oleObj spid="_x0000_s110666" name="think-cell Slide" r:id="rId7" imgW="270" imgH="270" progId="TCLayout.ActiveDocument.1">
                  <p:embed/>
                </p:oleObj>
              </mc:Choice>
              <mc:Fallback>
                <p:oleObj name="think-cell Slide" r:id="rId7" imgW="270" imgH="270" progId="TCLayout.ActiveDocument.1">
                  <p:embed/>
                  <p:pic>
                    <p:nvPicPr>
                      <p:cNvPr id="2" name="Objekt 1" hidden="1"/>
                      <p:cNvPicPr/>
                      <p:nvPr/>
                    </p:nvPicPr>
                    <p:blipFill>
                      <a:blip r:embed="rId8"/>
                      <a:stretch>
                        <a:fillRect/>
                      </a:stretch>
                    </p:blipFill>
                    <p:spPr>
                      <a:xfrm>
                        <a:off x="1192" y="1194"/>
                        <a:ext cx="1190" cy="1190"/>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7F38A9CF-AAA7-447A-8D35-E99F10D88BE1}"/>
              </a:ext>
            </a:extLst>
          </p:cNvPr>
          <p:cNvSpPr/>
          <p:nvPr userDrawn="1">
            <p:custDataLst>
              <p:tags r:id="rId3"/>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en-US"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4" name="cdtRectangle 115 Id57350"/>
          <p:cNvSpPr>
            <a:spLocks noGrp="1" noChangeArrowheads="1"/>
          </p:cNvSpPr>
          <p:nvPr>
            <p:ph type="ctrTitle" hasCustomPrompt="1"/>
            <p:custDataLst>
              <p:tags r:id="rId4"/>
            </p:custDataLst>
          </p:nvPr>
        </p:nvSpPr>
        <p:spPr bwMode="ltGray">
          <a:xfrm>
            <a:off x="470052" y="3028763"/>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en-US" noProof="0" dirty="0"/>
              <a:t>Click to edit Master title style</a:t>
            </a:r>
          </a:p>
        </p:txBody>
      </p:sp>
      <p:sp>
        <p:nvSpPr>
          <p:cNvPr id="5" name="cdtText Box 101 Id11"/>
          <p:cNvSpPr txBox="1">
            <a:spLocks noChangeArrowheads="1"/>
          </p:cNvSpPr>
          <p:nvPr userDrawn="1">
            <p:custDataLst>
              <p:tags r:id="rId5"/>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sp>
        <p:nvSpPr>
          <p:cNvPr id="9" name="Textplatzhalter 57343"/>
          <p:cNvSpPr>
            <a:spLocks noGrp="1"/>
          </p:cNvSpPr>
          <p:nvPr>
            <p:ph type="body" sz="quarter" idx="12" hasCustomPrompt="1"/>
          </p:nvPr>
        </p:nvSpPr>
        <p:spPr bwMode="gray">
          <a:xfrm>
            <a:off x="470052" y="4430700"/>
            <a:ext cx="4857470" cy="243000"/>
          </a:xfrm>
          <a:solidFill>
            <a:schemeClr val="bg1">
              <a:alpha val="85000"/>
            </a:schemeClr>
          </a:solidFill>
        </p:spPr>
        <p:txBody>
          <a:bodyPr lIns="216000" tIns="90000" rIns="216000" bIns="46800"/>
          <a:lstStyle>
            <a:lvl1pPr algn="r">
              <a:lnSpc>
                <a:spcPct val="100000"/>
              </a:lnSpc>
              <a:defRPr sz="749" b="1"/>
            </a:lvl1pPr>
            <a:lvl2pPr marL="1189" indent="0">
              <a:buNone/>
              <a:defRPr/>
            </a:lvl2pPr>
          </a:lstStyle>
          <a:p>
            <a:pPr lvl="0"/>
            <a:r>
              <a:rPr lang="en-US" noProof="0" dirty="0"/>
              <a:t>Please insert URL</a:t>
            </a:r>
          </a:p>
        </p:txBody>
      </p:sp>
      <p:sp>
        <p:nvSpPr>
          <p:cNvPr id="10" name="Textplatzhalter 57343"/>
          <p:cNvSpPr>
            <a:spLocks noGrp="1"/>
          </p:cNvSpPr>
          <p:nvPr>
            <p:ph type="body" sz="quarter" idx="13" hasCustomPrompt="1"/>
          </p:nvPr>
        </p:nvSpPr>
        <p:spPr>
          <a:xfrm>
            <a:off x="470053" y="4430700"/>
            <a:ext cx="2482351" cy="243000"/>
          </a:xfrm>
        </p:spPr>
        <p:txBody>
          <a:bodyPr lIns="216000" tIns="90000" rIns="0" bIns="46800"/>
          <a:lstStyle>
            <a:lvl1pPr algn="l">
              <a:lnSpc>
                <a:spcPct val="100000"/>
              </a:lnSpc>
              <a:defRPr sz="749" b="1"/>
            </a:lvl1pPr>
            <a:lvl2pPr marL="1189" indent="0">
              <a:buNone/>
              <a:defRPr/>
            </a:lvl2pPr>
          </a:lstStyle>
          <a:p>
            <a:pPr lvl="0"/>
            <a:r>
              <a:rPr lang="en-US" noProof="0" dirty="0"/>
              <a:t>Please insert confidentiality note</a:t>
            </a:r>
          </a:p>
        </p:txBody>
      </p:sp>
      <p:grpSp>
        <p:nvGrpSpPr>
          <p:cNvPr id="83" name="Gruppieren 82"/>
          <p:cNvGrpSpPr/>
          <p:nvPr userDrawn="1"/>
        </p:nvGrpSpPr>
        <p:grpSpPr>
          <a:xfrm>
            <a:off x="-161915" y="-162000"/>
            <a:ext cx="9466669" cy="5467500"/>
            <a:chOff x="-216000" y="-216000"/>
            <a:chExt cx="12628800" cy="7290000"/>
          </a:xfrm>
        </p:grpSpPr>
        <p:cxnSp>
          <p:nvCxnSpPr>
            <p:cNvPr id="84" name="Gerade Verbindung 83"/>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30" name="Group 33"/>
          <p:cNvGrpSpPr>
            <a:grpSpLocks noChangeAspect="1"/>
          </p:cNvGrpSpPr>
          <p:nvPr userDrawn="1"/>
        </p:nvGrpSpPr>
        <p:grpSpPr bwMode="gray">
          <a:xfrm>
            <a:off x="7162642" y="242888"/>
            <a:ext cx="1618407" cy="685800"/>
            <a:chOff x="6019" y="204"/>
            <a:chExt cx="1360" cy="576"/>
          </a:xfrm>
        </p:grpSpPr>
        <p:sp>
          <p:nvSpPr>
            <p:cNvPr id="32"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5"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6"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7"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8"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extLst>
      <p:ext uri="{BB962C8B-B14F-4D97-AF65-F5344CB8AC3E}">
        <p14:creationId xmlns:p14="http://schemas.microsoft.com/office/powerpoint/2010/main" val="11721380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extLst>
    <p:ext uri="{DCECCB84-F9BA-43D5-87BE-67443E8EF086}">
      <p15:sldGuideLst xmlns:p15="http://schemas.microsoft.com/office/powerpoint/2012/main"/>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itle color fill">
    <p:bg>
      <p:bgPr>
        <a:solidFill>
          <a:schemeClr val="accent2"/>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ACD098D-4D26-49E9-90FF-BF3193C6460B}"/>
              </a:ext>
            </a:extLst>
          </p:cNvPr>
          <p:cNvGraphicFramePr>
            <a:graphicFrameLocks noChangeAspect="1"/>
          </p:cNvGraphicFramePr>
          <p:nvPr userDrawn="1">
            <p:custDataLst>
              <p:tags r:id="rId2"/>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11690" name="think-cell Slide" r:id="rId7" imgW="395" imgH="396" progId="TCLayout.ActiveDocument.1">
                  <p:embed/>
                </p:oleObj>
              </mc:Choice>
              <mc:Fallback>
                <p:oleObj name="think-cell Slide" r:id="rId7" imgW="395" imgH="396" progId="TCLayout.ActiveDocument.1">
                  <p:embed/>
                  <p:pic>
                    <p:nvPicPr>
                      <p:cNvPr id="5" name="Object 4" hidden="1">
                        <a:extLst>
                          <a:ext uri="{FF2B5EF4-FFF2-40B4-BE49-F238E27FC236}">
                            <a16:creationId xmlns:a16="http://schemas.microsoft.com/office/drawing/2014/main" id="{6ACD098D-4D26-49E9-90FF-BF3193C6460B}"/>
                          </a:ext>
                        </a:extLst>
                      </p:cNvPr>
                      <p:cNvPicPr/>
                      <p:nvPr/>
                    </p:nvPicPr>
                    <p:blipFill>
                      <a:blip r:embed="rId8"/>
                      <a:stretch>
                        <a:fillRect/>
                      </a:stretch>
                    </p:blipFill>
                    <p:spPr>
                      <a:xfrm>
                        <a:off x="1191" y="1191"/>
                        <a:ext cx="1190" cy="1191"/>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A3BAC36-8809-46A3-B880-009BF1E50D91}"/>
              </a:ext>
            </a:extLst>
          </p:cNvPr>
          <p:cNvSpPr/>
          <p:nvPr userDrawn="1">
            <p:custDataLst>
              <p:tags r:id="rId3"/>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3" name="cdtRectangle 115 Id57350"/>
          <p:cNvSpPr>
            <a:spLocks noGrp="1" noChangeArrowheads="1"/>
          </p:cNvSpPr>
          <p:nvPr>
            <p:ph type="ctrTitle"/>
            <p:custDataLst>
              <p:tags r:id="rId4"/>
            </p:custDataLst>
          </p:nvPr>
        </p:nvSpPr>
        <p:spPr bwMode="ltGray">
          <a:xfrm>
            <a:off x="470052" y="3028759"/>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5"/>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sp>
        <p:nvSpPr>
          <p:cNvPr id="8" name="Textplatzhalter 57343"/>
          <p:cNvSpPr>
            <a:spLocks noGrp="1"/>
          </p:cNvSpPr>
          <p:nvPr>
            <p:ph type="body" sz="quarter" idx="12" hasCustomPrompt="1"/>
          </p:nvPr>
        </p:nvSpPr>
        <p:spPr bwMode="gray">
          <a:xfrm>
            <a:off x="470052" y="4430700"/>
            <a:ext cx="4857470" cy="243000"/>
          </a:xfrm>
          <a:solidFill>
            <a:schemeClr val="bg1">
              <a:alpha val="85000"/>
            </a:schemeClr>
          </a:solidFill>
        </p:spPr>
        <p:txBody>
          <a:bodyPr lIns="216000" tIns="90000" rIns="216000" bIns="46800"/>
          <a:lstStyle>
            <a:lvl1pPr algn="r">
              <a:lnSpc>
                <a:spcPct val="100000"/>
              </a:lnSpc>
              <a:defRPr sz="749" b="1"/>
            </a:lvl1pPr>
            <a:lvl2pPr marL="1189" indent="0">
              <a:buNone/>
              <a:defRPr/>
            </a:lvl2pPr>
          </a:lstStyle>
          <a:p>
            <a:pPr lvl="0"/>
            <a:r>
              <a:rPr lang="en-US" noProof="0" dirty="0"/>
              <a:t>Please insert URL</a:t>
            </a:r>
          </a:p>
        </p:txBody>
      </p:sp>
      <p:sp>
        <p:nvSpPr>
          <p:cNvPr id="11" name="Textplatzhalter 57343"/>
          <p:cNvSpPr>
            <a:spLocks noGrp="1"/>
          </p:cNvSpPr>
          <p:nvPr>
            <p:ph type="body" sz="quarter" idx="13" hasCustomPrompt="1"/>
          </p:nvPr>
        </p:nvSpPr>
        <p:spPr>
          <a:xfrm>
            <a:off x="470053" y="4430700"/>
            <a:ext cx="2482351" cy="243000"/>
          </a:xfrm>
        </p:spPr>
        <p:txBody>
          <a:bodyPr lIns="216000" tIns="90000" rIns="0" bIns="46800"/>
          <a:lstStyle>
            <a:lvl1pPr algn="l">
              <a:lnSpc>
                <a:spcPct val="100000"/>
              </a:lnSpc>
              <a:defRPr sz="749" b="1"/>
            </a:lvl1pPr>
            <a:lvl2pPr marL="1189" indent="0">
              <a:buNone/>
              <a:defRPr/>
            </a:lvl2pPr>
          </a:lstStyle>
          <a:p>
            <a:pPr lvl="0"/>
            <a:r>
              <a:rPr lang="en-US" noProof="0" dirty="0"/>
              <a:t>Please insert confidentiality note</a:t>
            </a:r>
          </a:p>
        </p:txBody>
      </p:sp>
      <p:grpSp>
        <p:nvGrpSpPr>
          <p:cNvPr id="82" name="Gruppieren 81"/>
          <p:cNvGrpSpPr/>
          <p:nvPr userDrawn="1"/>
        </p:nvGrpSpPr>
        <p:grpSpPr>
          <a:xfrm>
            <a:off x="-161915" y="-162000"/>
            <a:ext cx="9466669" cy="5467500"/>
            <a:chOff x="-216000" y="-216000"/>
            <a:chExt cx="12628800" cy="7290000"/>
          </a:xfrm>
        </p:grpSpPr>
        <p:cxnSp>
          <p:nvCxnSpPr>
            <p:cNvPr id="83" name="Gerade Verbindung 82"/>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9" name="Group 33"/>
          <p:cNvGrpSpPr>
            <a:grpSpLocks noChangeAspect="1"/>
          </p:cNvGrpSpPr>
          <p:nvPr userDrawn="1"/>
        </p:nvGrpSpPr>
        <p:grpSpPr bwMode="gray">
          <a:xfrm>
            <a:off x="7162642" y="242888"/>
            <a:ext cx="1618407" cy="685800"/>
            <a:chOff x="6019" y="204"/>
            <a:chExt cx="1360" cy="576"/>
          </a:xfrm>
        </p:grpSpPr>
        <p:sp>
          <p:nvSpPr>
            <p:cNvPr id="30"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1"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2"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5"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6"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extLst>
      <p:ext uri="{BB962C8B-B14F-4D97-AF65-F5344CB8AC3E}">
        <p14:creationId xmlns:p14="http://schemas.microsoft.com/office/powerpoint/2010/main" val="35570439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Chapter title color fill">
    <p:bg>
      <p:bgPr>
        <a:solidFill>
          <a:schemeClr val="accent2"/>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19C22DD7-5866-48B8-8C17-42FCB9C17930}"/>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12714" name="think-cell Slide" r:id="rId8" imgW="395" imgH="396" progId="TCLayout.ActiveDocument.1">
                  <p:embed/>
                </p:oleObj>
              </mc:Choice>
              <mc:Fallback>
                <p:oleObj name="think-cell Slide" r:id="rId8" imgW="395" imgH="396" progId="TCLayout.ActiveDocument.1">
                  <p:embed/>
                  <p:pic>
                    <p:nvPicPr>
                      <p:cNvPr id="5" name="Object 4" hidden="1">
                        <a:extLst>
                          <a:ext uri="{FF2B5EF4-FFF2-40B4-BE49-F238E27FC236}">
                            <a16:creationId xmlns:a16="http://schemas.microsoft.com/office/drawing/2014/main" id="{19C22DD7-5866-48B8-8C17-42FCB9C17930}"/>
                          </a:ext>
                        </a:extLst>
                      </p:cNvPr>
                      <p:cNvPicPr/>
                      <p:nvPr/>
                    </p:nvPicPr>
                    <p:blipFill>
                      <a:blip r:embed="rId9"/>
                      <a:stretch>
                        <a:fillRect/>
                      </a:stretch>
                    </p:blipFill>
                    <p:spPr>
                      <a:xfrm>
                        <a:off x="1191" y="1191"/>
                        <a:ext cx="1190" cy="1191"/>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C849B2BA-4054-4AFB-A654-DE1FC7BBD78A}"/>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3" name="cdtRectangle 115 Id57350"/>
          <p:cNvSpPr>
            <a:spLocks noGrp="1" noChangeArrowheads="1"/>
          </p:cNvSpPr>
          <p:nvPr>
            <p:ph type="ctrTitle"/>
            <p:custDataLst>
              <p:tags r:id="rId5"/>
            </p:custDataLst>
          </p:nvPr>
        </p:nvSpPr>
        <p:spPr bwMode="ltGray">
          <a:xfrm>
            <a:off x="470052" y="3350824"/>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6"/>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grpSp>
        <p:nvGrpSpPr>
          <p:cNvPr id="80" name="Gruppieren 79"/>
          <p:cNvGrpSpPr/>
          <p:nvPr userDrawn="1"/>
        </p:nvGrpSpPr>
        <p:grpSpPr>
          <a:xfrm>
            <a:off x="-161915" y="-162000"/>
            <a:ext cx="9466669" cy="5467500"/>
            <a:chOff x="-216000" y="-216000"/>
            <a:chExt cx="12628800" cy="7290000"/>
          </a:xfrm>
        </p:grpSpPr>
        <p:cxnSp>
          <p:nvCxnSpPr>
            <p:cNvPr id="81" name="Gerade Verbindung 80"/>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0"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1"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2"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custDataLst>
      <p:tags r:id="rId2"/>
    </p:custDataLst>
    <p:extLst>
      <p:ext uri="{BB962C8B-B14F-4D97-AF65-F5344CB8AC3E}">
        <p14:creationId xmlns:p14="http://schemas.microsoft.com/office/powerpoint/2010/main" val="12433357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1_Chapter title color fill">
    <p:bg>
      <p:bgPr>
        <a:solidFill>
          <a:schemeClr val="accent2"/>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63995AE8-0EB0-4262-9072-4DBDB09E85C5}"/>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13738" name="think-cell Slide" r:id="rId8" imgW="344" imgH="345" progId="TCLayout.ActiveDocument.1">
                  <p:embed/>
                </p:oleObj>
              </mc:Choice>
              <mc:Fallback>
                <p:oleObj name="think-cell Slide" r:id="rId8" imgW="344" imgH="345" progId="TCLayout.ActiveDocument.1">
                  <p:embed/>
                  <p:pic>
                    <p:nvPicPr>
                      <p:cNvPr id="5" name="Objekt 4" hidden="1">
                        <a:extLst>
                          <a:ext uri="{FF2B5EF4-FFF2-40B4-BE49-F238E27FC236}">
                            <a16:creationId xmlns:a16="http://schemas.microsoft.com/office/drawing/2014/main" id="{63995AE8-0EB0-4262-9072-4DBDB09E85C5}"/>
                          </a:ext>
                        </a:extLst>
                      </p:cNvPr>
                      <p:cNvPicPr/>
                      <p:nvPr/>
                    </p:nvPicPr>
                    <p:blipFill>
                      <a:blip r:embed="rId9"/>
                      <a:stretch>
                        <a:fillRect/>
                      </a:stretch>
                    </p:blipFill>
                    <p:spPr>
                      <a:xfrm>
                        <a:off x="1191" y="1191"/>
                        <a:ext cx="1190" cy="1191"/>
                      </a:xfrm>
                      <a:prstGeom prst="rect">
                        <a:avLst/>
                      </a:prstGeom>
                    </p:spPr>
                  </p:pic>
                </p:oleObj>
              </mc:Fallback>
            </mc:AlternateContent>
          </a:graphicData>
        </a:graphic>
      </p:graphicFrame>
      <p:sp>
        <p:nvSpPr>
          <p:cNvPr id="2" name="Rechteck 1" hidden="1">
            <a:extLst>
              <a:ext uri="{FF2B5EF4-FFF2-40B4-BE49-F238E27FC236}">
                <a16:creationId xmlns:a16="http://schemas.microsoft.com/office/drawing/2014/main" id="{C4CE7587-065D-475B-9FD8-2EB11C351918}"/>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de-DE"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pic>
        <p:nvPicPr>
          <p:cNvPr id="58" name="Grafik 57"/>
          <p:cNvPicPr>
            <a:picLocks noChangeAspect="1"/>
          </p:cNvPicPr>
          <p:nvPr userDrawn="1"/>
        </p:nvPicPr>
        <p:blipFill rotWithShape="1">
          <a:blip r:embed="rId10" cstate="email">
            <a:extLst>
              <a:ext uri="{28A0092B-C50C-407E-A947-70E740481C1C}">
                <a14:useLocalDpi xmlns:a14="http://schemas.microsoft.com/office/drawing/2010/main"/>
              </a:ext>
            </a:extLst>
          </a:blip>
          <a:srcRect/>
          <a:stretch/>
        </p:blipFill>
        <p:spPr>
          <a:xfrm>
            <a:off x="2" y="1"/>
            <a:ext cx="9191342" cy="5143500"/>
          </a:xfrm>
          <a:prstGeom prst="rect">
            <a:avLst/>
          </a:prstGeom>
        </p:spPr>
      </p:pic>
      <p:sp>
        <p:nvSpPr>
          <p:cNvPr id="3" name="cdtRectangle 115 Id57350"/>
          <p:cNvSpPr>
            <a:spLocks noGrp="1" noChangeArrowheads="1"/>
          </p:cNvSpPr>
          <p:nvPr>
            <p:ph type="ctrTitle"/>
            <p:custDataLst>
              <p:tags r:id="rId5"/>
            </p:custDataLst>
          </p:nvPr>
        </p:nvSpPr>
        <p:spPr bwMode="ltGray">
          <a:xfrm>
            <a:off x="470052" y="3350824"/>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6"/>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grpSp>
        <p:nvGrpSpPr>
          <p:cNvPr id="80" name="Gruppieren 79"/>
          <p:cNvGrpSpPr/>
          <p:nvPr userDrawn="1"/>
        </p:nvGrpSpPr>
        <p:grpSpPr>
          <a:xfrm>
            <a:off x="-161915" y="-162000"/>
            <a:ext cx="9466669" cy="5467500"/>
            <a:chOff x="-216000" y="-216000"/>
            <a:chExt cx="12628800" cy="7290000"/>
          </a:xfrm>
        </p:grpSpPr>
        <p:cxnSp>
          <p:nvCxnSpPr>
            <p:cNvPr id="81" name="Gerade Verbindung 80"/>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0"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1"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2"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custDataLst>
      <p:tags r:id="rId2"/>
    </p:custDataLst>
    <p:extLst>
      <p:ext uri="{BB962C8B-B14F-4D97-AF65-F5344CB8AC3E}">
        <p14:creationId xmlns:p14="http://schemas.microsoft.com/office/powerpoint/2010/main" val="5605411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2_Chapter title color fill">
    <p:bg>
      <p:bgPr>
        <a:solidFill>
          <a:schemeClr val="accent2"/>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63995AE8-0EB0-4262-9072-4DBDB09E85C5}"/>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14762" name="think-cell Slide" r:id="rId8" imgW="344" imgH="345" progId="TCLayout.ActiveDocument.1">
                  <p:embed/>
                </p:oleObj>
              </mc:Choice>
              <mc:Fallback>
                <p:oleObj name="think-cell Slide" r:id="rId8" imgW="344" imgH="345" progId="TCLayout.ActiveDocument.1">
                  <p:embed/>
                  <p:pic>
                    <p:nvPicPr>
                      <p:cNvPr id="5" name="Objekt 4" hidden="1">
                        <a:extLst>
                          <a:ext uri="{FF2B5EF4-FFF2-40B4-BE49-F238E27FC236}">
                            <a16:creationId xmlns:a16="http://schemas.microsoft.com/office/drawing/2014/main" id="{63995AE8-0EB0-4262-9072-4DBDB09E85C5}"/>
                          </a:ext>
                        </a:extLst>
                      </p:cNvPr>
                      <p:cNvPicPr/>
                      <p:nvPr/>
                    </p:nvPicPr>
                    <p:blipFill>
                      <a:blip r:embed="rId9"/>
                      <a:stretch>
                        <a:fillRect/>
                      </a:stretch>
                    </p:blipFill>
                    <p:spPr>
                      <a:xfrm>
                        <a:off x="1191" y="1191"/>
                        <a:ext cx="1190" cy="1191"/>
                      </a:xfrm>
                      <a:prstGeom prst="rect">
                        <a:avLst/>
                      </a:prstGeom>
                    </p:spPr>
                  </p:pic>
                </p:oleObj>
              </mc:Fallback>
            </mc:AlternateContent>
          </a:graphicData>
        </a:graphic>
      </p:graphicFrame>
      <p:sp>
        <p:nvSpPr>
          <p:cNvPr id="2" name="Rechteck 1" hidden="1">
            <a:extLst>
              <a:ext uri="{FF2B5EF4-FFF2-40B4-BE49-F238E27FC236}">
                <a16:creationId xmlns:a16="http://schemas.microsoft.com/office/drawing/2014/main" id="{C4CE7587-065D-475B-9FD8-2EB11C351918}"/>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de-DE"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pic>
        <p:nvPicPr>
          <p:cNvPr id="58" name="Grafik 57">
            <a:extLst>
              <a:ext uri="{FF2B5EF4-FFF2-40B4-BE49-F238E27FC236}">
                <a16:creationId xmlns:a16="http://schemas.microsoft.com/office/drawing/2014/main" id="{4214FB31-8A4E-4842-866F-E3616E7DA0C5}"/>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a:stretch/>
        </p:blipFill>
        <p:spPr>
          <a:xfrm>
            <a:off x="-1" y="0"/>
            <a:ext cx="9143996" cy="5143499"/>
          </a:xfrm>
          <a:prstGeom prst="rect">
            <a:avLst/>
          </a:prstGeom>
        </p:spPr>
      </p:pic>
      <p:sp>
        <p:nvSpPr>
          <p:cNvPr id="3" name="cdtRectangle 115 Id57350"/>
          <p:cNvSpPr>
            <a:spLocks noGrp="1" noChangeArrowheads="1"/>
          </p:cNvSpPr>
          <p:nvPr>
            <p:ph type="ctrTitle"/>
            <p:custDataLst>
              <p:tags r:id="rId5"/>
            </p:custDataLst>
          </p:nvPr>
        </p:nvSpPr>
        <p:spPr bwMode="ltGray">
          <a:xfrm>
            <a:off x="470052" y="3350824"/>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6"/>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grpSp>
        <p:nvGrpSpPr>
          <p:cNvPr id="80" name="Gruppieren 79"/>
          <p:cNvGrpSpPr/>
          <p:nvPr userDrawn="1"/>
        </p:nvGrpSpPr>
        <p:grpSpPr>
          <a:xfrm>
            <a:off x="-161915" y="-162000"/>
            <a:ext cx="9466669" cy="5467500"/>
            <a:chOff x="-216000" y="-216000"/>
            <a:chExt cx="12628800" cy="7290000"/>
          </a:xfrm>
        </p:grpSpPr>
        <p:cxnSp>
          <p:nvCxnSpPr>
            <p:cNvPr id="81" name="Gerade Verbindung 80"/>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0"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1"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2"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custDataLst>
      <p:tags r:id="rId2"/>
    </p:custDataLst>
    <p:extLst>
      <p:ext uri="{BB962C8B-B14F-4D97-AF65-F5344CB8AC3E}">
        <p14:creationId xmlns:p14="http://schemas.microsoft.com/office/powerpoint/2010/main" val="514224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3_Chapter title color fill">
    <p:bg>
      <p:bgPr>
        <a:solidFill>
          <a:schemeClr val="accent2"/>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63995AE8-0EB0-4262-9072-4DBDB09E85C5}"/>
              </a:ext>
            </a:extLst>
          </p:cNvPr>
          <p:cNvGraphicFramePr>
            <a:graphicFrameLocks noChangeAspect="1"/>
          </p:cNvGraphicFramePr>
          <p:nvPr userDrawn="1">
            <p:custDataLst>
              <p:tags r:id="rId3"/>
            </p:custData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115786" name="think-cell Slide" r:id="rId8" imgW="344" imgH="345" progId="TCLayout.ActiveDocument.1">
                  <p:embed/>
                </p:oleObj>
              </mc:Choice>
              <mc:Fallback>
                <p:oleObj name="think-cell Slide" r:id="rId8" imgW="344" imgH="345" progId="TCLayout.ActiveDocument.1">
                  <p:embed/>
                  <p:pic>
                    <p:nvPicPr>
                      <p:cNvPr id="5" name="Objekt 4" hidden="1">
                        <a:extLst>
                          <a:ext uri="{FF2B5EF4-FFF2-40B4-BE49-F238E27FC236}">
                            <a16:creationId xmlns:a16="http://schemas.microsoft.com/office/drawing/2014/main" id="{63995AE8-0EB0-4262-9072-4DBDB09E85C5}"/>
                          </a:ext>
                        </a:extLst>
                      </p:cNvPr>
                      <p:cNvPicPr/>
                      <p:nvPr/>
                    </p:nvPicPr>
                    <p:blipFill>
                      <a:blip r:embed="rId9"/>
                      <a:stretch>
                        <a:fillRect/>
                      </a:stretch>
                    </p:blipFill>
                    <p:spPr>
                      <a:xfrm>
                        <a:off x="1191" y="1191"/>
                        <a:ext cx="1190" cy="1191"/>
                      </a:xfrm>
                      <a:prstGeom prst="rect">
                        <a:avLst/>
                      </a:prstGeom>
                    </p:spPr>
                  </p:pic>
                </p:oleObj>
              </mc:Fallback>
            </mc:AlternateContent>
          </a:graphicData>
        </a:graphic>
      </p:graphicFrame>
      <p:sp>
        <p:nvSpPr>
          <p:cNvPr id="2" name="Rechteck 1" hidden="1">
            <a:extLst>
              <a:ext uri="{FF2B5EF4-FFF2-40B4-BE49-F238E27FC236}">
                <a16:creationId xmlns:a16="http://schemas.microsoft.com/office/drawing/2014/main" id="{C4CE7587-065D-475B-9FD8-2EB11C351918}"/>
              </a:ext>
            </a:extLst>
          </p:cNvPr>
          <p:cNvSpPr/>
          <p:nvPr userDrawn="1">
            <p:custDataLst>
              <p:tags r:id="rId4"/>
            </p:custDataLst>
          </p:nvPr>
        </p:nvSpPr>
        <p:spPr bwMode="auto">
          <a:xfrm>
            <a:off x="0" y="0"/>
            <a:ext cx="119001"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de-DE" sz="3295"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pic>
        <p:nvPicPr>
          <p:cNvPr id="59" name="Grafik 58">
            <a:extLst>
              <a:ext uri="{FF2B5EF4-FFF2-40B4-BE49-F238E27FC236}">
                <a16:creationId xmlns:a16="http://schemas.microsoft.com/office/drawing/2014/main" id="{B678E3CF-9E1C-4583-9B07-D9D450E54886}"/>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a:xfrm>
            <a:off x="0" y="-1"/>
            <a:ext cx="9144000" cy="5149148"/>
          </a:xfrm>
          <a:prstGeom prst="rect">
            <a:avLst/>
          </a:prstGeom>
        </p:spPr>
      </p:pic>
      <p:sp>
        <p:nvSpPr>
          <p:cNvPr id="3" name="cdtRectangle 115 Id57350"/>
          <p:cNvSpPr>
            <a:spLocks noGrp="1" noChangeArrowheads="1"/>
          </p:cNvSpPr>
          <p:nvPr>
            <p:ph type="ctrTitle"/>
            <p:custDataLst>
              <p:tags r:id="rId5"/>
            </p:custDataLst>
          </p:nvPr>
        </p:nvSpPr>
        <p:spPr bwMode="ltGray">
          <a:xfrm>
            <a:off x="470052" y="3350824"/>
            <a:ext cx="4857470" cy="1323112"/>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3295" smtClean="0">
                <a:solidFill>
                  <a:srgbClr val="FFFFFF"/>
                </a:solidFill>
                <a:latin typeface="Arial" pitchFamily="34" charset="0"/>
              </a:defRPr>
            </a:lvl1pPr>
          </a:lstStyle>
          <a:p>
            <a:r>
              <a:rPr lang="de-DE" noProof="0"/>
              <a:t>Mastertitelformat bearbeiten</a:t>
            </a:r>
            <a:endParaRPr lang="en-US" noProof="0" dirty="0"/>
          </a:p>
        </p:txBody>
      </p:sp>
      <p:sp>
        <p:nvSpPr>
          <p:cNvPr id="4" name="cdtText Box 101 Id11"/>
          <p:cNvSpPr txBox="1">
            <a:spLocks noChangeArrowheads="1"/>
          </p:cNvSpPr>
          <p:nvPr userDrawn="1">
            <p:custDataLst>
              <p:tags r:id="rId6"/>
            </p:custDataLst>
          </p:nvPr>
        </p:nvSpPr>
        <p:spPr bwMode="auto">
          <a:xfrm>
            <a:off x="4572000" y="0"/>
            <a:ext cx="1190" cy="1191"/>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26957" rIns="0" bIns="0">
            <a:noAutofit/>
          </a:bodyPr>
          <a:lstStyle/>
          <a:p>
            <a:pPr algn="ctr">
              <a:buClrTx/>
              <a:buFontTx/>
              <a:buNone/>
            </a:pPr>
            <a:endParaRPr lang="en-US" sz="823" b="1" noProof="0" dirty="0">
              <a:solidFill>
                <a:srgbClr val="990000"/>
              </a:solidFill>
            </a:endParaRPr>
          </a:p>
        </p:txBody>
      </p:sp>
      <p:grpSp>
        <p:nvGrpSpPr>
          <p:cNvPr id="80" name="Gruppieren 79"/>
          <p:cNvGrpSpPr/>
          <p:nvPr userDrawn="1"/>
        </p:nvGrpSpPr>
        <p:grpSpPr>
          <a:xfrm>
            <a:off x="-161915" y="-162000"/>
            <a:ext cx="9466669" cy="5467500"/>
            <a:chOff x="-216000" y="-216000"/>
            <a:chExt cx="12628800" cy="7290000"/>
          </a:xfrm>
        </p:grpSpPr>
        <p:cxnSp>
          <p:nvCxnSpPr>
            <p:cNvPr id="81" name="Gerade Verbindung 80"/>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27" name="Group 33"/>
          <p:cNvGrpSpPr>
            <a:grpSpLocks noChangeAspect="1"/>
          </p:cNvGrpSpPr>
          <p:nvPr userDrawn="1"/>
        </p:nvGrpSpPr>
        <p:grpSpPr bwMode="gray">
          <a:xfrm>
            <a:off x="7162642" y="242888"/>
            <a:ext cx="1618407" cy="685800"/>
            <a:chOff x="6019" y="204"/>
            <a:chExt cx="1360" cy="576"/>
          </a:xfrm>
        </p:grpSpPr>
        <p:sp>
          <p:nvSpPr>
            <p:cNvPr id="28"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29"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0"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1"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2"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3"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4"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5"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6"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7"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8"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39"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0"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1"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2"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3"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4"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5"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6"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7"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8"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49"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0"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1"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2"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3"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4"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custDataLst>
      <p:tags r:id="rId2"/>
    </p:custDataLst>
    <p:extLst>
      <p:ext uri="{BB962C8B-B14F-4D97-AF65-F5344CB8AC3E}">
        <p14:creationId xmlns:p14="http://schemas.microsoft.com/office/powerpoint/2010/main" val="16944932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tags" Target="../tags/tag4.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tags" Target="../tags/tag7.xml"/><Relationship Id="rId47" Type="http://schemas.openxmlformats.org/officeDocument/2006/relationships/tags" Target="../tags/tag12.xml"/><Relationship Id="rId50" Type="http://schemas.openxmlformats.org/officeDocument/2006/relationships/tags" Target="../tags/tag15.xml"/><Relationship Id="rId55" Type="http://schemas.openxmlformats.org/officeDocument/2006/relationships/tags" Target="../tags/tag20.xml"/><Relationship Id="rId63" Type="http://schemas.openxmlformats.org/officeDocument/2006/relationships/tags" Target="../tags/tag28.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tags" Target="../tags/tag6.xml"/><Relationship Id="rId54" Type="http://schemas.openxmlformats.org/officeDocument/2006/relationships/tags" Target="../tags/tag19.xml"/><Relationship Id="rId62" Type="http://schemas.openxmlformats.org/officeDocument/2006/relationships/tags" Target="../tags/tag27.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ags" Target="../tags/tag2.xml"/><Relationship Id="rId40" Type="http://schemas.openxmlformats.org/officeDocument/2006/relationships/tags" Target="../tags/tag5.xml"/><Relationship Id="rId45" Type="http://schemas.openxmlformats.org/officeDocument/2006/relationships/tags" Target="../tags/tag10.xml"/><Relationship Id="rId53" Type="http://schemas.openxmlformats.org/officeDocument/2006/relationships/tags" Target="../tags/tag18.xml"/><Relationship Id="rId58" Type="http://schemas.openxmlformats.org/officeDocument/2006/relationships/tags" Target="../tags/tag23.xml"/><Relationship Id="rId66" Type="http://schemas.openxmlformats.org/officeDocument/2006/relationships/image" Target="../media/image1.emf"/><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vmlDrawing" Target="../drawings/vmlDrawing1.vml"/><Relationship Id="rId49" Type="http://schemas.openxmlformats.org/officeDocument/2006/relationships/tags" Target="../tags/tag14.xml"/><Relationship Id="rId57" Type="http://schemas.openxmlformats.org/officeDocument/2006/relationships/tags" Target="../tags/tag22.xml"/><Relationship Id="rId61" Type="http://schemas.openxmlformats.org/officeDocument/2006/relationships/tags" Target="../tags/tag2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ags" Target="../tags/tag9.xml"/><Relationship Id="rId52" Type="http://schemas.openxmlformats.org/officeDocument/2006/relationships/tags" Target="../tags/tag17.xml"/><Relationship Id="rId60" Type="http://schemas.openxmlformats.org/officeDocument/2006/relationships/tags" Target="../tags/tag25.xml"/><Relationship Id="rId65" Type="http://schemas.openxmlformats.org/officeDocument/2006/relationships/oleObject" Target="../embeddings/oleObject1.bin"/><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43" Type="http://schemas.openxmlformats.org/officeDocument/2006/relationships/tags" Target="../tags/tag8.xml"/><Relationship Id="rId48" Type="http://schemas.openxmlformats.org/officeDocument/2006/relationships/tags" Target="../tags/tag13.xml"/><Relationship Id="rId56" Type="http://schemas.openxmlformats.org/officeDocument/2006/relationships/tags" Target="../tags/tag21.xml"/><Relationship Id="rId64" Type="http://schemas.openxmlformats.org/officeDocument/2006/relationships/tags" Target="../tags/tag29.xml"/><Relationship Id="rId8" Type="http://schemas.openxmlformats.org/officeDocument/2006/relationships/slideLayout" Target="../slideLayouts/slideLayout8.xml"/><Relationship Id="rId51" Type="http://schemas.openxmlformats.org/officeDocument/2006/relationships/tags" Target="../tags/tag16.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ags" Target="../tags/tag3.xml"/><Relationship Id="rId46" Type="http://schemas.openxmlformats.org/officeDocument/2006/relationships/tags" Target="../tags/tag11.xml"/><Relationship Id="rId59" Type="http://schemas.openxmlformats.org/officeDocument/2006/relationships/tags" Target="../tags/tag2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47.xml"/><Relationship Id="rId18" Type="http://schemas.openxmlformats.org/officeDocument/2006/relationships/slideLayout" Target="../slideLayouts/slideLayout52.xml"/><Relationship Id="rId26" Type="http://schemas.openxmlformats.org/officeDocument/2006/relationships/slideLayout" Target="../slideLayouts/slideLayout60.xml"/><Relationship Id="rId39" Type="http://schemas.openxmlformats.org/officeDocument/2006/relationships/slideLayout" Target="../slideLayouts/slideLayout73.xml"/><Relationship Id="rId21" Type="http://schemas.openxmlformats.org/officeDocument/2006/relationships/slideLayout" Target="../slideLayouts/slideLayout55.xml"/><Relationship Id="rId34" Type="http://schemas.openxmlformats.org/officeDocument/2006/relationships/slideLayout" Target="../slideLayouts/slideLayout68.xml"/><Relationship Id="rId42" Type="http://schemas.openxmlformats.org/officeDocument/2006/relationships/slideLayout" Target="../slideLayouts/slideLayout76.xml"/><Relationship Id="rId47" Type="http://schemas.openxmlformats.org/officeDocument/2006/relationships/slideLayout" Target="../slideLayouts/slideLayout81.xml"/><Relationship Id="rId50" Type="http://schemas.openxmlformats.org/officeDocument/2006/relationships/tags" Target="../tags/tag104.xml"/><Relationship Id="rId55" Type="http://schemas.openxmlformats.org/officeDocument/2006/relationships/tags" Target="../tags/tag109.xml"/><Relationship Id="rId63" Type="http://schemas.openxmlformats.org/officeDocument/2006/relationships/tags" Target="../tags/tag117.xml"/><Relationship Id="rId68" Type="http://schemas.openxmlformats.org/officeDocument/2006/relationships/tags" Target="../tags/tag122.xml"/><Relationship Id="rId76" Type="http://schemas.openxmlformats.org/officeDocument/2006/relationships/tags" Target="../tags/tag130.xml"/><Relationship Id="rId7" Type="http://schemas.openxmlformats.org/officeDocument/2006/relationships/slideLayout" Target="../slideLayouts/slideLayout41.xml"/><Relationship Id="rId71" Type="http://schemas.openxmlformats.org/officeDocument/2006/relationships/tags" Target="../tags/tag125.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9" Type="http://schemas.openxmlformats.org/officeDocument/2006/relationships/slideLayout" Target="../slideLayouts/slideLayout63.xml"/><Relationship Id="rId11" Type="http://schemas.openxmlformats.org/officeDocument/2006/relationships/slideLayout" Target="../slideLayouts/slideLayout45.xml"/><Relationship Id="rId24" Type="http://schemas.openxmlformats.org/officeDocument/2006/relationships/slideLayout" Target="../slideLayouts/slideLayout58.xml"/><Relationship Id="rId32" Type="http://schemas.openxmlformats.org/officeDocument/2006/relationships/slideLayout" Target="../slideLayouts/slideLayout66.xml"/><Relationship Id="rId37" Type="http://schemas.openxmlformats.org/officeDocument/2006/relationships/slideLayout" Target="../slideLayouts/slideLayout71.xml"/><Relationship Id="rId40" Type="http://schemas.openxmlformats.org/officeDocument/2006/relationships/slideLayout" Target="../slideLayouts/slideLayout74.xml"/><Relationship Id="rId45" Type="http://schemas.openxmlformats.org/officeDocument/2006/relationships/slideLayout" Target="../slideLayouts/slideLayout79.xml"/><Relationship Id="rId53" Type="http://schemas.openxmlformats.org/officeDocument/2006/relationships/tags" Target="../tags/tag107.xml"/><Relationship Id="rId58" Type="http://schemas.openxmlformats.org/officeDocument/2006/relationships/tags" Target="../tags/tag112.xml"/><Relationship Id="rId66" Type="http://schemas.openxmlformats.org/officeDocument/2006/relationships/tags" Target="../tags/tag120.xml"/><Relationship Id="rId74" Type="http://schemas.openxmlformats.org/officeDocument/2006/relationships/tags" Target="../tags/tag128.xml"/><Relationship Id="rId79" Type="http://schemas.openxmlformats.org/officeDocument/2006/relationships/oleObject" Target="../embeddings/oleObject4.bin"/><Relationship Id="rId5" Type="http://schemas.openxmlformats.org/officeDocument/2006/relationships/slideLayout" Target="../slideLayouts/slideLayout39.xml"/><Relationship Id="rId61" Type="http://schemas.openxmlformats.org/officeDocument/2006/relationships/tags" Target="../tags/tag115.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31" Type="http://schemas.openxmlformats.org/officeDocument/2006/relationships/slideLayout" Target="../slideLayouts/slideLayout65.xml"/><Relationship Id="rId44" Type="http://schemas.openxmlformats.org/officeDocument/2006/relationships/slideLayout" Target="../slideLayouts/slideLayout78.xml"/><Relationship Id="rId52" Type="http://schemas.openxmlformats.org/officeDocument/2006/relationships/tags" Target="../tags/tag106.xml"/><Relationship Id="rId60" Type="http://schemas.openxmlformats.org/officeDocument/2006/relationships/tags" Target="../tags/tag114.xml"/><Relationship Id="rId65" Type="http://schemas.openxmlformats.org/officeDocument/2006/relationships/tags" Target="../tags/tag119.xml"/><Relationship Id="rId73" Type="http://schemas.openxmlformats.org/officeDocument/2006/relationships/tags" Target="../tags/tag127.xml"/><Relationship Id="rId78" Type="http://schemas.openxmlformats.org/officeDocument/2006/relationships/tags" Target="../tags/tag132.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 Id="rId27" Type="http://schemas.openxmlformats.org/officeDocument/2006/relationships/slideLayout" Target="../slideLayouts/slideLayout61.xml"/><Relationship Id="rId30" Type="http://schemas.openxmlformats.org/officeDocument/2006/relationships/slideLayout" Target="../slideLayouts/slideLayout64.xml"/><Relationship Id="rId35" Type="http://schemas.openxmlformats.org/officeDocument/2006/relationships/slideLayout" Target="../slideLayouts/slideLayout69.xml"/><Relationship Id="rId43" Type="http://schemas.openxmlformats.org/officeDocument/2006/relationships/slideLayout" Target="../slideLayouts/slideLayout77.xml"/><Relationship Id="rId48" Type="http://schemas.openxmlformats.org/officeDocument/2006/relationships/theme" Target="../theme/theme2.xml"/><Relationship Id="rId56" Type="http://schemas.openxmlformats.org/officeDocument/2006/relationships/tags" Target="../tags/tag110.xml"/><Relationship Id="rId64" Type="http://schemas.openxmlformats.org/officeDocument/2006/relationships/tags" Target="../tags/tag118.xml"/><Relationship Id="rId69" Type="http://schemas.openxmlformats.org/officeDocument/2006/relationships/tags" Target="../tags/tag123.xml"/><Relationship Id="rId77" Type="http://schemas.openxmlformats.org/officeDocument/2006/relationships/tags" Target="../tags/tag131.xml"/><Relationship Id="rId8" Type="http://schemas.openxmlformats.org/officeDocument/2006/relationships/slideLayout" Target="../slideLayouts/slideLayout42.xml"/><Relationship Id="rId51" Type="http://schemas.openxmlformats.org/officeDocument/2006/relationships/tags" Target="../tags/tag105.xml"/><Relationship Id="rId72" Type="http://schemas.openxmlformats.org/officeDocument/2006/relationships/tags" Target="../tags/tag126.xml"/><Relationship Id="rId80" Type="http://schemas.openxmlformats.org/officeDocument/2006/relationships/image" Target="../media/image7.emf"/><Relationship Id="rId3" Type="http://schemas.openxmlformats.org/officeDocument/2006/relationships/slideLayout" Target="../slideLayouts/slideLayout37.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5" Type="http://schemas.openxmlformats.org/officeDocument/2006/relationships/slideLayout" Target="../slideLayouts/slideLayout59.xml"/><Relationship Id="rId33" Type="http://schemas.openxmlformats.org/officeDocument/2006/relationships/slideLayout" Target="../slideLayouts/slideLayout67.xml"/><Relationship Id="rId38" Type="http://schemas.openxmlformats.org/officeDocument/2006/relationships/slideLayout" Target="../slideLayouts/slideLayout72.xml"/><Relationship Id="rId46" Type="http://schemas.openxmlformats.org/officeDocument/2006/relationships/slideLayout" Target="../slideLayouts/slideLayout80.xml"/><Relationship Id="rId59" Type="http://schemas.openxmlformats.org/officeDocument/2006/relationships/tags" Target="../tags/tag113.xml"/><Relationship Id="rId67" Type="http://schemas.openxmlformats.org/officeDocument/2006/relationships/tags" Target="../tags/tag121.xml"/><Relationship Id="rId20" Type="http://schemas.openxmlformats.org/officeDocument/2006/relationships/slideLayout" Target="../slideLayouts/slideLayout54.xml"/><Relationship Id="rId41" Type="http://schemas.openxmlformats.org/officeDocument/2006/relationships/slideLayout" Target="../slideLayouts/slideLayout75.xml"/><Relationship Id="rId54" Type="http://schemas.openxmlformats.org/officeDocument/2006/relationships/tags" Target="../tags/tag108.xml"/><Relationship Id="rId62" Type="http://schemas.openxmlformats.org/officeDocument/2006/relationships/tags" Target="../tags/tag116.xml"/><Relationship Id="rId70" Type="http://schemas.openxmlformats.org/officeDocument/2006/relationships/tags" Target="../tags/tag124.xml"/><Relationship Id="rId75" Type="http://schemas.openxmlformats.org/officeDocument/2006/relationships/tags" Target="../tags/tag129.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5" Type="http://schemas.openxmlformats.org/officeDocument/2006/relationships/slideLayout" Target="../slideLayouts/slideLayout49.xml"/><Relationship Id="rId23" Type="http://schemas.openxmlformats.org/officeDocument/2006/relationships/slideLayout" Target="../slideLayouts/slideLayout57.xml"/><Relationship Id="rId28" Type="http://schemas.openxmlformats.org/officeDocument/2006/relationships/slideLayout" Target="../slideLayouts/slideLayout62.xml"/><Relationship Id="rId36" Type="http://schemas.openxmlformats.org/officeDocument/2006/relationships/slideLayout" Target="../slideLayouts/slideLayout70.xml"/><Relationship Id="rId49" Type="http://schemas.openxmlformats.org/officeDocument/2006/relationships/vmlDrawing" Target="../drawings/vmlDrawing4.vml"/><Relationship Id="rId57" Type="http://schemas.openxmlformats.org/officeDocument/2006/relationships/tags" Target="../tags/tag11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vmlDrawing" Target="../drawings/vmlDrawing6.vml"/><Relationship Id="rId18" Type="http://schemas.openxmlformats.org/officeDocument/2006/relationships/image" Target="../media/image11.emf"/><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3.xml"/><Relationship Id="rId17" Type="http://schemas.openxmlformats.org/officeDocument/2006/relationships/oleObject" Target="../embeddings/oleObject6.bin"/><Relationship Id="rId2" Type="http://schemas.openxmlformats.org/officeDocument/2006/relationships/slideLayout" Target="../slideLayouts/slideLayout83.xml"/><Relationship Id="rId16" Type="http://schemas.openxmlformats.org/officeDocument/2006/relationships/tags" Target="../tags/tag235.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5" Type="http://schemas.openxmlformats.org/officeDocument/2006/relationships/tags" Target="../tags/tag234.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tags" Target="../tags/tag23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05.xml"/><Relationship Id="rId18" Type="http://schemas.openxmlformats.org/officeDocument/2006/relationships/slideLayout" Target="../slideLayouts/slideLayout110.xml"/><Relationship Id="rId26" Type="http://schemas.openxmlformats.org/officeDocument/2006/relationships/slideLayout" Target="../slideLayouts/slideLayout118.xml"/><Relationship Id="rId39" Type="http://schemas.openxmlformats.org/officeDocument/2006/relationships/vmlDrawing" Target="../drawings/vmlDrawing7.vml"/><Relationship Id="rId21" Type="http://schemas.openxmlformats.org/officeDocument/2006/relationships/slideLayout" Target="../slideLayouts/slideLayout113.xml"/><Relationship Id="rId34" Type="http://schemas.openxmlformats.org/officeDocument/2006/relationships/slideLayout" Target="../slideLayouts/slideLayout126.xml"/><Relationship Id="rId42" Type="http://schemas.openxmlformats.org/officeDocument/2006/relationships/tags" Target="../tags/tag238.xml"/><Relationship Id="rId47" Type="http://schemas.openxmlformats.org/officeDocument/2006/relationships/tags" Target="../tags/tag243.xml"/><Relationship Id="rId50" Type="http://schemas.openxmlformats.org/officeDocument/2006/relationships/tags" Target="../tags/tag246.xml"/><Relationship Id="rId55" Type="http://schemas.openxmlformats.org/officeDocument/2006/relationships/tags" Target="../tags/tag251.xml"/><Relationship Id="rId63" Type="http://schemas.openxmlformats.org/officeDocument/2006/relationships/tags" Target="../tags/tag259.xml"/><Relationship Id="rId68" Type="http://schemas.openxmlformats.org/officeDocument/2006/relationships/tags" Target="../tags/tag264.xml"/><Relationship Id="rId7" Type="http://schemas.openxmlformats.org/officeDocument/2006/relationships/slideLayout" Target="../slideLayouts/slideLayout99.xml"/><Relationship Id="rId71" Type="http://schemas.openxmlformats.org/officeDocument/2006/relationships/tags" Target="../tags/tag267.xml"/><Relationship Id="rId2" Type="http://schemas.openxmlformats.org/officeDocument/2006/relationships/slideLayout" Target="../slideLayouts/slideLayout94.xml"/><Relationship Id="rId16" Type="http://schemas.openxmlformats.org/officeDocument/2006/relationships/slideLayout" Target="../slideLayouts/slideLayout108.xml"/><Relationship Id="rId29" Type="http://schemas.openxmlformats.org/officeDocument/2006/relationships/slideLayout" Target="../slideLayouts/slideLayout121.xml"/><Relationship Id="rId11" Type="http://schemas.openxmlformats.org/officeDocument/2006/relationships/slideLayout" Target="../slideLayouts/slideLayout103.xml"/><Relationship Id="rId24" Type="http://schemas.openxmlformats.org/officeDocument/2006/relationships/slideLayout" Target="../slideLayouts/slideLayout116.xml"/><Relationship Id="rId32" Type="http://schemas.openxmlformats.org/officeDocument/2006/relationships/slideLayout" Target="../slideLayouts/slideLayout124.xml"/><Relationship Id="rId37" Type="http://schemas.openxmlformats.org/officeDocument/2006/relationships/slideLayout" Target="../slideLayouts/slideLayout129.xml"/><Relationship Id="rId40" Type="http://schemas.openxmlformats.org/officeDocument/2006/relationships/tags" Target="../tags/tag236.xml"/><Relationship Id="rId45" Type="http://schemas.openxmlformats.org/officeDocument/2006/relationships/tags" Target="../tags/tag241.xml"/><Relationship Id="rId53" Type="http://schemas.openxmlformats.org/officeDocument/2006/relationships/tags" Target="../tags/tag249.xml"/><Relationship Id="rId58" Type="http://schemas.openxmlformats.org/officeDocument/2006/relationships/tags" Target="../tags/tag254.xml"/><Relationship Id="rId66" Type="http://schemas.openxmlformats.org/officeDocument/2006/relationships/tags" Target="../tags/tag262.xml"/><Relationship Id="rId5" Type="http://schemas.openxmlformats.org/officeDocument/2006/relationships/slideLayout" Target="../slideLayouts/slideLayout97.xml"/><Relationship Id="rId15" Type="http://schemas.openxmlformats.org/officeDocument/2006/relationships/slideLayout" Target="../slideLayouts/slideLayout107.xml"/><Relationship Id="rId23" Type="http://schemas.openxmlformats.org/officeDocument/2006/relationships/slideLayout" Target="../slideLayouts/slideLayout115.xml"/><Relationship Id="rId28" Type="http://schemas.openxmlformats.org/officeDocument/2006/relationships/slideLayout" Target="../slideLayouts/slideLayout120.xml"/><Relationship Id="rId36" Type="http://schemas.openxmlformats.org/officeDocument/2006/relationships/slideLayout" Target="../slideLayouts/slideLayout128.xml"/><Relationship Id="rId49" Type="http://schemas.openxmlformats.org/officeDocument/2006/relationships/tags" Target="../tags/tag245.xml"/><Relationship Id="rId57" Type="http://schemas.openxmlformats.org/officeDocument/2006/relationships/tags" Target="../tags/tag253.xml"/><Relationship Id="rId61" Type="http://schemas.openxmlformats.org/officeDocument/2006/relationships/tags" Target="../tags/tag257.xml"/><Relationship Id="rId10" Type="http://schemas.openxmlformats.org/officeDocument/2006/relationships/slideLayout" Target="../slideLayouts/slideLayout102.xml"/><Relationship Id="rId19" Type="http://schemas.openxmlformats.org/officeDocument/2006/relationships/slideLayout" Target="../slideLayouts/slideLayout111.xml"/><Relationship Id="rId31" Type="http://schemas.openxmlformats.org/officeDocument/2006/relationships/slideLayout" Target="../slideLayouts/slideLayout123.xml"/><Relationship Id="rId44" Type="http://schemas.openxmlformats.org/officeDocument/2006/relationships/tags" Target="../tags/tag240.xml"/><Relationship Id="rId52" Type="http://schemas.openxmlformats.org/officeDocument/2006/relationships/tags" Target="../tags/tag248.xml"/><Relationship Id="rId60" Type="http://schemas.openxmlformats.org/officeDocument/2006/relationships/tags" Target="../tags/tag256.xml"/><Relationship Id="rId65" Type="http://schemas.openxmlformats.org/officeDocument/2006/relationships/tags" Target="../tags/tag261.xml"/><Relationship Id="rId73" Type="http://schemas.openxmlformats.org/officeDocument/2006/relationships/image" Target="../media/image12.emf"/><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slideLayout" Target="../slideLayouts/slideLayout106.xml"/><Relationship Id="rId22" Type="http://schemas.openxmlformats.org/officeDocument/2006/relationships/slideLayout" Target="../slideLayouts/slideLayout114.xml"/><Relationship Id="rId27" Type="http://schemas.openxmlformats.org/officeDocument/2006/relationships/slideLayout" Target="../slideLayouts/slideLayout119.xml"/><Relationship Id="rId30" Type="http://schemas.openxmlformats.org/officeDocument/2006/relationships/slideLayout" Target="../slideLayouts/slideLayout122.xml"/><Relationship Id="rId35" Type="http://schemas.openxmlformats.org/officeDocument/2006/relationships/slideLayout" Target="../slideLayouts/slideLayout127.xml"/><Relationship Id="rId43" Type="http://schemas.openxmlformats.org/officeDocument/2006/relationships/tags" Target="../tags/tag239.xml"/><Relationship Id="rId48" Type="http://schemas.openxmlformats.org/officeDocument/2006/relationships/tags" Target="../tags/tag244.xml"/><Relationship Id="rId56" Type="http://schemas.openxmlformats.org/officeDocument/2006/relationships/tags" Target="../tags/tag252.xml"/><Relationship Id="rId64" Type="http://schemas.openxmlformats.org/officeDocument/2006/relationships/tags" Target="../tags/tag260.xml"/><Relationship Id="rId69" Type="http://schemas.openxmlformats.org/officeDocument/2006/relationships/tags" Target="../tags/tag265.xml"/><Relationship Id="rId8" Type="http://schemas.openxmlformats.org/officeDocument/2006/relationships/slideLayout" Target="../slideLayouts/slideLayout100.xml"/><Relationship Id="rId51" Type="http://schemas.openxmlformats.org/officeDocument/2006/relationships/tags" Target="../tags/tag247.xml"/><Relationship Id="rId72" Type="http://schemas.openxmlformats.org/officeDocument/2006/relationships/oleObject" Target="../embeddings/oleObject7.bin"/><Relationship Id="rId3" Type="http://schemas.openxmlformats.org/officeDocument/2006/relationships/slideLayout" Target="../slideLayouts/slideLayout95.xml"/><Relationship Id="rId12" Type="http://schemas.openxmlformats.org/officeDocument/2006/relationships/slideLayout" Target="../slideLayouts/slideLayout104.xml"/><Relationship Id="rId17" Type="http://schemas.openxmlformats.org/officeDocument/2006/relationships/slideLayout" Target="../slideLayouts/slideLayout109.xml"/><Relationship Id="rId25" Type="http://schemas.openxmlformats.org/officeDocument/2006/relationships/slideLayout" Target="../slideLayouts/slideLayout117.xml"/><Relationship Id="rId33" Type="http://schemas.openxmlformats.org/officeDocument/2006/relationships/slideLayout" Target="../slideLayouts/slideLayout125.xml"/><Relationship Id="rId38" Type="http://schemas.openxmlformats.org/officeDocument/2006/relationships/theme" Target="../theme/theme4.xml"/><Relationship Id="rId46" Type="http://schemas.openxmlformats.org/officeDocument/2006/relationships/tags" Target="../tags/tag242.xml"/><Relationship Id="rId59" Type="http://schemas.openxmlformats.org/officeDocument/2006/relationships/tags" Target="../tags/tag255.xml"/><Relationship Id="rId67" Type="http://schemas.openxmlformats.org/officeDocument/2006/relationships/tags" Target="../tags/tag263.xml"/><Relationship Id="rId20" Type="http://schemas.openxmlformats.org/officeDocument/2006/relationships/slideLayout" Target="../slideLayouts/slideLayout112.xml"/><Relationship Id="rId41" Type="http://schemas.openxmlformats.org/officeDocument/2006/relationships/tags" Target="../tags/tag237.xml"/><Relationship Id="rId54" Type="http://schemas.openxmlformats.org/officeDocument/2006/relationships/tags" Target="../tags/tag250.xml"/><Relationship Id="rId62" Type="http://schemas.openxmlformats.org/officeDocument/2006/relationships/tags" Target="../tags/tag258.xml"/><Relationship Id="rId70" Type="http://schemas.openxmlformats.org/officeDocument/2006/relationships/tags" Target="../tags/tag266.xml"/><Relationship Id="rId1" Type="http://schemas.openxmlformats.org/officeDocument/2006/relationships/slideLayout" Target="../slideLayouts/slideLayout93.xml"/><Relationship Id="rId6" Type="http://schemas.openxmlformats.org/officeDocument/2006/relationships/slideLayout" Target="../slideLayouts/slideLayout98.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42.xml"/><Relationship Id="rId18" Type="http://schemas.openxmlformats.org/officeDocument/2006/relationships/slideLayout" Target="../slideLayouts/slideLayout147.xml"/><Relationship Id="rId26" Type="http://schemas.openxmlformats.org/officeDocument/2006/relationships/slideLayout" Target="../slideLayouts/slideLayout155.xml"/><Relationship Id="rId39" Type="http://schemas.openxmlformats.org/officeDocument/2006/relationships/tags" Target="../tags/tag447.xml"/><Relationship Id="rId21" Type="http://schemas.openxmlformats.org/officeDocument/2006/relationships/slideLayout" Target="../slideLayouts/slideLayout150.xml"/><Relationship Id="rId34" Type="http://schemas.openxmlformats.org/officeDocument/2006/relationships/tags" Target="../tags/tag442.xml"/><Relationship Id="rId42" Type="http://schemas.openxmlformats.org/officeDocument/2006/relationships/tags" Target="../tags/tag450.xml"/><Relationship Id="rId47" Type="http://schemas.openxmlformats.org/officeDocument/2006/relationships/tags" Target="../tags/tag455.xml"/><Relationship Id="rId50" Type="http://schemas.openxmlformats.org/officeDocument/2006/relationships/tags" Target="../tags/tag458.xml"/><Relationship Id="rId55" Type="http://schemas.openxmlformats.org/officeDocument/2006/relationships/tags" Target="../tags/tag463.xml"/><Relationship Id="rId63" Type="http://schemas.openxmlformats.org/officeDocument/2006/relationships/image" Target="../media/image12.emf"/><Relationship Id="rId7" Type="http://schemas.openxmlformats.org/officeDocument/2006/relationships/slideLayout" Target="../slideLayouts/slideLayout136.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20" Type="http://schemas.openxmlformats.org/officeDocument/2006/relationships/slideLayout" Target="../slideLayouts/slideLayout149.xml"/><Relationship Id="rId29" Type="http://schemas.openxmlformats.org/officeDocument/2006/relationships/slideLayout" Target="../slideLayouts/slideLayout158.xml"/><Relationship Id="rId41" Type="http://schemas.openxmlformats.org/officeDocument/2006/relationships/tags" Target="../tags/tag449.xml"/><Relationship Id="rId54" Type="http://schemas.openxmlformats.org/officeDocument/2006/relationships/tags" Target="../tags/tag462.xml"/><Relationship Id="rId62" Type="http://schemas.openxmlformats.org/officeDocument/2006/relationships/oleObject" Target="../embeddings/oleObject45.bin"/><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24" Type="http://schemas.openxmlformats.org/officeDocument/2006/relationships/slideLayout" Target="../slideLayouts/slideLayout153.xml"/><Relationship Id="rId32" Type="http://schemas.openxmlformats.org/officeDocument/2006/relationships/vmlDrawing" Target="../drawings/vmlDrawing45.vml"/><Relationship Id="rId37" Type="http://schemas.openxmlformats.org/officeDocument/2006/relationships/tags" Target="../tags/tag445.xml"/><Relationship Id="rId40" Type="http://schemas.openxmlformats.org/officeDocument/2006/relationships/tags" Target="../tags/tag448.xml"/><Relationship Id="rId45" Type="http://schemas.openxmlformats.org/officeDocument/2006/relationships/tags" Target="../tags/tag453.xml"/><Relationship Id="rId53" Type="http://schemas.openxmlformats.org/officeDocument/2006/relationships/tags" Target="../tags/tag461.xml"/><Relationship Id="rId58" Type="http://schemas.openxmlformats.org/officeDocument/2006/relationships/tags" Target="../tags/tag466.xml"/><Relationship Id="rId5" Type="http://schemas.openxmlformats.org/officeDocument/2006/relationships/slideLayout" Target="../slideLayouts/slideLayout134.xml"/><Relationship Id="rId15" Type="http://schemas.openxmlformats.org/officeDocument/2006/relationships/slideLayout" Target="../slideLayouts/slideLayout144.xml"/><Relationship Id="rId23" Type="http://schemas.openxmlformats.org/officeDocument/2006/relationships/slideLayout" Target="../slideLayouts/slideLayout152.xml"/><Relationship Id="rId28" Type="http://schemas.openxmlformats.org/officeDocument/2006/relationships/slideLayout" Target="../slideLayouts/slideLayout157.xml"/><Relationship Id="rId36" Type="http://schemas.openxmlformats.org/officeDocument/2006/relationships/tags" Target="../tags/tag444.xml"/><Relationship Id="rId49" Type="http://schemas.openxmlformats.org/officeDocument/2006/relationships/tags" Target="../tags/tag457.xml"/><Relationship Id="rId57" Type="http://schemas.openxmlformats.org/officeDocument/2006/relationships/tags" Target="../tags/tag465.xml"/><Relationship Id="rId61" Type="http://schemas.openxmlformats.org/officeDocument/2006/relationships/tags" Target="../tags/tag469.xml"/><Relationship Id="rId10" Type="http://schemas.openxmlformats.org/officeDocument/2006/relationships/slideLayout" Target="../slideLayouts/slideLayout139.xml"/><Relationship Id="rId19" Type="http://schemas.openxmlformats.org/officeDocument/2006/relationships/slideLayout" Target="../slideLayouts/slideLayout148.xml"/><Relationship Id="rId31" Type="http://schemas.openxmlformats.org/officeDocument/2006/relationships/theme" Target="../theme/theme5.xml"/><Relationship Id="rId44" Type="http://schemas.openxmlformats.org/officeDocument/2006/relationships/tags" Target="../tags/tag452.xml"/><Relationship Id="rId52" Type="http://schemas.openxmlformats.org/officeDocument/2006/relationships/tags" Target="../tags/tag460.xml"/><Relationship Id="rId60" Type="http://schemas.openxmlformats.org/officeDocument/2006/relationships/tags" Target="../tags/tag468.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 Id="rId22" Type="http://schemas.openxmlformats.org/officeDocument/2006/relationships/slideLayout" Target="../slideLayouts/slideLayout151.xml"/><Relationship Id="rId27" Type="http://schemas.openxmlformats.org/officeDocument/2006/relationships/slideLayout" Target="../slideLayouts/slideLayout156.xml"/><Relationship Id="rId30" Type="http://schemas.openxmlformats.org/officeDocument/2006/relationships/slideLayout" Target="../slideLayouts/slideLayout159.xml"/><Relationship Id="rId35" Type="http://schemas.openxmlformats.org/officeDocument/2006/relationships/tags" Target="../tags/tag443.xml"/><Relationship Id="rId43" Type="http://schemas.openxmlformats.org/officeDocument/2006/relationships/tags" Target="../tags/tag451.xml"/><Relationship Id="rId48" Type="http://schemas.openxmlformats.org/officeDocument/2006/relationships/tags" Target="../tags/tag456.xml"/><Relationship Id="rId56" Type="http://schemas.openxmlformats.org/officeDocument/2006/relationships/tags" Target="../tags/tag464.xml"/><Relationship Id="rId8" Type="http://schemas.openxmlformats.org/officeDocument/2006/relationships/slideLayout" Target="../slideLayouts/slideLayout137.xml"/><Relationship Id="rId51" Type="http://schemas.openxmlformats.org/officeDocument/2006/relationships/tags" Target="../tags/tag459.xml"/><Relationship Id="rId3" Type="http://schemas.openxmlformats.org/officeDocument/2006/relationships/slideLayout" Target="../slideLayouts/slideLayout132.xml"/><Relationship Id="rId12" Type="http://schemas.openxmlformats.org/officeDocument/2006/relationships/slideLayout" Target="../slideLayouts/slideLayout141.xml"/><Relationship Id="rId17" Type="http://schemas.openxmlformats.org/officeDocument/2006/relationships/slideLayout" Target="../slideLayouts/slideLayout146.xml"/><Relationship Id="rId25" Type="http://schemas.openxmlformats.org/officeDocument/2006/relationships/slideLayout" Target="../slideLayouts/slideLayout154.xml"/><Relationship Id="rId33" Type="http://schemas.openxmlformats.org/officeDocument/2006/relationships/tags" Target="../tags/tag441.xml"/><Relationship Id="rId38" Type="http://schemas.openxmlformats.org/officeDocument/2006/relationships/tags" Target="../tags/tag446.xml"/><Relationship Id="rId46" Type="http://schemas.openxmlformats.org/officeDocument/2006/relationships/tags" Target="../tags/tag454.xml"/><Relationship Id="rId59" Type="http://schemas.openxmlformats.org/officeDocument/2006/relationships/tags" Target="../tags/tag46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gray">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37"/>
            </p:custDataLst>
            <p:extLst>
              <p:ext uri="{D42A27DB-BD31-4B8C-83A1-F6EECF244321}">
                <p14:modId xmlns:p14="http://schemas.microsoft.com/office/powerpoint/2010/main" val="2460937426"/>
              </p:ext>
            </p:extLst>
          </p:nvPr>
        </p:nvGraphicFramePr>
        <p:xfrm>
          <a:off x="1594" y="1589"/>
          <a:ext cx="1587" cy="1587"/>
        </p:xfrm>
        <a:graphic>
          <a:graphicData uri="http://schemas.openxmlformats.org/presentationml/2006/ole">
            <mc:AlternateContent xmlns:mc="http://schemas.openxmlformats.org/markup-compatibility/2006">
              <mc:Choice xmlns:v="urn:schemas-microsoft-com:vml" Requires="v">
                <p:oleObj spid="_x0000_s9618" name="think-cell Slide" r:id="rId65" imgW="216" imgH="216" progId="TCLayout.ActiveDocument.1">
                  <p:embed/>
                </p:oleObj>
              </mc:Choice>
              <mc:Fallback>
                <p:oleObj name="think-cell Slide" r:id="rId65" imgW="216" imgH="216" progId="TCLayout.ActiveDocument.1">
                  <p:embed/>
                  <p:pic>
                    <p:nvPicPr>
                      <p:cNvPr id="0" name=""/>
                      <p:cNvPicPr/>
                      <p:nvPr/>
                    </p:nvPicPr>
                    <p:blipFill>
                      <a:blip r:embed="rId66"/>
                      <a:stretch>
                        <a:fillRect/>
                      </a:stretch>
                    </p:blipFill>
                    <p:spPr>
                      <a:xfrm>
                        <a:off x="1594" y="1589"/>
                        <a:ext cx="1587" cy="1587"/>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6E154242-D994-4A53-9384-7CCE95DA0E8A}"/>
              </a:ext>
            </a:extLst>
          </p:cNvPr>
          <p:cNvSpPr/>
          <p:nvPr userDrawn="1">
            <p:custDataLst>
              <p:tags r:id="rId38"/>
            </p:custDataLst>
          </p:nvPr>
        </p:nvSpPr>
        <p:spPr bwMode="auto">
          <a:xfrm>
            <a:off x="0" y="0"/>
            <a:ext cx="158750" cy="15875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numCol="1" spcCol="0" rtlCol="0" anchor="ctr">
            <a:noAutofit/>
          </a:bodyPr>
          <a:lstStyle/>
          <a:p>
            <a:pPr marL="0" lvl="0" indent="0" algn="ctr">
              <a:lnSpc>
                <a:spcPct val="110000"/>
              </a:lnSpc>
              <a:spcBef>
                <a:spcPct val="0"/>
              </a:spcBef>
              <a:buFont typeface="Wingdings" charset="0"/>
              <a:buNone/>
            </a:pPr>
            <a:endParaRPr lang="en-US" sz="1600" b="1" i="0" baseline="0" dirty="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3078" name="cdtRectangle 115 Id3078"/>
          <p:cNvSpPr>
            <a:spLocks noGrp="1" noChangeArrowheads="1"/>
          </p:cNvSpPr>
          <p:nvPr>
            <p:ph type="title"/>
            <p:custDataLst>
              <p:tags r:id="rId39"/>
            </p:custDataLst>
          </p:nvPr>
        </p:nvSpPr>
        <p:spPr bwMode="auto">
          <a:xfrm>
            <a:off x="0" y="-1"/>
            <a:ext cx="9144000" cy="1080000"/>
          </a:xfrm>
          <a:prstGeom prst="rect">
            <a:avLst/>
          </a:prstGeom>
          <a:noFill/>
          <a:ln w="9525">
            <a:noFill/>
            <a:miter lim="800000"/>
            <a:headEnd/>
            <a:tailEnd/>
          </a:ln>
        </p:spPr>
        <p:txBody>
          <a:bodyPr vert="horz" wrap="square" lIns="469082" tIns="323505" rIns="2056956" bIns="175232" numCol="1" anchor="t" anchorCtr="0" compatLnSpc="1">
            <a:prstTxWarp prst="textNoShape">
              <a:avLst/>
            </a:prstTxWarp>
          </a:bodyPr>
          <a:lstStyle/>
          <a:p>
            <a:pPr lvl="0"/>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3079" name="cdtRectangle 116 Id3079"/>
          <p:cNvSpPr>
            <a:spLocks noGrp="1" noChangeArrowheads="1"/>
          </p:cNvSpPr>
          <p:nvPr>
            <p:ph type="body" idx="1"/>
            <p:custDataLst>
              <p:tags r:id="rId40"/>
            </p:custDataLst>
          </p:nvPr>
        </p:nvSpPr>
        <p:spPr bwMode="auto">
          <a:xfrm>
            <a:off x="470064" y="1081088"/>
            <a:ext cx="6153517" cy="3564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072" name="cdtMasterTags_CL1 Id3072"/>
          <p:cNvCxnSpPr/>
          <p:nvPr>
            <p:custDataLst>
              <p:tags r:id="rId4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3" name="cdtMasterTags_CL2 Id3073"/>
          <p:cNvCxnSpPr/>
          <p:nvPr>
            <p:custDataLst>
              <p:tags r:id="rId4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4" name="cdtMasterTags_CL3 Id3074"/>
          <p:cNvCxnSpPr/>
          <p:nvPr>
            <p:custDataLst>
              <p:tags r:id="rId4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5" name="cdtMasterTags_CL4 Id3075"/>
          <p:cNvCxnSpPr/>
          <p:nvPr>
            <p:custDataLst>
              <p:tags r:id="rId4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6" name="cdtMasterTags_CL5 Id3076"/>
          <p:cNvCxnSpPr/>
          <p:nvPr>
            <p:custDataLst>
              <p:tags r:id="rId4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7" name="cdtMasterTags_CL6 Id3077"/>
          <p:cNvCxnSpPr/>
          <p:nvPr>
            <p:custDataLst>
              <p:tags r:id="rId4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0" name="cdtMasterTags_CL7 Id3080"/>
          <p:cNvCxnSpPr/>
          <p:nvPr>
            <p:custDataLst>
              <p:tags r:id="rId4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1" name="cdtMasterTags_CL8 Id3081"/>
          <p:cNvCxnSpPr/>
          <p:nvPr>
            <p:custDataLst>
              <p:tags r:id="rId4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2" name="cdtMasterTags_CL9 Id3082"/>
          <p:cNvCxnSpPr/>
          <p:nvPr>
            <p:custDataLst>
              <p:tags r:id="rId4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3" name="cdtMasterTags_CL10 Id3083"/>
          <p:cNvCxnSpPr/>
          <p:nvPr>
            <p:custDataLst>
              <p:tags r:id="rId5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4" name="cdtMasterTags_CL11 Id3084"/>
          <p:cNvCxnSpPr/>
          <p:nvPr>
            <p:custDataLst>
              <p:tags r:id="rId5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5" name="cdtMasterTags_CL12 Id3085"/>
          <p:cNvCxnSpPr/>
          <p:nvPr>
            <p:custDataLst>
              <p:tags r:id="rId5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6" name="cdtMasterTags_CL13 Id3086"/>
          <p:cNvCxnSpPr/>
          <p:nvPr>
            <p:custDataLst>
              <p:tags r:id="rId5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7" name="cdtMasterTags_CL14 Id3087"/>
          <p:cNvCxnSpPr/>
          <p:nvPr>
            <p:custDataLst>
              <p:tags r:id="rId5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8" name="cdtMasterTags_CL15 Id3088"/>
          <p:cNvCxnSpPr/>
          <p:nvPr>
            <p:custDataLst>
              <p:tags r:id="rId5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9" name="cdtMasterTags_CL16 Id3089"/>
          <p:cNvCxnSpPr/>
          <p:nvPr>
            <p:custDataLst>
              <p:tags r:id="rId5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0" name="cdtMasterTags_CL17 Id3090"/>
          <p:cNvCxnSpPr/>
          <p:nvPr>
            <p:custDataLst>
              <p:tags r:id="rId5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1" name="cdtMasterTags_CL18 Id3091"/>
          <p:cNvCxnSpPr/>
          <p:nvPr>
            <p:custDataLst>
              <p:tags r:id="rId5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2" name="cdtMasterTags_CL19 Id3092"/>
          <p:cNvCxnSpPr/>
          <p:nvPr>
            <p:custDataLst>
              <p:tags r:id="rId5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3" name="cdtMasterTags_CL20 Id3093"/>
          <p:cNvCxnSpPr/>
          <p:nvPr>
            <p:custDataLst>
              <p:tags r:id="rId6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4" name="cdtMasterTags_CL21 Id3094"/>
          <p:cNvCxnSpPr/>
          <p:nvPr>
            <p:custDataLst>
              <p:tags r:id="rId6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5" name="cdtMasterTags_CL22 Id3095"/>
          <p:cNvCxnSpPr/>
          <p:nvPr>
            <p:custDataLst>
              <p:tags r:id="rId6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6" name="cdtMasterTags"/>
          <p:cNvCxnSpPr/>
          <p:nvPr>
            <p:custDataLst>
              <p:tags r:id="rId6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5" name="cdtTextBox 11 Id18"/>
          <p:cNvSpPr txBox="1"/>
          <p:nvPr>
            <p:custDataLst>
              <p:tags r:id="rId64"/>
            </p:custDataLst>
          </p:nvPr>
        </p:nvSpPr>
        <p:spPr>
          <a:xfrm>
            <a:off x="0" y="4948248"/>
            <a:ext cx="1323275" cy="195263"/>
          </a:xfrm>
          <a:prstGeom prst="rect">
            <a:avLst/>
          </a:prstGeom>
          <a:noFill/>
        </p:spPr>
        <p:txBody>
          <a:bodyPr wrap="square" lIns="469082" tIns="0" rIns="0" bIns="86266" rtlCol="0" anchor="t" anchorCtr="0">
            <a:noAutofit/>
          </a:bodyPr>
          <a:lstStyle/>
          <a:p>
            <a:pPr fontAlgn="base">
              <a:lnSpc>
                <a:spcPct val="110000"/>
              </a:lnSpc>
              <a:spcAft>
                <a:spcPct val="0"/>
              </a:spcAft>
            </a:pPr>
            <a:r>
              <a:rPr lang="de-DE" sz="700" dirty="0">
                <a:solidFill>
                  <a:srgbClr val="000000"/>
                </a:solidFill>
                <a:ea typeface="ＭＳ Ｐゴシック" charset="-128"/>
              </a:rPr>
              <a:t>Page </a:t>
            </a:r>
            <a:fld id="{91E7552C-A157-4A4F-8E99-698C0325FC94}" type="slidenum">
              <a:rPr lang="de-DE" sz="700" smtClean="0">
                <a:solidFill>
                  <a:srgbClr val="000000"/>
                </a:solidFill>
                <a:ea typeface="ＭＳ Ｐゴシック" charset="-128"/>
              </a:rPr>
              <a:pPr fontAlgn="base">
                <a:lnSpc>
                  <a:spcPct val="110000"/>
                </a:lnSpc>
                <a:spcAft>
                  <a:spcPct val="0"/>
                </a:spcAft>
              </a:pPr>
              <a:t>‹#›</a:t>
            </a:fld>
            <a:endParaRPr lang="de-DE" sz="700" dirty="0">
              <a:solidFill>
                <a:srgbClr val="000000"/>
              </a:solidFill>
              <a:ea typeface="ＭＳ Ｐゴシック" charset="-128"/>
            </a:endParaRPr>
          </a:p>
        </p:txBody>
      </p:sp>
      <p:grpSp>
        <p:nvGrpSpPr>
          <p:cNvPr id="67" name="Gruppieren 66"/>
          <p:cNvGrpSpPr/>
          <p:nvPr/>
        </p:nvGrpSpPr>
        <p:grpSpPr>
          <a:xfrm>
            <a:off x="-161906" y="-162000"/>
            <a:ext cx="9466669" cy="5467500"/>
            <a:chOff x="-216000" y="-216000"/>
            <a:chExt cx="12628800" cy="7290000"/>
          </a:xfrm>
        </p:grpSpPr>
        <p:cxnSp>
          <p:nvCxnSpPr>
            <p:cNvPr id="68" name="Gerade Verbindung 67"/>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77"/>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78"/>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79"/>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80"/>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347661142"/>
      </p:ext>
    </p:extLst>
  </p:cSld>
  <p:clrMap bg1="lt1" tx1="dk1" bg2="lt2" tx2="dk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 id="2147483766" r:id="rId11"/>
    <p:sldLayoutId id="2147483767" r:id="rId12"/>
    <p:sldLayoutId id="2147483768" r:id="rId13"/>
    <p:sldLayoutId id="2147483769" r:id="rId14"/>
    <p:sldLayoutId id="2147483770" r:id="rId15"/>
    <p:sldLayoutId id="2147483771" r:id="rId16"/>
    <p:sldLayoutId id="2147483772" r:id="rId17"/>
    <p:sldLayoutId id="2147483773" r:id="rId18"/>
    <p:sldLayoutId id="2147483774" r:id="rId19"/>
    <p:sldLayoutId id="2147483775" r:id="rId20"/>
    <p:sldLayoutId id="2147483776" r:id="rId21"/>
    <p:sldLayoutId id="2147483777" r:id="rId22"/>
    <p:sldLayoutId id="2147483778" r:id="rId23"/>
    <p:sldLayoutId id="2147483779" r:id="rId24"/>
    <p:sldLayoutId id="2147483780" r:id="rId25"/>
    <p:sldLayoutId id="2147483781" r:id="rId26"/>
    <p:sldLayoutId id="2147483782" r:id="rId27"/>
    <p:sldLayoutId id="2147483783" r:id="rId28"/>
    <p:sldLayoutId id="2147483784" r:id="rId29"/>
    <p:sldLayoutId id="2147483846" r:id="rId30"/>
    <p:sldLayoutId id="2147483929" r:id="rId31"/>
    <p:sldLayoutId id="2147483964" r:id="rId32"/>
    <p:sldLayoutId id="2147483968" r:id="rId33"/>
    <p:sldLayoutId id="2147483969" r:id="rId34"/>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hf hdr="0"/>
  <p:txStyles>
    <p:titleStyle>
      <a:lvl1pPr algn="l" rtl="0" fontAlgn="base">
        <a:spcBef>
          <a:spcPct val="0"/>
        </a:spcBef>
        <a:spcAft>
          <a:spcPct val="0"/>
        </a:spcAft>
        <a:defRPr sz="1600" b="1">
          <a:solidFill>
            <a:srgbClr val="00646E"/>
          </a:solidFill>
          <a:latin typeface="Arial" pitchFamily="34" charset="0"/>
          <a:ea typeface="+mj-ea"/>
          <a:cs typeface="Arial" pitchFamily="34" charset="0"/>
        </a:defRPr>
      </a:lvl1pPr>
      <a:lvl2pPr algn="l" rtl="0" fontAlgn="base">
        <a:spcBef>
          <a:spcPct val="0"/>
        </a:spcBef>
        <a:spcAft>
          <a:spcPct val="0"/>
        </a:spcAft>
        <a:defRPr sz="1500" b="1">
          <a:solidFill>
            <a:schemeClr val="tx1"/>
          </a:solidFill>
          <a:latin typeface="Arial" charset="0"/>
          <a:ea typeface="ＭＳ Ｐゴシック" charset="-128"/>
        </a:defRPr>
      </a:lvl2pPr>
      <a:lvl3pPr algn="l" rtl="0" fontAlgn="base">
        <a:spcBef>
          <a:spcPct val="0"/>
        </a:spcBef>
        <a:spcAft>
          <a:spcPct val="0"/>
        </a:spcAft>
        <a:defRPr sz="1500" b="1">
          <a:solidFill>
            <a:schemeClr val="tx1"/>
          </a:solidFill>
          <a:latin typeface="Arial" charset="0"/>
          <a:ea typeface="ＭＳ Ｐゴシック" charset="-128"/>
        </a:defRPr>
      </a:lvl3pPr>
      <a:lvl4pPr algn="l" rtl="0" fontAlgn="base">
        <a:spcBef>
          <a:spcPct val="0"/>
        </a:spcBef>
        <a:spcAft>
          <a:spcPct val="0"/>
        </a:spcAft>
        <a:defRPr sz="1500" b="1">
          <a:solidFill>
            <a:schemeClr val="tx1"/>
          </a:solidFill>
          <a:latin typeface="Arial" charset="0"/>
          <a:ea typeface="ＭＳ Ｐゴシック" charset="-128"/>
        </a:defRPr>
      </a:lvl4pPr>
      <a:lvl5pPr algn="l" rtl="0" fontAlgn="base">
        <a:spcBef>
          <a:spcPct val="0"/>
        </a:spcBef>
        <a:spcAft>
          <a:spcPct val="0"/>
        </a:spcAft>
        <a:defRPr sz="1500" b="1">
          <a:solidFill>
            <a:schemeClr val="tx1"/>
          </a:solidFill>
          <a:latin typeface="Arial" charset="0"/>
          <a:ea typeface="ＭＳ Ｐゴシック" charset="-128"/>
        </a:defRPr>
      </a:lvl5pPr>
      <a:lvl6pPr marL="342376" algn="l" rtl="0" eaLnBrk="1" fontAlgn="base" hangingPunct="1">
        <a:spcBef>
          <a:spcPct val="0"/>
        </a:spcBef>
        <a:spcAft>
          <a:spcPct val="0"/>
        </a:spcAft>
        <a:defRPr sz="1500" b="1">
          <a:solidFill>
            <a:schemeClr val="tx1"/>
          </a:solidFill>
          <a:latin typeface="Arial" charset="0"/>
          <a:ea typeface="ヒラギノ角ゴ Pro W3" charset="0"/>
        </a:defRPr>
      </a:lvl6pPr>
      <a:lvl7pPr marL="684755" algn="l" rtl="0" eaLnBrk="1" fontAlgn="base" hangingPunct="1">
        <a:spcBef>
          <a:spcPct val="0"/>
        </a:spcBef>
        <a:spcAft>
          <a:spcPct val="0"/>
        </a:spcAft>
        <a:defRPr sz="1500" b="1">
          <a:solidFill>
            <a:schemeClr val="tx1"/>
          </a:solidFill>
          <a:latin typeface="Arial" charset="0"/>
          <a:ea typeface="ヒラギノ角ゴ Pro W3" charset="0"/>
        </a:defRPr>
      </a:lvl7pPr>
      <a:lvl8pPr marL="1027129" algn="l" rtl="0" eaLnBrk="1" fontAlgn="base" hangingPunct="1">
        <a:spcBef>
          <a:spcPct val="0"/>
        </a:spcBef>
        <a:spcAft>
          <a:spcPct val="0"/>
        </a:spcAft>
        <a:defRPr sz="1500" b="1">
          <a:solidFill>
            <a:schemeClr val="tx1"/>
          </a:solidFill>
          <a:latin typeface="Arial" charset="0"/>
          <a:ea typeface="ヒラギノ角ゴ Pro W3" charset="0"/>
        </a:defRPr>
      </a:lvl8pPr>
      <a:lvl9pPr marL="1369511" algn="l" rtl="0" eaLnBrk="1" fontAlgn="base" hangingPunct="1">
        <a:spcBef>
          <a:spcPct val="0"/>
        </a:spcBef>
        <a:spcAft>
          <a:spcPct val="0"/>
        </a:spcAft>
        <a:defRPr sz="1500" b="1">
          <a:solidFill>
            <a:schemeClr val="tx1"/>
          </a:solidFill>
          <a:latin typeface="Arial" charset="0"/>
          <a:ea typeface="ヒラギノ角ゴ Pro W3" charset="0"/>
        </a:defRPr>
      </a:lvl9pPr>
    </p:titleStyle>
    <p:bodyStyle>
      <a:lvl1pPr marL="0" indent="0" algn="l" rtl="0" fontAlgn="base">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34334"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268677"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403003"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537341" indent="-133147" algn="l" rtl="0" fontAlgn="base">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914197"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256571"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1598950"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1941326"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p:bodyStyle>
    <p:otherStyle>
      <a:defPPr>
        <a:defRPr lang="de-DE"/>
      </a:defPPr>
      <a:lvl1pPr marL="0" algn="l" defTabSz="684755" rtl="0" eaLnBrk="1" latinLnBrk="0" hangingPunct="1">
        <a:defRPr sz="1300" kern="1200">
          <a:solidFill>
            <a:schemeClr val="tx1"/>
          </a:solidFill>
          <a:latin typeface="+mn-lt"/>
          <a:ea typeface="+mn-ea"/>
          <a:cs typeface="+mn-cs"/>
        </a:defRPr>
      </a:lvl1pPr>
      <a:lvl2pPr marL="342376" algn="l" defTabSz="684755" rtl="0" eaLnBrk="1" latinLnBrk="0" hangingPunct="1">
        <a:defRPr sz="1300" kern="1200">
          <a:solidFill>
            <a:schemeClr val="tx1"/>
          </a:solidFill>
          <a:latin typeface="+mn-lt"/>
          <a:ea typeface="+mn-ea"/>
          <a:cs typeface="+mn-cs"/>
        </a:defRPr>
      </a:lvl2pPr>
      <a:lvl3pPr marL="684755" algn="l" defTabSz="684755" rtl="0" eaLnBrk="1" latinLnBrk="0" hangingPunct="1">
        <a:defRPr sz="1300" kern="1200">
          <a:solidFill>
            <a:schemeClr val="tx1"/>
          </a:solidFill>
          <a:latin typeface="+mn-lt"/>
          <a:ea typeface="+mn-ea"/>
          <a:cs typeface="+mn-cs"/>
        </a:defRPr>
      </a:lvl3pPr>
      <a:lvl4pPr marL="1027129" algn="l" defTabSz="684755" rtl="0" eaLnBrk="1" latinLnBrk="0" hangingPunct="1">
        <a:defRPr sz="1300" kern="1200">
          <a:solidFill>
            <a:schemeClr val="tx1"/>
          </a:solidFill>
          <a:latin typeface="+mn-lt"/>
          <a:ea typeface="+mn-ea"/>
          <a:cs typeface="+mn-cs"/>
        </a:defRPr>
      </a:lvl4pPr>
      <a:lvl5pPr marL="1369511" algn="l" defTabSz="684755" rtl="0" eaLnBrk="1" latinLnBrk="0" hangingPunct="1">
        <a:defRPr sz="1300" kern="1200">
          <a:solidFill>
            <a:schemeClr val="tx1"/>
          </a:solidFill>
          <a:latin typeface="+mn-lt"/>
          <a:ea typeface="+mn-ea"/>
          <a:cs typeface="+mn-cs"/>
        </a:defRPr>
      </a:lvl5pPr>
      <a:lvl6pPr marL="1711886" algn="l" defTabSz="684755" rtl="0" eaLnBrk="1" latinLnBrk="0" hangingPunct="1">
        <a:defRPr sz="1300" kern="1200">
          <a:solidFill>
            <a:schemeClr val="tx1"/>
          </a:solidFill>
          <a:latin typeface="+mn-lt"/>
          <a:ea typeface="+mn-ea"/>
          <a:cs typeface="+mn-cs"/>
        </a:defRPr>
      </a:lvl6pPr>
      <a:lvl7pPr marL="2054263" algn="l" defTabSz="684755" rtl="0" eaLnBrk="1" latinLnBrk="0" hangingPunct="1">
        <a:defRPr sz="1300" kern="1200">
          <a:solidFill>
            <a:schemeClr val="tx1"/>
          </a:solidFill>
          <a:latin typeface="+mn-lt"/>
          <a:ea typeface="+mn-ea"/>
          <a:cs typeface="+mn-cs"/>
        </a:defRPr>
      </a:lvl7pPr>
      <a:lvl8pPr marL="2396640" algn="l" defTabSz="684755" rtl="0" eaLnBrk="1" latinLnBrk="0" hangingPunct="1">
        <a:defRPr sz="1300" kern="1200">
          <a:solidFill>
            <a:schemeClr val="tx1"/>
          </a:solidFill>
          <a:latin typeface="+mn-lt"/>
          <a:ea typeface="+mn-ea"/>
          <a:cs typeface="+mn-cs"/>
        </a:defRPr>
      </a:lvl8pPr>
      <a:lvl9pPr marL="2739017" algn="l" defTabSz="684755" rtl="0" eaLnBrk="1" latinLnBrk="0" hangingPunct="1">
        <a:defRPr sz="13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50"/>
            </p:custDataLst>
            <p:extLst>
              <p:ext uri="{D42A27DB-BD31-4B8C-83A1-F6EECF244321}">
                <p14:modId xmlns:p14="http://schemas.microsoft.com/office/powerpoint/2010/main" val="3148766361"/>
              </p:ext>
            </p:ext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46357" name="think-cell Slide" r:id="rId79" imgW="421" imgH="420" progId="TCLayout.ActiveDocument.1">
                  <p:embed/>
                </p:oleObj>
              </mc:Choice>
              <mc:Fallback>
                <p:oleObj name="think-cell Slide" r:id="rId79" imgW="421" imgH="420" progId="TCLayout.ActiveDocument.1">
                  <p:embed/>
                  <p:pic>
                    <p:nvPicPr>
                      <p:cNvPr id="0" name=""/>
                      <p:cNvPicPr/>
                      <p:nvPr/>
                    </p:nvPicPr>
                    <p:blipFill>
                      <a:blip r:embed="rId80"/>
                      <a:stretch>
                        <a:fillRect/>
                      </a:stretch>
                    </p:blipFill>
                    <p:spPr>
                      <a:xfrm>
                        <a:off x="1191" y="1191"/>
                        <a:ext cx="1190" cy="1191"/>
                      </a:xfrm>
                      <a:prstGeom prst="rect">
                        <a:avLst/>
                      </a:prstGeom>
                    </p:spPr>
                  </p:pic>
                </p:oleObj>
              </mc:Fallback>
            </mc:AlternateContent>
          </a:graphicData>
        </a:graphic>
      </p:graphicFrame>
      <p:sp>
        <p:nvSpPr>
          <p:cNvPr id="2" name="Rectangle 1" hidden="1"/>
          <p:cNvSpPr/>
          <p:nvPr>
            <p:custDataLst>
              <p:tags r:id="rId51"/>
            </p:custDataLst>
          </p:nvPr>
        </p:nvSpPr>
        <p:spPr bwMode="auto">
          <a:xfrm>
            <a:off x="0" y="0"/>
            <a:ext cx="119001" cy="119063"/>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none" lIns="0" tIns="0" rIns="0" bIns="0" numCol="1" spcCol="0" rtlCol="0" anchor="ctr" anchorCtr="0">
            <a:noAutofit/>
          </a:bodyPr>
          <a:lstStyle/>
          <a:p>
            <a:pPr marL="0" lvl="0" indent="0" algn="ctr" defTabSz="914400" fontAlgn="base">
              <a:spcBef>
                <a:spcPct val="0"/>
              </a:spcBef>
              <a:spcAft>
                <a:spcPct val="0"/>
              </a:spcAft>
              <a:buFont typeface="Wingdings" charset="0"/>
              <a:buNone/>
            </a:pPr>
            <a:endParaRPr lang="en-US" sz="1600" b="1" i="0" baseline="0" dirty="0">
              <a:solidFill>
                <a:srgbClr val="000000"/>
              </a:solidFill>
              <a:latin typeface="Siemens Sans" pitchFamily="2" charset="0"/>
              <a:ea typeface="+mj-ea"/>
              <a:cs typeface="Arial" panose="020B0604020202020204" pitchFamily="34" charset="0"/>
              <a:sym typeface="Siemens Sans" pitchFamily="2" charset="0"/>
            </a:endParaRPr>
          </a:p>
        </p:txBody>
      </p:sp>
      <p:sp>
        <p:nvSpPr>
          <p:cNvPr id="3078" name="cdtRectangle 115 Id3078"/>
          <p:cNvSpPr>
            <a:spLocks noGrp="1" noChangeArrowheads="1"/>
          </p:cNvSpPr>
          <p:nvPr>
            <p:ph type="title"/>
            <p:custDataLst>
              <p:tags r:id="rId52"/>
            </p:custDataLst>
          </p:nvPr>
        </p:nvSpPr>
        <p:spPr bwMode="auto">
          <a:xfrm>
            <a:off x="0" y="-1"/>
            <a:ext cx="9144000" cy="1080000"/>
          </a:xfrm>
          <a:prstGeom prst="rect">
            <a:avLst/>
          </a:prstGeom>
          <a:noFill/>
          <a:ln w="9525">
            <a:noFill/>
            <a:miter lim="800000"/>
            <a:headEnd/>
            <a:tailEnd/>
          </a:ln>
        </p:spPr>
        <p:txBody>
          <a:bodyPr vert="horz" wrap="square" lIns="469612" tIns="323870" rIns="1592363" bIns="175430" numCol="1" anchor="t" anchorCtr="0" compatLnSpc="1">
            <a:prstTxWarp prst="textNoShape">
              <a:avLst/>
            </a:prstTxWarp>
          </a:bodyPr>
          <a:lstStyle/>
          <a:p>
            <a:pPr lvl="0"/>
            <a:r>
              <a:rPr lang="en-US" noProof="0" dirty="0"/>
              <a:t>Click the style sheet to edit the title</a:t>
            </a:r>
            <a:endParaRPr lang="de-DE" noProof="0" dirty="0"/>
          </a:p>
        </p:txBody>
      </p:sp>
      <p:sp>
        <p:nvSpPr>
          <p:cNvPr id="3079" name="cdtRectangle 116 Id3079"/>
          <p:cNvSpPr>
            <a:spLocks noGrp="1" noChangeArrowheads="1"/>
          </p:cNvSpPr>
          <p:nvPr>
            <p:ph type="body" idx="1"/>
            <p:custDataLst>
              <p:tags r:id="rId53"/>
            </p:custDataLst>
          </p:nvPr>
        </p:nvSpPr>
        <p:spPr bwMode="auto">
          <a:xfrm>
            <a:off x="470052" y="1086586"/>
            <a:ext cx="6153517" cy="3484181"/>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a:t>Click the style sheet to edit the copy</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072" name="cdtMasterTags_CL1 Id3072"/>
          <p:cNvCxnSpPr/>
          <p:nvPr>
            <p:custDataLst>
              <p:tags r:id="rId5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3" name="cdtMasterTags_CL2 Id3073"/>
          <p:cNvCxnSpPr/>
          <p:nvPr>
            <p:custDataLst>
              <p:tags r:id="rId5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4" name="cdtMasterTags_CL3 Id3074"/>
          <p:cNvCxnSpPr/>
          <p:nvPr>
            <p:custDataLst>
              <p:tags r:id="rId5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5" name="cdtMasterTags_CL4 Id3075"/>
          <p:cNvCxnSpPr/>
          <p:nvPr>
            <p:custDataLst>
              <p:tags r:id="rId5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6" name="cdtMasterTags_CL5 Id3076"/>
          <p:cNvCxnSpPr/>
          <p:nvPr>
            <p:custDataLst>
              <p:tags r:id="rId5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7" name="cdtMasterTags_CL6 Id3077"/>
          <p:cNvCxnSpPr/>
          <p:nvPr>
            <p:custDataLst>
              <p:tags r:id="rId5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0" name="cdtMasterTags_CL7 Id3080"/>
          <p:cNvCxnSpPr/>
          <p:nvPr>
            <p:custDataLst>
              <p:tags r:id="rId6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1" name="cdtMasterTags_CL8 Id3081"/>
          <p:cNvCxnSpPr/>
          <p:nvPr>
            <p:custDataLst>
              <p:tags r:id="rId6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2" name="cdtMasterTags_CL9 Id3082"/>
          <p:cNvCxnSpPr/>
          <p:nvPr>
            <p:custDataLst>
              <p:tags r:id="rId6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3" name="cdtMasterTags_CL10 Id3083"/>
          <p:cNvCxnSpPr/>
          <p:nvPr>
            <p:custDataLst>
              <p:tags r:id="rId6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4" name="cdtMasterTags_CL11 Id3084"/>
          <p:cNvCxnSpPr/>
          <p:nvPr>
            <p:custDataLst>
              <p:tags r:id="rId6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5" name="cdtMasterTags_CL12 Id3085"/>
          <p:cNvCxnSpPr/>
          <p:nvPr>
            <p:custDataLst>
              <p:tags r:id="rId6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6" name="cdtMasterTags_CL13 Id3086"/>
          <p:cNvCxnSpPr/>
          <p:nvPr>
            <p:custDataLst>
              <p:tags r:id="rId6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7" name="cdtMasterTags_CL14 Id3087"/>
          <p:cNvCxnSpPr/>
          <p:nvPr>
            <p:custDataLst>
              <p:tags r:id="rId6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8" name="cdtMasterTags_CL15 Id3088"/>
          <p:cNvCxnSpPr/>
          <p:nvPr>
            <p:custDataLst>
              <p:tags r:id="rId6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9" name="cdtMasterTags_CL16 Id3089"/>
          <p:cNvCxnSpPr/>
          <p:nvPr>
            <p:custDataLst>
              <p:tags r:id="rId6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0" name="cdtMasterTags_CL17 Id3090"/>
          <p:cNvCxnSpPr/>
          <p:nvPr>
            <p:custDataLst>
              <p:tags r:id="rId7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1" name="cdtMasterTags_CL18 Id3091"/>
          <p:cNvCxnSpPr/>
          <p:nvPr>
            <p:custDataLst>
              <p:tags r:id="rId7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2" name="cdtMasterTags_CL19 Id3092"/>
          <p:cNvCxnSpPr/>
          <p:nvPr>
            <p:custDataLst>
              <p:tags r:id="rId7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3" name="cdtMasterTags_CL20 Id3093"/>
          <p:cNvCxnSpPr/>
          <p:nvPr>
            <p:custDataLst>
              <p:tags r:id="rId7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4" name="cdtMasterTags_CL21 Id3094"/>
          <p:cNvCxnSpPr/>
          <p:nvPr>
            <p:custDataLst>
              <p:tags r:id="rId7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5" name="cdtMasterTags_CL22 Id3095"/>
          <p:cNvCxnSpPr/>
          <p:nvPr>
            <p:custDataLst>
              <p:tags r:id="rId7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6" name="cdtMasterTags"/>
          <p:cNvCxnSpPr/>
          <p:nvPr>
            <p:custDataLst>
              <p:tags r:id="rId7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nvGrpSpPr>
          <p:cNvPr id="4" name="Gruppieren 3"/>
          <p:cNvGrpSpPr/>
          <p:nvPr/>
        </p:nvGrpSpPr>
        <p:grpSpPr>
          <a:xfrm>
            <a:off x="-161915" y="-162000"/>
            <a:ext cx="9466669" cy="5467500"/>
            <a:chOff x="-216000" y="-216000"/>
            <a:chExt cx="12628800" cy="7290000"/>
          </a:xfrm>
        </p:grpSpPr>
        <p:cxnSp>
          <p:nvCxnSpPr>
            <p:cNvPr id="3" name="Gerade Verbindung 2"/>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6" name="Gerade Verbindung 3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7" name="Gerade Verbindung 3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8" name="Gerade Verbindung 3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9" name="Gerade Verbindung 3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0" name="Gerade Verbindung 3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1" name="Gerade Verbindung 40"/>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2" name="Gerade Verbindung 41"/>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3" name="Gerade Verbindung 42"/>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4" name="Gerade Verbindung 43"/>
            <p:cNvCxnSpPr/>
            <p:nvPr userDrawn="1"/>
          </p:nvCxnSpPr>
          <p:spPr bwMode="auto">
            <a:xfrm rot="5400000">
              <a:off x="12322800" y="38034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5" name="Gerade Verbindung 44"/>
            <p:cNvCxnSpPr/>
            <p:nvPr userDrawn="1"/>
          </p:nvCxnSpPr>
          <p:spPr bwMode="auto">
            <a:xfrm rot="5400000">
              <a:off x="12322800" y="61101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2" name="Gerade Verbindung 51"/>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3" name="Gerade Verbindung 5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4" name="Gerade Verbindung 53"/>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5" name="Gerade Verbindung 5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56"/>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57"/>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58"/>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59"/>
            <p:cNvCxnSpPr/>
            <p:nvPr userDrawn="1"/>
          </p:nvCxnSpPr>
          <p:spPr bwMode="auto">
            <a:xfrm rot="5400000">
              <a:off x="-1260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60"/>
            <p:cNvCxnSpPr/>
            <p:nvPr userDrawn="1"/>
          </p:nvCxnSpPr>
          <p:spPr bwMode="auto">
            <a:xfrm rot="5400000">
              <a:off x="-126000" y="38034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61"/>
            <p:cNvCxnSpPr/>
            <p:nvPr userDrawn="1"/>
          </p:nvCxnSpPr>
          <p:spPr bwMode="auto">
            <a:xfrm rot="5400000">
              <a:off x="-126000" y="61101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64" name="cdtTextBox 12 Id17"/>
          <p:cNvSpPr txBox="1"/>
          <p:nvPr>
            <p:custDataLst>
              <p:tags r:id="rId77"/>
            </p:custDataLst>
          </p:nvPr>
        </p:nvSpPr>
        <p:spPr>
          <a:xfrm>
            <a:off x="0" y="4948237"/>
            <a:ext cx="2947637" cy="195263"/>
          </a:xfrm>
          <a:prstGeom prst="rect">
            <a:avLst/>
          </a:prstGeom>
          <a:noFill/>
        </p:spPr>
        <p:txBody>
          <a:bodyPr wrap="square" lIns="1430428" tIns="0" rIns="0" bIns="86365" rtlCol="0">
            <a:noAutofit/>
          </a:bodyPr>
          <a:lstStyle/>
          <a:p>
            <a:pPr defTabSz="685526">
              <a:lnSpc>
                <a:spcPct val="110000"/>
              </a:lnSpc>
              <a:defRPr/>
            </a:pPr>
            <a:endParaRPr lang="de-DE" sz="700" kern="0" dirty="0">
              <a:solidFill>
                <a:srgbClr val="000000"/>
              </a:solidFill>
              <a:latin typeface="Siemens Sans" pitchFamily="2" charset="0"/>
              <a:ea typeface="ＭＳ Ｐゴシック" charset="-128"/>
            </a:endParaRPr>
          </a:p>
        </p:txBody>
      </p:sp>
      <p:sp>
        <p:nvSpPr>
          <p:cNvPr id="65" name="cdtTextBox 11 Id18"/>
          <p:cNvSpPr txBox="1"/>
          <p:nvPr>
            <p:custDataLst>
              <p:tags r:id="rId78"/>
            </p:custDataLst>
          </p:nvPr>
        </p:nvSpPr>
        <p:spPr>
          <a:xfrm>
            <a:off x="0" y="4948237"/>
            <a:ext cx="1323275" cy="195263"/>
          </a:xfrm>
          <a:prstGeom prst="rect">
            <a:avLst/>
          </a:prstGeom>
          <a:noFill/>
        </p:spPr>
        <p:txBody>
          <a:bodyPr wrap="square" lIns="469612" tIns="0" rIns="0" bIns="86365" rtlCol="0" anchor="t" anchorCtr="0">
            <a:noAutofit/>
          </a:bodyPr>
          <a:lstStyle/>
          <a:p>
            <a:pPr defTabSz="685526">
              <a:lnSpc>
                <a:spcPct val="110000"/>
              </a:lnSpc>
              <a:defRPr/>
            </a:pPr>
            <a:r>
              <a:rPr lang="de-DE" sz="700" kern="0" dirty="0">
                <a:solidFill>
                  <a:srgbClr val="000000"/>
                </a:solidFill>
                <a:latin typeface="Siemens Sans" pitchFamily="2" charset="0"/>
                <a:ea typeface="ＭＳ Ｐゴシック" charset="-128"/>
              </a:rPr>
              <a:t>Page </a:t>
            </a:r>
            <a:fld id="{91E7552C-A157-4A4F-8E99-698C0325FC94}" type="slidenum">
              <a:rPr lang="de-DE" sz="700" kern="0" smtClean="0">
                <a:solidFill>
                  <a:srgbClr val="000000"/>
                </a:solidFill>
                <a:latin typeface="Siemens Sans" pitchFamily="2" charset="0"/>
                <a:ea typeface="ＭＳ Ｐゴシック" charset="-128"/>
              </a:rPr>
              <a:pPr defTabSz="685526">
                <a:lnSpc>
                  <a:spcPct val="110000"/>
                </a:lnSpc>
                <a:defRPr/>
              </a:pPr>
              <a:t>‹#›</a:t>
            </a:fld>
            <a:endParaRPr lang="de-DE" sz="700" kern="0" dirty="0">
              <a:solidFill>
                <a:srgbClr val="000000"/>
              </a:solidFill>
              <a:latin typeface="Siemens Sans" pitchFamily="2" charset="0"/>
              <a:ea typeface="ＭＳ Ｐゴシック" charset="-128"/>
            </a:endParaRPr>
          </a:p>
        </p:txBody>
      </p:sp>
    </p:spTree>
    <p:extLst>
      <p:ext uri="{BB962C8B-B14F-4D97-AF65-F5344CB8AC3E}">
        <p14:creationId xmlns:p14="http://schemas.microsoft.com/office/powerpoint/2010/main" val="3239417001"/>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 id="2147483797" r:id="rId12"/>
    <p:sldLayoutId id="2147483798" r:id="rId13"/>
    <p:sldLayoutId id="2147483799" r:id="rId14"/>
    <p:sldLayoutId id="2147483800" r:id="rId15"/>
    <p:sldLayoutId id="2147483801" r:id="rId16"/>
    <p:sldLayoutId id="2147483802" r:id="rId17"/>
    <p:sldLayoutId id="2147483803" r:id="rId18"/>
    <p:sldLayoutId id="2147483804" r:id="rId19"/>
    <p:sldLayoutId id="2147483805" r:id="rId20"/>
    <p:sldLayoutId id="2147483806" r:id="rId21"/>
    <p:sldLayoutId id="2147483807" r:id="rId22"/>
    <p:sldLayoutId id="2147483808" r:id="rId23"/>
    <p:sldLayoutId id="2147483809" r:id="rId24"/>
    <p:sldLayoutId id="2147483810" r:id="rId25"/>
    <p:sldLayoutId id="2147483811" r:id="rId26"/>
    <p:sldLayoutId id="2147483812" r:id="rId27"/>
    <p:sldLayoutId id="2147483813" r:id="rId28"/>
    <p:sldLayoutId id="2147483814" r:id="rId29"/>
    <p:sldLayoutId id="2147483815" r:id="rId30"/>
    <p:sldLayoutId id="2147483816" r:id="rId31"/>
    <p:sldLayoutId id="2147483817" r:id="rId32"/>
    <p:sldLayoutId id="2147483818" r:id="rId33"/>
    <p:sldLayoutId id="2147483819" r:id="rId34"/>
    <p:sldLayoutId id="2147483820" r:id="rId35"/>
    <p:sldLayoutId id="2147483821" r:id="rId36"/>
    <p:sldLayoutId id="2147483822" r:id="rId37"/>
    <p:sldLayoutId id="2147483823" r:id="rId38"/>
    <p:sldLayoutId id="2147483824" r:id="rId39"/>
    <p:sldLayoutId id="2147483825" r:id="rId40"/>
    <p:sldLayoutId id="2147483826" r:id="rId41"/>
    <p:sldLayoutId id="2147483827" r:id="rId42"/>
    <p:sldLayoutId id="2147483828" r:id="rId43"/>
    <p:sldLayoutId id="2147483829" r:id="rId44"/>
    <p:sldLayoutId id="2147483830" r:id="rId45"/>
    <p:sldLayoutId id="2147483831" r:id="rId46"/>
    <p:sldLayoutId id="2147483832" r:id="rId47"/>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hf sldNum="0" hdr="0" dt="0"/>
  <p:txStyles>
    <p:titleStyle>
      <a:lvl1pPr algn="l" rtl="0" eaLnBrk="1" fontAlgn="base" hangingPunct="1">
        <a:spcBef>
          <a:spcPct val="0"/>
        </a:spcBef>
        <a:spcAft>
          <a:spcPct val="0"/>
        </a:spcAft>
        <a:defRPr sz="1600" b="1">
          <a:solidFill>
            <a:srgbClr val="00646E"/>
          </a:solidFill>
          <a:latin typeface="Siemens Sans" pitchFamily="2" charset="0"/>
          <a:ea typeface="+mj-ea"/>
          <a:cs typeface="Arial" pitchFamily="34" charset="0"/>
        </a:defRPr>
      </a:lvl1pPr>
      <a:lvl2pPr algn="l" rtl="0" eaLnBrk="1" fontAlgn="base" hangingPunct="1">
        <a:spcBef>
          <a:spcPct val="0"/>
        </a:spcBef>
        <a:spcAft>
          <a:spcPct val="0"/>
        </a:spcAft>
        <a:defRPr sz="1500" b="1">
          <a:solidFill>
            <a:schemeClr val="tx1"/>
          </a:solidFill>
          <a:latin typeface="Arial" charset="0"/>
          <a:ea typeface="ＭＳ Ｐゴシック" charset="-128"/>
        </a:defRPr>
      </a:lvl2pPr>
      <a:lvl3pPr algn="l" rtl="0" eaLnBrk="1" fontAlgn="base" hangingPunct="1">
        <a:spcBef>
          <a:spcPct val="0"/>
        </a:spcBef>
        <a:spcAft>
          <a:spcPct val="0"/>
        </a:spcAft>
        <a:defRPr sz="1500" b="1">
          <a:solidFill>
            <a:schemeClr val="tx1"/>
          </a:solidFill>
          <a:latin typeface="Arial" charset="0"/>
          <a:ea typeface="ＭＳ Ｐゴシック" charset="-128"/>
        </a:defRPr>
      </a:lvl3pPr>
      <a:lvl4pPr algn="l" rtl="0" eaLnBrk="1" fontAlgn="base" hangingPunct="1">
        <a:spcBef>
          <a:spcPct val="0"/>
        </a:spcBef>
        <a:spcAft>
          <a:spcPct val="0"/>
        </a:spcAft>
        <a:defRPr sz="1500" b="1">
          <a:solidFill>
            <a:schemeClr val="tx1"/>
          </a:solidFill>
          <a:latin typeface="Arial" charset="0"/>
          <a:ea typeface="ＭＳ Ｐゴシック" charset="-128"/>
        </a:defRPr>
      </a:lvl4pPr>
      <a:lvl5pPr algn="l" rtl="0" eaLnBrk="1" fontAlgn="base" hangingPunct="1">
        <a:spcBef>
          <a:spcPct val="0"/>
        </a:spcBef>
        <a:spcAft>
          <a:spcPct val="0"/>
        </a:spcAft>
        <a:defRPr sz="1500" b="1">
          <a:solidFill>
            <a:schemeClr val="tx1"/>
          </a:solidFill>
          <a:latin typeface="Arial" charset="0"/>
          <a:ea typeface="ＭＳ Ｐゴシック" charset="-128"/>
        </a:defRPr>
      </a:lvl5pPr>
      <a:lvl6pPr marL="342763" algn="l" rtl="0" eaLnBrk="1" fontAlgn="base" hangingPunct="1">
        <a:spcBef>
          <a:spcPct val="0"/>
        </a:spcBef>
        <a:spcAft>
          <a:spcPct val="0"/>
        </a:spcAft>
        <a:defRPr sz="1500" b="1">
          <a:solidFill>
            <a:schemeClr val="tx1"/>
          </a:solidFill>
          <a:latin typeface="Arial" charset="0"/>
          <a:ea typeface="ヒラギノ角ゴ Pro W3" charset="0"/>
        </a:defRPr>
      </a:lvl6pPr>
      <a:lvl7pPr marL="685526" algn="l" rtl="0" eaLnBrk="1" fontAlgn="base" hangingPunct="1">
        <a:spcBef>
          <a:spcPct val="0"/>
        </a:spcBef>
        <a:spcAft>
          <a:spcPct val="0"/>
        </a:spcAft>
        <a:defRPr sz="1500" b="1">
          <a:solidFill>
            <a:schemeClr val="tx1"/>
          </a:solidFill>
          <a:latin typeface="Arial" charset="0"/>
          <a:ea typeface="ヒラギノ角ゴ Pro W3" charset="0"/>
        </a:defRPr>
      </a:lvl7pPr>
      <a:lvl8pPr marL="1028289" algn="l" rtl="0" eaLnBrk="1" fontAlgn="base" hangingPunct="1">
        <a:spcBef>
          <a:spcPct val="0"/>
        </a:spcBef>
        <a:spcAft>
          <a:spcPct val="0"/>
        </a:spcAft>
        <a:defRPr sz="1500" b="1">
          <a:solidFill>
            <a:schemeClr val="tx1"/>
          </a:solidFill>
          <a:latin typeface="Arial" charset="0"/>
          <a:ea typeface="ヒラギノ角ゴ Pro W3" charset="0"/>
        </a:defRPr>
      </a:lvl8pPr>
      <a:lvl9pPr marL="1371051" algn="l" rtl="0" eaLnBrk="1" fontAlgn="base" hangingPunct="1">
        <a:spcBef>
          <a:spcPct val="0"/>
        </a:spcBef>
        <a:spcAft>
          <a:spcPct val="0"/>
        </a:spcAft>
        <a:defRPr sz="1500" b="1">
          <a:solidFill>
            <a:schemeClr val="tx1"/>
          </a:solidFill>
          <a:latin typeface="Arial" charset="0"/>
          <a:ea typeface="ヒラギノ角ゴ Pro W3" charset="0"/>
        </a:defRPr>
      </a:lvl9pPr>
    </p:titleStyle>
    <p:bodyStyle>
      <a:lvl1pPr marL="0" indent="0" algn="l" rtl="0" eaLnBrk="1" fontAlgn="base" hangingPunct="1">
        <a:lnSpc>
          <a:spcPct val="110000"/>
        </a:lnSpc>
        <a:spcBef>
          <a:spcPct val="0"/>
        </a:spcBef>
        <a:spcAft>
          <a:spcPct val="0"/>
        </a:spcAft>
        <a:buClr>
          <a:schemeClr val="accent1"/>
        </a:buClr>
        <a:buFont typeface="Arial" pitchFamily="34" charset="0"/>
        <a:buNone/>
        <a:tabLst/>
        <a:defRPr>
          <a:solidFill>
            <a:schemeClr val="tx1"/>
          </a:solidFill>
          <a:latin typeface="Siemens Sans" pitchFamily="2" charset="0"/>
          <a:ea typeface="+mn-ea"/>
          <a:cs typeface="Arial" pitchFamily="34" charset="0"/>
        </a:defRPr>
      </a:lvl1pPr>
      <a:lvl2pPr marL="134487" indent="-133297" algn="l" rtl="0" eaLnBrk="1" fontAlgn="base" hangingPunct="1">
        <a:lnSpc>
          <a:spcPct val="110000"/>
        </a:lnSpc>
        <a:spcBef>
          <a:spcPct val="0"/>
        </a:spcBef>
        <a:spcAft>
          <a:spcPct val="0"/>
        </a:spcAft>
        <a:buClr>
          <a:schemeClr val="accent1"/>
        </a:buClr>
        <a:buFont typeface="Wingdings" panose="05000000000000000000" pitchFamily="2" charset="2"/>
        <a:buChar char="§"/>
        <a:tabLst/>
        <a:defRPr baseline="0">
          <a:solidFill>
            <a:schemeClr val="tx1"/>
          </a:solidFill>
          <a:latin typeface="Siemens Sans" pitchFamily="2" charset="0"/>
          <a:ea typeface="+mn-ea"/>
          <a:cs typeface="Arial" pitchFamily="34" charset="0"/>
        </a:defRPr>
      </a:lvl2pPr>
      <a:lvl3pPr marL="268974" indent="-133297" algn="l" rtl="0" eaLnBrk="1" fontAlgn="base" hangingPunct="1">
        <a:lnSpc>
          <a:spcPct val="110000"/>
        </a:lnSpc>
        <a:spcBef>
          <a:spcPct val="0"/>
        </a:spcBef>
        <a:spcAft>
          <a:spcPct val="0"/>
        </a:spcAft>
        <a:buClr>
          <a:schemeClr val="accent1"/>
        </a:buClr>
        <a:buFont typeface="Wingdings" panose="05000000000000000000" pitchFamily="2" charset="2"/>
        <a:buChar char="§"/>
        <a:tabLst/>
        <a:defRPr baseline="0">
          <a:solidFill>
            <a:schemeClr val="tx1"/>
          </a:solidFill>
          <a:latin typeface="Siemens Sans" pitchFamily="2" charset="0"/>
          <a:ea typeface="+mn-ea"/>
          <a:cs typeface="Arial" pitchFamily="34" charset="0"/>
        </a:defRPr>
      </a:lvl3pPr>
      <a:lvl4pPr marL="403461" indent="-133297" algn="l" rtl="0" eaLnBrk="1" fontAlgn="base" hangingPunct="1">
        <a:lnSpc>
          <a:spcPct val="110000"/>
        </a:lnSpc>
        <a:spcBef>
          <a:spcPct val="0"/>
        </a:spcBef>
        <a:spcAft>
          <a:spcPct val="0"/>
        </a:spcAft>
        <a:buClr>
          <a:schemeClr val="accent1"/>
        </a:buClr>
        <a:buFont typeface="Wingdings" panose="05000000000000000000" pitchFamily="2" charset="2"/>
        <a:buChar char="§"/>
        <a:tabLst/>
        <a:defRPr baseline="0">
          <a:solidFill>
            <a:schemeClr val="tx1"/>
          </a:solidFill>
          <a:latin typeface="Siemens Sans" pitchFamily="2" charset="0"/>
          <a:ea typeface="+mn-ea"/>
          <a:cs typeface="Arial" pitchFamily="34" charset="0"/>
        </a:defRPr>
      </a:lvl4pPr>
      <a:lvl5pPr marL="537947" indent="-133297" algn="l" rtl="0" eaLnBrk="1" fontAlgn="base" hangingPunct="1">
        <a:lnSpc>
          <a:spcPct val="110000"/>
        </a:lnSpc>
        <a:spcBef>
          <a:spcPct val="0"/>
        </a:spcBef>
        <a:spcAft>
          <a:spcPct val="0"/>
        </a:spcAft>
        <a:buClr>
          <a:schemeClr val="accent1"/>
        </a:buClr>
        <a:buFont typeface="Wingdings" panose="05000000000000000000" pitchFamily="2" charset="2"/>
        <a:buChar char="§"/>
        <a:tabLst/>
        <a:defRPr baseline="0">
          <a:solidFill>
            <a:schemeClr val="tx1"/>
          </a:solidFill>
          <a:latin typeface="Siemens Sans" pitchFamily="2" charset="0"/>
          <a:ea typeface="+mn-ea"/>
          <a:cs typeface="Arial" pitchFamily="34" charset="0"/>
        </a:defRPr>
      </a:lvl5pPr>
      <a:lvl6pPr marL="915225" indent="-141628"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257988" indent="-141628"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1600750" indent="-141628"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1943513" indent="-141628"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p:bodyStyle>
    <p:otherStyle>
      <a:defPPr>
        <a:defRPr lang="de-DE"/>
      </a:defPPr>
      <a:lvl1pPr marL="0" algn="l" defTabSz="685526" rtl="0" eaLnBrk="1" latinLnBrk="0" hangingPunct="1">
        <a:defRPr sz="1300" kern="1200">
          <a:solidFill>
            <a:schemeClr val="tx1"/>
          </a:solidFill>
          <a:latin typeface="+mn-lt"/>
          <a:ea typeface="+mn-ea"/>
          <a:cs typeface="+mn-cs"/>
        </a:defRPr>
      </a:lvl1pPr>
      <a:lvl2pPr marL="342763" algn="l" defTabSz="685526" rtl="0" eaLnBrk="1" latinLnBrk="0" hangingPunct="1">
        <a:defRPr sz="1300" kern="1200">
          <a:solidFill>
            <a:schemeClr val="tx1"/>
          </a:solidFill>
          <a:latin typeface="+mn-lt"/>
          <a:ea typeface="+mn-ea"/>
          <a:cs typeface="+mn-cs"/>
        </a:defRPr>
      </a:lvl2pPr>
      <a:lvl3pPr marL="685526" algn="l" defTabSz="685526" rtl="0" eaLnBrk="1" latinLnBrk="0" hangingPunct="1">
        <a:defRPr sz="1300" kern="1200">
          <a:solidFill>
            <a:schemeClr val="tx1"/>
          </a:solidFill>
          <a:latin typeface="+mn-lt"/>
          <a:ea typeface="+mn-ea"/>
          <a:cs typeface="+mn-cs"/>
        </a:defRPr>
      </a:lvl3pPr>
      <a:lvl4pPr marL="1028289" algn="l" defTabSz="685526" rtl="0" eaLnBrk="1" latinLnBrk="0" hangingPunct="1">
        <a:defRPr sz="1300" kern="1200">
          <a:solidFill>
            <a:schemeClr val="tx1"/>
          </a:solidFill>
          <a:latin typeface="+mn-lt"/>
          <a:ea typeface="+mn-ea"/>
          <a:cs typeface="+mn-cs"/>
        </a:defRPr>
      </a:lvl4pPr>
      <a:lvl5pPr marL="1371051" algn="l" defTabSz="685526" rtl="0" eaLnBrk="1" latinLnBrk="0" hangingPunct="1">
        <a:defRPr sz="1300" kern="1200">
          <a:solidFill>
            <a:schemeClr val="tx1"/>
          </a:solidFill>
          <a:latin typeface="+mn-lt"/>
          <a:ea typeface="+mn-ea"/>
          <a:cs typeface="+mn-cs"/>
        </a:defRPr>
      </a:lvl5pPr>
      <a:lvl6pPr marL="1713814" algn="l" defTabSz="685526" rtl="0" eaLnBrk="1" latinLnBrk="0" hangingPunct="1">
        <a:defRPr sz="1300" kern="1200">
          <a:solidFill>
            <a:schemeClr val="tx1"/>
          </a:solidFill>
          <a:latin typeface="+mn-lt"/>
          <a:ea typeface="+mn-ea"/>
          <a:cs typeface="+mn-cs"/>
        </a:defRPr>
      </a:lvl6pPr>
      <a:lvl7pPr marL="2056577" algn="l" defTabSz="685526" rtl="0" eaLnBrk="1" latinLnBrk="0" hangingPunct="1">
        <a:defRPr sz="1300" kern="1200">
          <a:solidFill>
            <a:schemeClr val="tx1"/>
          </a:solidFill>
          <a:latin typeface="+mn-lt"/>
          <a:ea typeface="+mn-ea"/>
          <a:cs typeface="+mn-cs"/>
        </a:defRPr>
      </a:lvl7pPr>
      <a:lvl8pPr marL="2399340" algn="l" defTabSz="685526" rtl="0" eaLnBrk="1" latinLnBrk="0" hangingPunct="1">
        <a:defRPr sz="1300" kern="1200">
          <a:solidFill>
            <a:schemeClr val="tx1"/>
          </a:solidFill>
          <a:latin typeface="+mn-lt"/>
          <a:ea typeface="+mn-ea"/>
          <a:cs typeface="+mn-cs"/>
        </a:defRPr>
      </a:lvl8pPr>
      <a:lvl9pPr marL="2742103" algn="l" defTabSz="685526" rtl="0" eaLnBrk="1" latinLnBrk="0" hangingPunct="1">
        <a:defRPr sz="13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D8F4B053-B671-432D-88BF-F81D81B0BF0C}"/>
              </a:ext>
            </a:extLst>
          </p:cNvPr>
          <p:cNvGraphicFramePr>
            <a:graphicFrameLocks noChangeAspect="1"/>
          </p:cNvGraphicFramePr>
          <p:nvPr userDrawn="1">
            <p:custDataLst>
              <p:tags r:id="rId14"/>
            </p:custDataLst>
            <p:extLst>
              <p:ext uri="{D42A27DB-BD31-4B8C-83A1-F6EECF244321}">
                <p14:modId xmlns:p14="http://schemas.microsoft.com/office/powerpoint/2010/main" val="1866453385"/>
              </p:ext>
            </p:extLst>
          </p:nvPr>
        </p:nvGraphicFramePr>
        <p:xfrm>
          <a:off x="1191" y="1191"/>
          <a:ext cx="1190" cy="1191"/>
        </p:xfrm>
        <a:graphic>
          <a:graphicData uri="http://schemas.openxmlformats.org/presentationml/2006/ole">
            <mc:AlternateContent xmlns:mc="http://schemas.openxmlformats.org/markup-compatibility/2006">
              <mc:Choice xmlns:v="urn:schemas-microsoft-com:vml" Requires="v">
                <p:oleObj spid="_x0000_s62701" name="think-cell Slide" r:id="rId17" imgW="498" imgH="499" progId="TCLayout.ActiveDocument.1">
                  <p:embed/>
                </p:oleObj>
              </mc:Choice>
              <mc:Fallback>
                <p:oleObj name="think-cell Slide" r:id="rId17" imgW="498" imgH="499" progId="TCLayout.ActiveDocument.1">
                  <p:embed/>
                  <p:pic>
                    <p:nvPicPr>
                      <p:cNvPr id="7" name="Object 6" hidden="1">
                        <a:extLst>
                          <a:ext uri="{FF2B5EF4-FFF2-40B4-BE49-F238E27FC236}">
                            <a16:creationId xmlns:a16="http://schemas.microsoft.com/office/drawing/2014/main" id="{D8F4B053-B671-432D-88BF-F81D81B0BF0C}"/>
                          </a:ext>
                        </a:extLst>
                      </p:cNvPr>
                      <p:cNvPicPr/>
                      <p:nvPr/>
                    </p:nvPicPr>
                    <p:blipFill>
                      <a:blip r:embed="rId18"/>
                      <a:stretch>
                        <a:fillRect/>
                      </a:stretch>
                    </p:blipFill>
                    <p:spPr>
                      <a:xfrm>
                        <a:off x="1191" y="1191"/>
                        <a:ext cx="1190" cy="1191"/>
                      </a:xfrm>
                      <a:prstGeom prst="rect">
                        <a:avLst/>
                      </a:prstGeom>
                    </p:spPr>
                  </p:pic>
                </p:oleObj>
              </mc:Fallback>
            </mc:AlternateContent>
          </a:graphicData>
        </a:graphic>
      </p:graphicFrame>
      <p:grpSp>
        <p:nvGrpSpPr>
          <p:cNvPr id="8" name="Group 33">
            <a:extLst>
              <a:ext uri="{FF2B5EF4-FFF2-40B4-BE49-F238E27FC236}">
                <a16:creationId xmlns:a16="http://schemas.microsoft.com/office/drawing/2014/main" id="{E619C2B1-F103-4A4C-9B75-75BA3CD15359}"/>
              </a:ext>
            </a:extLst>
          </p:cNvPr>
          <p:cNvGrpSpPr>
            <a:grpSpLocks noChangeAspect="1"/>
          </p:cNvGrpSpPr>
          <p:nvPr userDrawn="1"/>
        </p:nvGrpSpPr>
        <p:grpSpPr bwMode="auto">
          <a:xfrm>
            <a:off x="7162642" y="242888"/>
            <a:ext cx="1618407" cy="685800"/>
            <a:chOff x="6019" y="204"/>
            <a:chExt cx="1360" cy="576"/>
          </a:xfrm>
        </p:grpSpPr>
        <p:sp>
          <p:nvSpPr>
            <p:cNvPr id="9" name="AutoShape 32">
              <a:extLst>
                <a:ext uri="{FF2B5EF4-FFF2-40B4-BE49-F238E27FC236}">
                  <a16:creationId xmlns:a16="http://schemas.microsoft.com/office/drawing/2014/main" id="{EA627735-FE85-42C9-8518-583BF34D24A7}"/>
                </a:ext>
              </a:extLst>
            </p:cNvPr>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10" name="Rectangle 34">
              <a:extLst>
                <a:ext uri="{FF2B5EF4-FFF2-40B4-BE49-F238E27FC236}">
                  <a16:creationId xmlns:a16="http://schemas.microsoft.com/office/drawing/2014/main" id="{1B0B7BC1-51FC-4022-9BA5-036133C1D0B9}"/>
                </a:ext>
              </a:extLst>
            </p:cNvPr>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11" name="Freeform 35">
              <a:extLst>
                <a:ext uri="{FF2B5EF4-FFF2-40B4-BE49-F238E27FC236}">
                  <a16:creationId xmlns:a16="http://schemas.microsoft.com/office/drawing/2014/main" id="{32172F09-D518-4C4C-A994-88922CE00667}"/>
                </a:ext>
              </a:extLst>
            </p:cNvPr>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12" name="Freeform 36">
              <a:extLst>
                <a:ext uri="{FF2B5EF4-FFF2-40B4-BE49-F238E27FC236}">
                  <a16:creationId xmlns:a16="http://schemas.microsoft.com/office/drawing/2014/main" id="{574D9158-CAEB-4474-8855-B7FFEE1DB430}"/>
                </a:ext>
              </a:extLst>
            </p:cNvPr>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13" name="Freeform 37">
              <a:extLst>
                <a:ext uri="{FF2B5EF4-FFF2-40B4-BE49-F238E27FC236}">
                  <a16:creationId xmlns:a16="http://schemas.microsoft.com/office/drawing/2014/main" id="{7AC9E3C3-22DC-48EF-91EE-B7F3041F0F1A}"/>
                </a:ext>
              </a:extLst>
            </p:cNvPr>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14" name="Freeform 38">
              <a:extLst>
                <a:ext uri="{FF2B5EF4-FFF2-40B4-BE49-F238E27FC236}">
                  <a16:creationId xmlns:a16="http://schemas.microsoft.com/office/drawing/2014/main" id="{52F983A6-D760-4B41-947D-F8017EF8703C}"/>
                </a:ext>
              </a:extLst>
            </p:cNvPr>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15" name="Freeform 39">
              <a:extLst>
                <a:ext uri="{FF2B5EF4-FFF2-40B4-BE49-F238E27FC236}">
                  <a16:creationId xmlns:a16="http://schemas.microsoft.com/office/drawing/2014/main" id="{314B2726-9CB4-4495-AF1C-D6ADCDF00D50}"/>
                </a:ext>
              </a:extLst>
            </p:cNvPr>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16" name="Freeform 40">
              <a:extLst>
                <a:ext uri="{FF2B5EF4-FFF2-40B4-BE49-F238E27FC236}">
                  <a16:creationId xmlns:a16="http://schemas.microsoft.com/office/drawing/2014/main" id="{68B63AE8-2520-42F6-8F15-B0EEA7D53CD5}"/>
                </a:ext>
              </a:extLst>
            </p:cNvPr>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17" name="Freeform 41">
              <a:extLst>
                <a:ext uri="{FF2B5EF4-FFF2-40B4-BE49-F238E27FC236}">
                  <a16:creationId xmlns:a16="http://schemas.microsoft.com/office/drawing/2014/main" id="{1DD95968-6361-4936-B73A-50D8593249DC}"/>
                </a:ext>
              </a:extLst>
            </p:cNvPr>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18" name="Freeform 42">
              <a:extLst>
                <a:ext uri="{FF2B5EF4-FFF2-40B4-BE49-F238E27FC236}">
                  <a16:creationId xmlns:a16="http://schemas.microsoft.com/office/drawing/2014/main" id="{BCCDBB93-A50F-4991-9E4C-79147ABC9D93}"/>
                </a:ext>
              </a:extLst>
            </p:cNvPr>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19" name="Freeform 43">
              <a:extLst>
                <a:ext uri="{FF2B5EF4-FFF2-40B4-BE49-F238E27FC236}">
                  <a16:creationId xmlns:a16="http://schemas.microsoft.com/office/drawing/2014/main" id="{8F0B1183-1403-4444-AFDD-50F421F875B4}"/>
                </a:ext>
              </a:extLst>
            </p:cNvPr>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20" name="Freeform 44">
              <a:extLst>
                <a:ext uri="{FF2B5EF4-FFF2-40B4-BE49-F238E27FC236}">
                  <a16:creationId xmlns:a16="http://schemas.microsoft.com/office/drawing/2014/main" id="{FA7A4BB4-C991-4874-AE07-4B3B261A9407}"/>
                </a:ext>
              </a:extLst>
            </p:cNvPr>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21" name="Freeform 45">
              <a:extLst>
                <a:ext uri="{FF2B5EF4-FFF2-40B4-BE49-F238E27FC236}">
                  <a16:creationId xmlns:a16="http://schemas.microsoft.com/office/drawing/2014/main" id="{701DD1E4-D69F-453A-9A83-4FFD666BD721}"/>
                </a:ext>
              </a:extLst>
            </p:cNvPr>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22" name="Freeform 46">
              <a:extLst>
                <a:ext uri="{FF2B5EF4-FFF2-40B4-BE49-F238E27FC236}">
                  <a16:creationId xmlns:a16="http://schemas.microsoft.com/office/drawing/2014/main" id="{3E425FFC-DA16-4699-9AA0-2B3A55594412}"/>
                </a:ext>
              </a:extLst>
            </p:cNvPr>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23" name="Freeform 47">
              <a:extLst>
                <a:ext uri="{FF2B5EF4-FFF2-40B4-BE49-F238E27FC236}">
                  <a16:creationId xmlns:a16="http://schemas.microsoft.com/office/drawing/2014/main" id="{1956138F-538A-4291-971C-10F1F0F4DF25}"/>
                </a:ext>
              </a:extLst>
            </p:cNvPr>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24" name="Freeform 48">
              <a:extLst>
                <a:ext uri="{FF2B5EF4-FFF2-40B4-BE49-F238E27FC236}">
                  <a16:creationId xmlns:a16="http://schemas.microsoft.com/office/drawing/2014/main" id="{FDA7CA79-DD45-4EB4-B0A5-653172B551D0}"/>
                </a:ext>
              </a:extLst>
            </p:cNvPr>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25" name="Freeform 49">
              <a:extLst>
                <a:ext uri="{FF2B5EF4-FFF2-40B4-BE49-F238E27FC236}">
                  <a16:creationId xmlns:a16="http://schemas.microsoft.com/office/drawing/2014/main" id="{8896A2F7-7C01-4FC9-8965-8B78CC91E182}"/>
                </a:ext>
              </a:extLst>
            </p:cNvPr>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26" name="Freeform 50">
              <a:extLst>
                <a:ext uri="{FF2B5EF4-FFF2-40B4-BE49-F238E27FC236}">
                  <a16:creationId xmlns:a16="http://schemas.microsoft.com/office/drawing/2014/main" id="{A79E9081-2981-4B9A-9F63-DAD03EEB1284}"/>
                </a:ext>
              </a:extLst>
            </p:cNvPr>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27" name="Freeform 51">
              <a:extLst>
                <a:ext uri="{FF2B5EF4-FFF2-40B4-BE49-F238E27FC236}">
                  <a16:creationId xmlns:a16="http://schemas.microsoft.com/office/drawing/2014/main" id="{F145109D-1401-40B2-ADDE-562958033AA1}"/>
                </a:ext>
              </a:extLst>
            </p:cNvPr>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28" name="Freeform 52">
              <a:extLst>
                <a:ext uri="{FF2B5EF4-FFF2-40B4-BE49-F238E27FC236}">
                  <a16:creationId xmlns:a16="http://schemas.microsoft.com/office/drawing/2014/main" id="{009CE077-CFED-40C7-8F58-7A494BDC3F13}"/>
                </a:ext>
              </a:extLst>
            </p:cNvPr>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29" name="Freeform 53">
              <a:extLst>
                <a:ext uri="{FF2B5EF4-FFF2-40B4-BE49-F238E27FC236}">
                  <a16:creationId xmlns:a16="http://schemas.microsoft.com/office/drawing/2014/main" id="{545DEBCD-EDF8-43B3-9C85-7DC4BF405BE0}"/>
                </a:ext>
              </a:extLst>
            </p:cNvPr>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30" name="Freeform 54">
              <a:extLst>
                <a:ext uri="{FF2B5EF4-FFF2-40B4-BE49-F238E27FC236}">
                  <a16:creationId xmlns:a16="http://schemas.microsoft.com/office/drawing/2014/main" id="{11F81E1B-FCF0-4713-B010-DE3FD8FFD9F9}"/>
                </a:ext>
              </a:extLst>
            </p:cNvPr>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31" name="Freeform 55">
              <a:extLst>
                <a:ext uri="{FF2B5EF4-FFF2-40B4-BE49-F238E27FC236}">
                  <a16:creationId xmlns:a16="http://schemas.microsoft.com/office/drawing/2014/main" id="{9CD1C4CD-CD7B-4FE5-AE0B-E254BD3D328D}"/>
                </a:ext>
              </a:extLst>
            </p:cNvPr>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32" name="Freeform 56">
              <a:extLst>
                <a:ext uri="{FF2B5EF4-FFF2-40B4-BE49-F238E27FC236}">
                  <a16:creationId xmlns:a16="http://schemas.microsoft.com/office/drawing/2014/main" id="{FF22920C-B767-46B4-B100-BB12553D3078}"/>
                </a:ext>
              </a:extLst>
            </p:cNvPr>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33" name="Freeform 57">
              <a:extLst>
                <a:ext uri="{FF2B5EF4-FFF2-40B4-BE49-F238E27FC236}">
                  <a16:creationId xmlns:a16="http://schemas.microsoft.com/office/drawing/2014/main" id="{859AF1C8-C6BB-44B7-A693-CDDE7C38ACF7}"/>
                </a:ext>
              </a:extLst>
            </p:cNvPr>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34" name="Freeform 58">
              <a:extLst>
                <a:ext uri="{FF2B5EF4-FFF2-40B4-BE49-F238E27FC236}">
                  <a16:creationId xmlns:a16="http://schemas.microsoft.com/office/drawing/2014/main" id="{D21AB5FD-897F-4099-8230-15A069C7F0EE}"/>
                </a:ext>
              </a:extLst>
            </p:cNvPr>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sp>
          <p:nvSpPr>
            <p:cNvPr id="35" name="Freeform 59">
              <a:extLst>
                <a:ext uri="{FF2B5EF4-FFF2-40B4-BE49-F238E27FC236}">
                  <a16:creationId xmlns:a16="http://schemas.microsoft.com/office/drawing/2014/main" id="{35324B52-BE63-413D-ABB7-EBF8DE8EBB49}"/>
                </a:ext>
              </a:extLst>
            </p:cNvPr>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349">
                <a:solidFill>
                  <a:srgbClr val="ADBECB"/>
                </a:solidFill>
              </a:endParaRPr>
            </a:p>
          </p:txBody>
        </p:sp>
      </p:grpSp>
      <p:sp>
        <p:nvSpPr>
          <p:cNvPr id="40" name="cdtTextBox 11 Id18">
            <a:extLst>
              <a:ext uri="{FF2B5EF4-FFF2-40B4-BE49-F238E27FC236}">
                <a16:creationId xmlns:a16="http://schemas.microsoft.com/office/drawing/2014/main" id="{1D6CFBA9-144A-4649-B4A8-9115761D2F01}"/>
              </a:ext>
            </a:extLst>
          </p:cNvPr>
          <p:cNvSpPr txBox="1"/>
          <p:nvPr userDrawn="1">
            <p:custDataLst>
              <p:tags r:id="rId15"/>
            </p:custDataLst>
          </p:nvPr>
        </p:nvSpPr>
        <p:spPr>
          <a:xfrm>
            <a:off x="0" y="4948237"/>
            <a:ext cx="1323275" cy="195263"/>
          </a:xfrm>
          <a:prstGeom prst="rect">
            <a:avLst/>
          </a:prstGeom>
          <a:noFill/>
        </p:spPr>
        <p:txBody>
          <a:bodyPr wrap="square" lIns="469555" tIns="0" rIns="0" bIns="86355" rtlCol="0" anchor="t" anchorCtr="0">
            <a:noAutofit/>
          </a:bodyPr>
          <a:lstStyle/>
          <a:p>
            <a:pPr marL="0" marR="0" lvl="0" indent="0" defTabSz="685434" eaLnBrk="1" fontAlgn="auto" latinLnBrk="0" hangingPunct="1">
              <a:lnSpc>
                <a:spcPct val="110000"/>
              </a:lnSpc>
              <a:spcBef>
                <a:spcPts val="0"/>
              </a:spcBef>
              <a:spcAft>
                <a:spcPts val="0"/>
              </a:spcAft>
              <a:buClrTx/>
              <a:buSzTx/>
              <a:buFontTx/>
              <a:buNone/>
              <a:tabLst/>
              <a:defRPr/>
            </a:pPr>
            <a:r>
              <a:rPr kumimoji="0" lang="de-DE" sz="750" b="0" i="0" u="none" strike="noStrike" kern="0" cap="none" spc="0" normalizeH="0" baseline="0" noProof="0" dirty="0">
                <a:ln>
                  <a:noFill/>
                </a:ln>
                <a:solidFill>
                  <a:schemeClr val="tx1">
                    <a:lumMod val="75000"/>
                    <a:lumOff val="25000"/>
                  </a:schemeClr>
                </a:solidFill>
                <a:effectLst/>
                <a:uLnTx/>
                <a:uFillTx/>
              </a:rPr>
              <a:t>Page </a:t>
            </a:r>
            <a:fld id="{91E7552C-A157-4A4F-8E99-698C0325FC94}" type="slidenum">
              <a:rPr kumimoji="0" lang="de-DE" sz="750" b="0" i="0" u="none" strike="noStrike" kern="0" cap="none" spc="0" normalizeH="0" baseline="0" noProof="0" smtClean="0">
                <a:ln>
                  <a:noFill/>
                </a:ln>
                <a:solidFill>
                  <a:schemeClr val="tx1">
                    <a:lumMod val="75000"/>
                    <a:lumOff val="25000"/>
                  </a:schemeClr>
                </a:solidFill>
                <a:effectLst/>
                <a:uLnTx/>
                <a:uFillTx/>
              </a:rPr>
              <a:pPr marL="0" marR="0" lvl="0" indent="0" defTabSz="685434" eaLnBrk="1" fontAlgn="auto" latinLnBrk="0" hangingPunct="1">
                <a:lnSpc>
                  <a:spcPct val="110000"/>
                </a:lnSpc>
                <a:spcBef>
                  <a:spcPts val="0"/>
                </a:spcBef>
                <a:spcAft>
                  <a:spcPts val="0"/>
                </a:spcAft>
                <a:buClrTx/>
                <a:buSzTx/>
                <a:buFontTx/>
                <a:buNone/>
                <a:tabLst/>
                <a:defRPr/>
              </a:pPr>
              <a:t>‹#›</a:t>
            </a:fld>
            <a:endParaRPr kumimoji="0" lang="de-DE" sz="750" b="0" i="0" u="none" strike="noStrike" kern="0" cap="none" spc="0" normalizeH="0" baseline="0" noProof="0" dirty="0">
              <a:ln>
                <a:noFill/>
              </a:ln>
              <a:solidFill>
                <a:schemeClr val="tx1">
                  <a:lumMod val="75000"/>
                  <a:lumOff val="25000"/>
                </a:schemeClr>
              </a:solidFill>
              <a:effectLst/>
              <a:uLnTx/>
              <a:uFillTx/>
            </a:endParaRPr>
          </a:p>
        </p:txBody>
      </p:sp>
      <p:sp>
        <p:nvSpPr>
          <p:cNvPr id="41" name="cdtTextBox 13 Id19">
            <a:extLst>
              <a:ext uri="{FF2B5EF4-FFF2-40B4-BE49-F238E27FC236}">
                <a16:creationId xmlns:a16="http://schemas.microsoft.com/office/drawing/2014/main" id="{96490921-1084-4C7B-9D99-871659834EF0}"/>
              </a:ext>
            </a:extLst>
          </p:cNvPr>
          <p:cNvSpPr txBox="1"/>
          <p:nvPr userDrawn="1">
            <p:custDataLst>
              <p:tags r:id="rId16"/>
            </p:custDataLst>
          </p:nvPr>
        </p:nvSpPr>
        <p:spPr>
          <a:xfrm>
            <a:off x="7319510" y="4943371"/>
            <a:ext cx="1824490" cy="195263"/>
          </a:xfrm>
          <a:prstGeom prst="rect">
            <a:avLst/>
          </a:prstGeom>
          <a:noFill/>
        </p:spPr>
        <p:txBody>
          <a:bodyPr wrap="square" lIns="0" tIns="0" rIns="361612" bIns="86355" rtlCol="0">
            <a:noAutofit/>
          </a:bodyPr>
          <a:lstStyle/>
          <a:p>
            <a:pPr marL="0" marR="0" lvl="0" indent="0" algn="r" defTabSz="685434" eaLnBrk="1" fontAlgn="auto" latinLnBrk="0" hangingPunct="1">
              <a:lnSpc>
                <a:spcPct val="110000"/>
              </a:lnSpc>
              <a:spcBef>
                <a:spcPts val="0"/>
              </a:spcBef>
              <a:spcAft>
                <a:spcPts val="0"/>
              </a:spcAft>
              <a:buClrTx/>
              <a:buSzTx/>
              <a:buFontTx/>
              <a:buNone/>
              <a:tabLst/>
              <a:defRPr/>
            </a:pPr>
            <a:r>
              <a:rPr kumimoji="0" lang="pl-PL" sz="750" b="0" i="0" u="none" strike="noStrike" kern="0" cap="none" spc="0" normalizeH="0" baseline="0" noProof="0" dirty="0">
                <a:ln>
                  <a:noFill/>
                </a:ln>
                <a:solidFill>
                  <a:schemeClr val="tx1">
                    <a:lumMod val="75000"/>
                    <a:lumOff val="25000"/>
                  </a:schemeClr>
                </a:solidFill>
                <a:effectLst/>
                <a:uLnTx/>
                <a:uFillTx/>
              </a:rPr>
              <a:t>GP PG GO RO NAM</a:t>
            </a:r>
            <a:endParaRPr kumimoji="0" lang="de-DE" sz="750" b="0" i="0" u="none" strike="noStrike" kern="0" cap="none" spc="0" normalizeH="0" baseline="0" noProof="0" dirty="0">
              <a:ln>
                <a:noFill/>
              </a:ln>
              <a:solidFill>
                <a:schemeClr val="tx1">
                  <a:lumMod val="75000"/>
                  <a:lumOff val="25000"/>
                </a:schemeClr>
              </a:solidFill>
              <a:effectLst/>
              <a:uLnTx/>
              <a:uFillTx/>
            </a:endParaRPr>
          </a:p>
        </p:txBody>
      </p:sp>
    </p:spTree>
    <p:extLst>
      <p:ext uri="{BB962C8B-B14F-4D97-AF65-F5344CB8AC3E}">
        <p14:creationId xmlns:p14="http://schemas.microsoft.com/office/powerpoint/2010/main" val="434668599"/>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 id="2147483838" r:id="rId4"/>
    <p:sldLayoutId id="2147483839" r:id="rId5"/>
    <p:sldLayoutId id="2147483840" r:id="rId6"/>
    <p:sldLayoutId id="2147483841" r:id="rId7"/>
    <p:sldLayoutId id="2147483842" r:id="rId8"/>
    <p:sldLayoutId id="2147483843" r:id="rId9"/>
    <p:sldLayoutId id="2147483844" r:id="rId10"/>
    <p:sldLayoutId id="2147483845" r:id="rId11"/>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xStyles>
    <p:titleStyle>
      <a:lvl1pPr algn="l" defTabSz="685434" rtl="0" eaLnBrk="1" latinLnBrk="0" hangingPunct="1">
        <a:lnSpc>
          <a:spcPct val="90000"/>
        </a:lnSpc>
        <a:spcBef>
          <a:spcPct val="0"/>
        </a:spcBef>
        <a:buNone/>
        <a:defRPr sz="3298" kern="1200">
          <a:solidFill>
            <a:schemeClr val="tx1"/>
          </a:solidFill>
          <a:latin typeface="+mj-lt"/>
          <a:ea typeface="+mj-ea"/>
          <a:cs typeface="+mj-cs"/>
        </a:defRPr>
      </a:lvl1pPr>
    </p:titleStyle>
    <p:bodyStyle>
      <a:lvl1pPr marL="171359" indent="-171359" algn="l" defTabSz="685434" rtl="0" eaLnBrk="1" latinLnBrk="0" hangingPunct="1">
        <a:lnSpc>
          <a:spcPct val="90000"/>
        </a:lnSpc>
        <a:spcBef>
          <a:spcPts val="750"/>
        </a:spcBef>
        <a:buFont typeface="Arial" panose="020B0604020202020204" pitchFamily="34" charset="0"/>
        <a:buChar char="•"/>
        <a:defRPr sz="2099" kern="1200">
          <a:solidFill>
            <a:schemeClr val="tx1"/>
          </a:solidFill>
          <a:latin typeface="+mn-lt"/>
          <a:ea typeface="+mn-ea"/>
          <a:cs typeface="+mn-cs"/>
        </a:defRPr>
      </a:lvl1pPr>
      <a:lvl2pPr marL="514076" indent="-171359" algn="l" defTabSz="685434" rtl="0" eaLnBrk="1" latinLnBrk="0" hangingPunct="1">
        <a:lnSpc>
          <a:spcPct val="90000"/>
        </a:lnSpc>
        <a:spcBef>
          <a:spcPts val="375"/>
        </a:spcBef>
        <a:buFont typeface="Arial" panose="020B0604020202020204" pitchFamily="34" charset="0"/>
        <a:buChar char="•"/>
        <a:defRPr sz="1799" kern="1200">
          <a:solidFill>
            <a:schemeClr val="tx1"/>
          </a:solidFill>
          <a:latin typeface="+mn-lt"/>
          <a:ea typeface="+mn-ea"/>
          <a:cs typeface="+mn-cs"/>
        </a:defRPr>
      </a:lvl2pPr>
      <a:lvl3pPr marL="856793" indent="-171359" algn="l" defTabSz="685434" rtl="0" eaLnBrk="1" latinLnBrk="0" hangingPunct="1">
        <a:lnSpc>
          <a:spcPct val="90000"/>
        </a:lnSpc>
        <a:spcBef>
          <a:spcPts val="375"/>
        </a:spcBef>
        <a:buFont typeface="Arial" panose="020B0604020202020204" pitchFamily="34" charset="0"/>
        <a:buChar char="•"/>
        <a:defRPr sz="1499" kern="1200">
          <a:solidFill>
            <a:schemeClr val="tx1"/>
          </a:solidFill>
          <a:latin typeface="+mn-lt"/>
          <a:ea typeface="+mn-ea"/>
          <a:cs typeface="+mn-cs"/>
        </a:defRPr>
      </a:lvl3pPr>
      <a:lvl4pPr marL="1199510" indent="-171359" algn="l" defTabSz="685434" rtl="0" eaLnBrk="1" latinLnBrk="0" hangingPunct="1">
        <a:lnSpc>
          <a:spcPct val="90000"/>
        </a:lnSpc>
        <a:spcBef>
          <a:spcPts val="375"/>
        </a:spcBef>
        <a:buFont typeface="Arial" panose="020B0604020202020204" pitchFamily="34" charset="0"/>
        <a:buChar char="•"/>
        <a:defRPr sz="1349" kern="1200">
          <a:solidFill>
            <a:schemeClr val="tx1"/>
          </a:solidFill>
          <a:latin typeface="+mn-lt"/>
          <a:ea typeface="+mn-ea"/>
          <a:cs typeface="+mn-cs"/>
        </a:defRPr>
      </a:lvl4pPr>
      <a:lvl5pPr marL="1542227" indent="-171359" algn="l" defTabSz="685434" rtl="0" eaLnBrk="1" latinLnBrk="0" hangingPunct="1">
        <a:lnSpc>
          <a:spcPct val="90000"/>
        </a:lnSpc>
        <a:spcBef>
          <a:spcPts val="375"/>
        </a:spcBef>
        <a:buFont typeface="Arial" panose="020B0604020202020204" pitchFamily="34" charset="0"/>
        <a:buChar char="•"/>
        <a:defRPr sz="1349" kern="1200">
          <a:solidFill>
            <a:schemeClr val="tx1"/>
          </a:solidFill>
          <a:latin typeface="+mn-lt"/>
          <a:ea typeface="+mn-ea"/>
          <a:cs typeface="+mn-cs"/>
        </a:defRPr>
      </a:lvl5pPr>
      <a:lvl6pPr marL="1884944" indent="-171359" algn="l" defTabSz="685434" rtl="0" eaLnBrk="1" latinLnBrk="0" hangingPunct="1">
        <a:lnSpc>
          <a:spcPct val="90000"/>
        </a:lnSpc>
        <a:spcBef>
          <a:spcPts val="375"/>
        </a:spcBef>
        <a:buFont typeface="Arial" panose="020B0604020202020204" pitchFamily="34" charset="0"/>
        <a:buChar char="•"/>
        <a:defRPr sz="1349" kern="1200">
          <a:solidFill>
            <a:schemeClr val="tx1"/>
          </a:solidFill>
          <a:latin typeface="+mn-lt"/>
          <a:ea typeface="+mn-ea"/>
          <a:cs typeface="+mn-cs"/>
        </a:defRPr>
      </a:lvl6pPr>
      <a:lvl7pPr marL="2227661" indent="-171359" algn="l" defTabSz="685434" rtl="0" eaLnBrk="1" latinLnBrk="0" hangingPunct="1">
        <a:lnSpc>
          <a:spcPct val="90000"/>
        </a:lnSpc>
        <a:spcBef>
          <a:spcPts val="375"/>
        </a:spcBef>
        <a:buFont typeface="Arial" panose="020B0604020202020204" pitchFamily="34" charset="0"/>
        <a:buChar char="•"/>
        <a:defRPr sz="1349" kern="1200">
          <a:solidFill>
            <a:schemeClr val="tx1"/>
          </a:solidFill>
          <a:latin typeface="+mn-lt"/>
          <a:ea typeface="+mn-ea"/>
          <a:cs typeface="+mn-cs"/>
        </a:defRPr>
      </a:lvl7pPr>
      <a:lvl8pPr marL="2570378" indent="-171359" algn="l" defTabSz="685434" rtl="0" eaLnBrk="1" latinLnBrk="0" hangingPunct="1">
        <a:lnSpc>
          <a:spcPct val="90000"/>
        </a:lnSpc>
        <a:spcBef>
          <a:spcPts val="375"/>
        </a:spcBef>
        <a:buFont typeface="Arial" panose="020B0604020202020204" pitchFamily="34" charset="0"/>
        <a:buChar char="•"/>
        <a:defRPr sz="1349" kern="1200">
          <a:solidFill>
            <a:schemeClr val="tx1"/>
          </a:solidFill>
          <a:latin typeface="+mn-lt"/>
          <a:ea typeface="+mn-ea"/>
          <a:cs typeface="+mn-cs"/>
        </a:defRPr>
      </a:lvl8pPr>
      <a:lvl9pPr marL="2913096" indent="-171359" algn="l" defTabSz="685434" rtl="0" eaLnBrk="1" latinLnBrk="0" hangingPunct="1">
        <a:lnSpc>
          <a:spcPct val="90000"/>
        </a:lnSpc>
        <a:spcBef>
          <a:spcPts val="375"/>
        </a:spcBef>
        <a:buFont typeface="Arial" panose="020B0604020202020204" pitchFamily="34" charset="0"/>
        <a:buChar char="•"/>
        <a:defRPr sz="1349" kern="1200">
          <a:solidFill>
            <a:schemeClr val="tx1"/>
          </a:solidFill>
          <a:latin typeface="+mn-lt"/>
          <a:ea typeface="+mn-ea"/>
          <a:cs typeface="+mn-cs"/>
        </a:defRPr>
      </a:lvl9pPr>
    </p:bodyStyle>
    <p:otherStyle>
      <a:defPPr>
        <a:defRPr lang="en-US"/>
      </a:defPPr>
      <a:lvl1pPr marL="0" algn="l" defTabSz="685434" rtl="0" eaLnBrk="1" latinLnBrk="0" hangingPunct="1">
        <a:defRPr sz="1349" kern="1200">
          <a:solidFill>
            <a:schemeClr val="tx1"/>
          </a:solidFill>
          <a:latin typeface="+mn-lt"/>
          <a:ea typeface="+mn-ea"/>
          <a:cs typeface="+mn-cs"/>
        </a:defRPr>
      </a:lvl1pPr>
      <a:lvl2pPr marL="342717" algn="l" defTabSz="685434" rtl="0" eaLnBrk="1" latinLnBrk="0" hangingPunct="1">
        <a:defRPr sz="1349" kern="1200">
          <a:solidFill>
            <a:schemeClr val="tx1"/>
          </a:solidFill>
          <a:latin typeface="+mn-lt"/>
          <a:ea typeface="+mn-ea"/>
          <a:cs typeface="+mn-cs"/>
        </a:defRPr>
      </a:lvl2pPr>
      <a:lvl3pPr marL="685434" algn="l" defTabSz="685434" rtl="0" eaLnBrk="1" latinLnBrk="0" hangingPunct="1">
        <a:defRPr sz="1349" kern="1200">
          <a:solidFill>
            <a:schemeClr val="tx1"/>
          </a:solidFill>
          <a:latin typeface="+mn-lt"/>
          <a:ea typeface="+mn-ea"/>
          <a:cs typeface="+mn-cs"/>
        </a:defRPr>
      </a:lvl3pPr>
      <a:lvl4pPr marL="1028151" algn="l" defTabSz="685434" rtl="0" eaLnBrk="1" latinLnBrk="0" hangingPunct="1">
        <a:defRPr sz="1349" kern="1200">
          <a:solidFill>
            <a:schemeClr val="tx1"/>
          </a:solidFill>
          <a:latin typeface="+mn-lt"/>
          <a:ea typeface="+mn-ea"/>
          <a:cs typeface="+mn-cs"/>
        </a:defRPr>
      </a:lvl4pPr>
      <a:lvl5pPr marL="1370868" algn="l" defTabSz="685434" rtl="0" eaLnBrk="1" latinLnBrk="0" hangingPunct="1">
        <a:defRPr sz="1349" kern="1200">
          <a:solidFill>
            <a:schemeClr val="tx1"/>
          </a:solidFill>
          <a:latin typeface="+mn-lt"/>
          <a:ea typeface="+mn-ea"/>
          <a:cs typeface="+mn-cs"/>
        </a:defRPr>
      </a:lvl5pPr>
      <a:lvl6pPr marL="1713586" algn="l" defTabSz="685434" rtl="0" eaLnBrk="1" latinLnBrk="0" hangingPunct="1">
        <a:defRPr sz="1349" kern="1200">
          <a:solidFill>
            <a:schemeClr val="tx1"/>
          </a:solidFill>
          <a:latin typeface="+mn-lt"/>
          <a:ea typeface="+mn-ea"/>
          <a:cs typeface="+mn-cs"/>
        </a:defRPr>
      </a:lvl6pPr>
      <a:lvl7pPr marL="2056303" algn="l" defTabSz="685434" rtl="0" eaLnBrk="1" latinLnBrk="0" hangingPunct="1">
        <a:defRPr sz="1349" kern="1200">
          <a:solidFill>
            <a:schemeClr val="tx1"/>
          </a:solidFill>
          <a:latin typeface="+mn-lt"/>
          <a:ea typeface="+mn-ea"/>
          <a:cs typeface="+mn-cs"/>
        </a:defRPr>
      </a:lvl7pPr>
      <a:lvl8pPr marL="2399020" algn="l" defTabSz="685434" rtl="0" eaLnBrk="1" latinLnBrk="0" hangingPunct="1">
        <a:defRPr sz="1349" kern="1200">
          <a:solidFill>
            <a:schemeClr val="tx1"/>
          </a:solidFill>
          <a:latin typeface="+mn-lt"/>
          <a:ea typeface="+mn-ea"/>
          <a:cs typeface="+mn-cs"/>
        </a:defRPr>
      </a:lvl8pPr>
      <a:lvl9pPr marL="2741737" algn="l" defTabSz="685434" rtl="0" eaLnBrk="1" latinLnBrk="0" hangingPunct="1">
        <a:defRPr sz="1349"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41"/>
            </p:custDataLst>
          </p:nvPr>
        </p:nvGraphicFramePr>
        <p:xfrm>
          <a:off x="1192" y="1194"/>
          <a:ext cx="1190" cy="1190"/>
        </p:xfrm>
        <a:graphic>
          <a:graphicData uri="http://schemas.openxmlformats.org/presentationml/2006/ole">
            <mc:AlternateContent xmlns:mc="http://schemas.openxmlformats.org/markup-compatibility/2006">
              <mc:Choice xmlns:v="urn:schemas-microsoft-com:vml" Requires="v">
                <p:oleObj spid="_x0000_s108618" name="think-cell Slide" r:id="rId72" imgW="270" imgH="270" progId="TCLayout.ActiveDocument.1">
                  <p:embed/>
                </p:oleObj>
              </mc:Choice>
              <mc:Fallback>
                <p:oleObj name="think-cell Slide" r:id="rId72" imgW="270" imgH="270" progId="TCLayout.ActiveDocument.1">
                  <p:embed/>
                  <p:pic>
                    <p:nvPicPr>
                      <p:cNvPr id="2" name="Objekt 1" hidden="1"/>
                      <p:cNvPicPr/>
                      <p:nvPr/>
                    </p:nvPicPr>
                    <p:blipFill>
                      <a:blip r:embed="rId73"/>
                      <a:stretch>
                        <a:fillRect/>
                      </a:stretch>
                    </p:blipFill>
                    <p:spPr>
                      <a:xfrm>
                        <a:off x="1192" y="1194"/>
                        <a:ext cx="1190" cy="1190"/>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89834D0D-5526-4888-B195-8902B90FC4D9}"/>
              </a:ext>
            </a:extLst>
          </p:cNvPr>
          <p:cNvSpPr/>
          <p:nvPr userDrawn="1">
            <p:custDataLst>
              <p:tags r:id="rId42"/>
            </p:custDataLst>
          </p:nvPr>
        </p:nvSpPr>
        <p:spPr bwMode="auto">
          <a:xfrm>
            <a:off x="1" y="0"/>
            <a:ext cx="119063" cy="119063"/>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8"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3078" name="cdtRectangle 115 Id3078"/>
          <p:cNvSpPr>
            <a:spLocks noGrp="1" noChangeArrowheads="1"/>
          </p:cNvSpPr>
          <p:nvPr>
            <p:ph type="title"/>
            <p:custDataLst>
              <p:tags r:id="rId43"/>
            </p:custDataLst>
          </p:nvPr>
        </p:nvSpPr>
        <p:spPr bwMode="auto">
          <a:xfrm>
            <a:off x="0" y="-1"/>
            <a:ext cx="9144000" cy="1080000"/>
          </a:xfrm>
          <a:prstGeom prst="rect">
            <a:avLst/>
          </a:prstGeom>
          <a:noFill/>
          <a:ln w="9525">
            <a:noFill/>
            <a:miter lim="800000"/>
            <a:headEnd/>
            <a:tailEnd/>
          </a:ln>
        </p:spPr>
        <p:txBody>
          <a:bodyPr vert="horz" wrap="square" lIns="626400" tIns="432000" rIns="3384000" bIns="234000" numCol="1" anchor="t" anchorCtr="0" compatLnSpc="1">
            <a:prstTxWarp prst="textNoShape">
              <a:avLst/>
            </a:prstTxWarp>
          </a:bodyPr>
          <a:lstStyle/>
          <a:p>
            <a:pPr lvl="0"/>
            <a:r>
              <a:rPr lang="de-DE" noProof="0"/>
              <a:t>Mastertitelformat bearbeiten</a:t>
            </a:r>
            <a:endParaRPr lang="en-US" noProof="0" dirty="0"/>
          </a:p>
        </p:txBody>
      </p:sp>
      <p:sp>
        <p:nvSpPr>
          <p:cNvPr id="3079" name="cdtRectangle 116 Id3079"/>
          <p:cNvSpPr>
            <a:spLocks noGrp="1" noChangeArrowheads="1"/>
          </p:cNvSpPr>
          <p:nvPr>
            <p:ph type="body" idx="1"/>
            <p:custDataLst>
              <p:tags r:id="rId44"/>
            </p:custDataLst>
          </p:nvPr>
        </p:nvSpPr>
        <p:spPr bwMode="auto">
          <a:xfrm>
            <a:off x="470052" y="1082281"/>
            <a:ext cx="6153517" cy="356281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cxnSp>
        <p:nvCxnSpPr>
          <p:cNvPr id="3072" name="cdtMasterTags_CL1 Id3072"/>
          <p:cNvCxnSpPr/>
          <p:nvPr>
            <p:custDataLst>
              <p:tags r:id="rId4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3" name="cdtMasterTags_CL2 Id3073"/>
          <p:cNvCxnSpPr/>
          <p:nvPr>
            <p:custDataLst>
              <p:tags r:id="rId4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4" name="cdtMasterTags_CL3 Id3074"/>
          <p:cNvCxnSpPr/>
          <p:nvPr>
            <p:custDataLst>
              <p:tags r:id="rId4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5" name="cdtMasterTags_CL4 Id3075"/>
          <p:cNvCxnSpPr/>
          <p:nvPr>
            <p:custDataLst>
              <p:tags r:id="rId4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6" name="cdtMasterTags_CL5 Id3076"/>
          <p:cNvCxnSpPr/>
          <p:nvPr>
            <p:custDataLst>
              <p:tags r:id="rId4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7" name="cdtMasterTags_CL6 Id3077"/>
          <p:cNvCxnSpPr/>
          <p:nvPr>
            <p:custDataLst>
              <p:tags r:id="rId5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0" name="cdtMasterTags_CL7 Id3080"/>
          <p:cNvCxnSpPr/>
          <p:nvPr>
            <p:custDataLst>
              <p:tags r:id="rId5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1" name="cdtMasterTags_CL8 Id3081"/>
          <p:cNvCxnSpPr/>
          <p:nvPr>
            <p:custDataLst>
              <p:tags r:id="rId5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2" name="cdtMasterTags_CL9 Id3082"/>
          <p:cNvCxnSpPr/>
          <p:nvPr>
            <p:custDataLst>
              <p:tags r:id="rId5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3" name="cdtMasterTags_CL10 Id3083"/>
          <p:cNvCxnSpPr/>
          <p:nvPr>
            <p:custDataLst>
              <p:tags r:id="rId5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4" name="cdtMasterTags_CL11 Id3084"/>
          <p:cNvCxnSpPr/>
          <p:nvPr>
            <p:custDataLst>
              <p:tags r:id="rId5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5" name="cdtMasterTags_CL12 Id3085"/>
          <p:cNvCxnSpPr/>
          <p:nvPr>
            <p:custDataLst>
              <p:tags r:id="rId5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6" name="cdtMasterTags_CL13 Id3086"/>
          <p:cNvCxnSpPr/>
          <p:nvPr>
            <p:custDataLst>
              <p:tags r:id="rId5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7" name="cdtMasterTags_CL14 Id3087"/>
          <p:cNvCxnSpPr/>
          <p:nvPr>
            <p:custDataLst>
              <p:tags r:id="rId5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8" name="cdtMasterTags_CL15 Id3088"/>
          <p:cNvCxnSpPr/>
          <p:nvPr>
            <p:custDataLst>
              <p:tags r:id="rId5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9" name="cdtMasterTags_CL16 Id3089"/>
          <p:cNvCxnSpPr/>
          <p:nvPr>
            <p:custDataLst>
              <p:tags r:id="rId6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0" name="cdtMasterTags_CL17 Id3090"/>
          <p:cNvCxnSpPr/>
          <p:nvPr>
            <p:custDataLst>
              <p:tags r:id="rId6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1" name="cdtMasterTags_CL18 Id3091"/>
          <p:cNvCxnSpPr/>
          <p:nvPr>
            <p:custDataLst>
              <p:tags r:id="rId6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2" name="cdtMasterTags_CL19 Id3092"/>
          <p:cNvCxnSpPr/>
          <p:nvPr>
            <p:custDataLst>
              <p:tags r:id="rId6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3" name="cdtMasterTags_CL20 Id3093"/>
          <p:cNvCxnSpPr/>
          <p:nvPr>
            <p:custDataLst>
              <p:tags r:id="rId6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4" name="cdtMasterTags_CL21 Id3094"/>
          <p:cNvCxnSpPr/>
          <p:nvPr>
            <p:custDataLst>
              <p:tags r:id="rId6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5" name="cdtMasterTags_CL22 Id3095"/>
          <p:cNvCxnSpPr/>
          <p:nvPr>
            <p:custDataLst>
              <p:tags r:id="rId6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6" name="cdtMasterTags"/>
          <p:cNvCxnSpPr/>
          <p:nvPr>
            <p:custDataLst>
              <p:tags r:id="rId6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3" name="cdtText Box 133 Id16"/>
          <p:cNvSpPr txBox="1">
            <a:spLocks noChangeArrowheads="1"/>
          </p:cNvSpPr>
          <p:nvPr>
            <p:custDataLst>
              <p:tags r:id="rId68"/>
            </p:custDataLst>
          </p:nvPr>
        </p:nvSpPr>
        <p:spPr bwMode="auto">
          <a:xfrm>
            <a:off x="0" y="4650584"/>
            <a:ext cx="9144000" cy="297656"/>
          </a:xfrm>
          <a:prstGeom prst="rect">
            <a:avLst/>
          </a:prstGeom>
          <a:noFill/>
          <a:ln w="9525">
            <a:noFill/>
            <a:miter lim="800000"/>
            <a:headEnd/>
            <a:tailEnd/>
          </a:ln>
          <a:effectLst/>
        </p:spPr>
        <p:txBody>
          <a:bodyPr lIns="469067" tIns="107831" rIns="2404640" bIns="0" anchor="ctr"/>
          <a:lstStyle/>
          <a:p>
            <a:r>
              <a:rPr lang="en-US" sz="749" b="1" noProof="0" dirty="0">
                <a:solidFill>
                  <a:srgbClr val="879BAA"/>
                </a:solidFill>
              </a:rPr>
              <a:t> </a:t>
            </a:r>
          </a:p>
        </p:txBody>
      </p:sp>
      <p:sp>
        <p:nvSpPr>
          <p:cNvPr id="64" name="cdtTextBox 12 Id17"/>
          <p:cNvSpPr txBox="1"/>
          <p:nvPr>
            <p:custDataLst>
              <p:tags r:id="rId69"/>
            </p:custDataLst>
          </p:nvPr>
        </p:nvSpPr>
        <p:spPr>
          <a:xfrm>
            <a:off x="0" y="4948237"/>
            <a:ext cx="2947637" cy="195263"/>
          </a:xfrm>
          <a:prstGeom prst="rect">
            <a:avLst/>
          </a:prstGeom>
          <a:noFill/>
        </p:spPr>
        <p:txBody>
          <a:bodyPr wrap="square" lIns="1428766" tIns="0" rIns="0" bIns="86265" rtlCol="0">
            <a:noAutofit/>
          </a:bodyPr>
          <a:lstStyle/>
          <a:p>
            <a:pPr>
              <a:lnSpc>
                <a:spcPct val="110000"/>
              </a:lnSpc>
              <a:spcBef>
                <a:spcPts val="0"/>
              </a:spcBef>
            </a:pPr>
            <a:r>
              <a:rPr lang="en-US" sz="749" noProof="0" dirty="0">
                <a:solidFill>
                  <a:srgbClr val="000000"/>
                </a:solidFill>
              </a:rPr>
              <a:t>Oct. 2019</a:t>
            </a:r>
          </a:p>
        </p:txBody>
      </p:sp>
      <p:sp>
        <p:nvSpPr>
          <p:cNvPr id="65" name="cdtTextBox 11 Id18"/>
          <p:cNvSpPr txBox="1"/>
          <p:nvPr>
            <p:custDataLst>
              <p:tags r:id="rId70"/>
            </p:custDataLst>
          </p:nvPr>
        </p:nvSpPr>
        <p:spPr>
          <a:xfrm>
            <a:off x="2" y="4948237"/>
            <a:ext cx="1323275" cy="195263"/>
          </a:xfrm>
          <a:prstGeom prst="rect">
            <a:avLst/>
          </a:prstGeom>
          <a:noFill/>
        </p:spPr>
        <p:txBody>
          <a:bodyPr wrap="square" lIns="469067" tIns="0" rIns="0" bIns="86265" rtlCol="0" anchor="t" anchorCtr="0">
            <a:noAutofit/>
          </a:bodyPr>
          <a:lstStyle/>
          <a:p>
            <a:pPr>
              <a:lnSpc>
                <a:spcPct val="110000"/>
              </a:lnSpc>
              <a:spcBef>
                <a:spcPts val="0"/>
              </a:spcBef>
            </a:pPr>
            <a:r>
              <a:rPr lang="en-US" sz="749" noProof="0" dirty="0">
                <a:solidFill>
                  <a:srgbClr val="000000"/>
                </a:solidFill>
              </a:rPr>
              <a:t>Page </a:t>
            </a:r>
            <a:fld id="{91E7552C-A157-4A4F-8E99-698C0325FC94}" type="slidenum">
              <a:rPr lang="en-US" sz="749" noProof="0" smtClean="0">
                <a:solidFill>
                  <a:srgbClr val="000000"/>
                </a:solidFill>
              </a:rPr>
              <a:pPr>
                <a:lnSpc>
                  <a:spcPct val="110000"/>
                </a:lnSpc>
                <a:spcBef>
                  <a:spcPts val="0"/>
                </a:spcBef>
              </a:pPr>
              <a:t>‹#›</a:t>
            </a:fld>
            <a:endParaRPr lang="en-US" sz="749" noProof="0" dirty="0">
              <a:solidFill>
                <a:srgbClr val="000000"/>
              </a:solidFill>
            </a:endParaRPr>
          </a:p>
        </p:txBody>
      </p:sp>
      <p:sp>
        <p:nvSpPr>
          <p:cNvPr id="66" name="cdtTextBox 13 Id19"/>
          <p:cNvSpPr txBox="1"/>
          <p:nvPr>
            <p:custDataLst>
              <p:tags r:id="rId71"/>
            </p:custDataLst>
          </p:nvPr>
        </p:nvSpPr>
        <p:spPr>
          <a:xfrm>
            <a:off x="2839345" y="4948237"/>
            <a:ext cx="6304654" cy="195263"/>
          </a:xfrm>
          <a:prstGeom prst="rect">
            <a:avLst/>
          </a:prstGeom>
          <a:noFill/>
        </p:spPr>
        <p:txBody>
          <a:bodyPr wrap="square" lIns="0" tIns="0" rIns="361235" bIns="86265" rtlCol="0">
            <a:noAutofit/>
          </a:bodyPr>
          <a:lstStyle/>
          <a:p>
            <a:pPr marL="0" marR="0">
              <a:spcBef>
                <a:spcPts val="0"/>
              </a:spcBef>
              <a:spcAft>
                <a:spcPts val="0"/>
              </a:spcAft>
            </a:pPr>
            <a:r>
              <a:rPr lang="en-US" sz="749" dirty="0">
                <a:effectLst/>
                <a:latin typeface="Calibri" panose="020F0502020204030204" pitchFamily="34" charset="0"/>
                <a:ea typeface="Calibri" panose="020F0502020204030204" pitchFamily="34" charset="0"/>
                <a:cs typeface="Times New Roman" panose="02020603050405020304" pitchFamily="18" charset="0"/>
              </a:rPr>
              <a:t>							Confidential </a:t>
            </a:r>
          </a:p>
        </p:txBody>
      </p:sp>
      <p:grpSp>
        <p:nvGrpSpPr>
          <p:cNvPr id="67" name="Gruppieren 66"/>
          <p:cNvGrpSpPr/>
          <p:nvPr/>
        </p:nvGrpSpPr>
        <p:grpSpPr>
          <a:xfrm>
            <a:off x="-161915" y="-162000"/>
            <a:ext cx="9466669" cy="5467500"/>
            <a:chOff x="-216000" y="-216000"/>
            <a:chExt cx="12628800" cy="7290000"/>
          </a:xfrm>
        </p:grpSpPr>
        <p:cxnSp>
          <p:nvCxnSpPr>
            <p:cNvPr id="68" name="Gerade Verbindung 67"/>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77"/>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78"/>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79"/>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80"/>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55" name="Group 33"/>
          <p:cNvGrpSpPr>
            <a:grpSpLocks noChangeAspect="1"/>
          </p:cNvGrpSpPr>
          <p:nvPr userDrawn="1"/>
        </p:nvGrpSpPr>
        <p:grpSpPr bwMode="gray">
          <a:xfrm>
            <a:off x="7162642" y="242888"/>
            <a:ext cx="1618407" cy="685800"/>
            <a:chOff x="6019" y="204"/>
            <a:chExt cx="1360" cy="576"/>
          </a:xfrm>
        </p:grpSpPr>
        <p:sp>
          <p:nvSpPr>
            <p:cNvPr id="56"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7"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8"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59"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60"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61"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62"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90"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91"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92"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93"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94"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95"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96"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97"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98"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99"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100"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101"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102"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103"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104"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105"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106"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107"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108"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sp>
          <p:nvSpPr>
            <p:cNvPr id="109"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8" noProof="0" dirty="0"/>
            </a:p>
          </p:txBody>
        </p:sp>
      </p:grpSp>
    </p:spTree>
    <p:custDataLst>
      <p:tags r:id="rId40"/>
    </p:custDataLst>
    <p:extLst>
      <p:ext uri="{BB962C8B-B14F-4D97-AF65-F5344CB8AC3E}">
        <p14:creationId xmlns:p14="http://schemas.microsoft.com/office/powerpoint/2010/main" val="3331941611"/>
      </p:ext>
    </p:extLst>
  </p:cSld>
  <p:clrMap bg1="lt1" tx1="dk1" bg2="lt2" tx2="dk2" accent1="accent1" accent2="accent2" accent3="accent3" accent4="accent4" accent5="accent5" accent6="accent6" hlink="hlink" folHlink="folHlink"/>
  <p:sldLayoutIdLst>
    <p:sldLayoutId id="2147483848" r:id="rId1"/>
    <p:sldLayoutId id="2147483849" r:id="rId2"/>
    <p:sldLayoutId id="2147483850" r:id="rId3"/>
    <p:sldLayoutId id="2147483851" r:id="rId4"/>
    <p:sldLayoutId id="2147483852" r:id="rId5"/>
    <p:sldLayoutId id="2147483853" r:id="rId6"/>
    <p:sldLayoutId id="2147483854" r:id="rId7"/>
    <p:sldLayoutId id="2147483855" r:id="rId8"/>
    <p:sldLayoutId id="2147483856" r:id="rId9"/>
    <p:sldLayoutId id="2147483857" r:id="rId10"/>
    <p:sldLayoutId id="2147483858" r:id="rId11"/>
    <p:sldLayoutId id="2147483859" r:id="rId12"/>
    <p:sldLayoutId id="2147483860" r:id="rId13"/>
    <p:sldLayoutId id="2147483861" r:id="rId14"/>
    <p:sldLayoutId id="2147483862" r:id="rId15"/>
    <p:sldLayoutId id="2147483863" r:id="rId16"/>
    <p:sldLayoutId id="2147483864" r:id="rId17"/>
    <p:sldLayoutId id="2147483865" r:id="rId18"/>
    <p:sldLayoutId id="2147483866" r:id="rId19"/>
    <p:sldLayoutId id="2147483867" r:id="rId20"/>
    <p:sldLayoutId id="2147483868" r:id="rId21"/>
    <p:sldLayoutId id="2147483869" r:id="rId22"/>
    <p:sldLayoutId id="2147483870" r:id="rId23"/>
    <p:sldLayoutId id="2147483871" r:id="rId24"/>
    <p:sldLayoutId id="2147483872" r:id="rId25"/>
    <p:sldLayoutId id="2147483873" r:id="rId26"/>
    <p:sldLayoutId id="2147483874" r:id="rId27"/>
    <p:sldLayoutId id="2147483875" r:id="rId28"/>
    <p:sldLayoutId id="2147483876" r:id="rId29"/>
    <p:sldLayoutId id="2147483877" r:id="rId30"/>
    <p:sldLayoutId id="2147483878" r:id="rId31"/>
    <p:sldLayoutId id="2147483879" r:id="rId32"/>
    <p:sldLayoutId id="2147483880" r:id="rId33"/>
    <p:sldLayoutId id="2147483881" r:id="rId34"/>
    <p:sldLayoutId id="2147483882" r:id="rId35"/>
    <p:sldLayoutId id="2147483883" r:id="rId36"/>
    <p:sldLayoutId id="2147483884" r:id="rId37"/>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hf hdr="0"/>
  <p:txStyles>
    <p:titleStyle>
      <a:lvl1pPr algn="l" rtl="0" eaLnBrk="1" fontAlgn="base" hangingPunct="1">
        <a:spcBef>
          <a:spcPct val="0"/>
        </a:spcBef>
        <a:spcAft>
          <a:spcPct val="0"/>
        </a:spcAft>
        <a:defRPr sz="1648" b="1">
          <a:solidFill>
            <a:srgbClr val="00646E"/>
          </a:solidFill>
          <a:latin typeface="Arial" pitchFamily="34" charset="0"/>
          <a:ea typeface="+mj-ea"/>
          <a:cs typeface="Arial" pitchFamily="34" charset="0"/>
        </a:defRPr>
      </a:lvl1pPr>
      <a:lvl2pPr algn="l" rtl="0" eaLnBrk="1" fontAlgn="base" hangingPunct="1">
        <a:spcBef>
          <a:spcPct val="0"/>
        </a:spcBef>
        <a:spcAft>
          <a:spcPct val="0"/>
        </a:spcAft>
        <a:defRPr sz="1498" b="1">
          <a:solidFill>
            <a:schemeClr val="tx1"/>
          </a:solidFill>
          <a:latin typeface="Arial" charset="0"/>
          <a:ea typeface="ＭＳ Ｐゴシック" charset="-128"/>
        </a:defRPr>
      </a:lvl2pPr>
      <a:lvl3pPr algn="l" rtl="0" eaLnBrk="1" fontAlgn="base" hangingPunct="1">
        <a:spcBef>
          <a:spcPct val="0"/>
        </a:spcBef>
        <a:spcAft>
          <a:spcPct val="0"/>
        </a:spcAft>
        <a:defRPr sz="1498" b="1">
          <a:solidFill>
            <a:schemeClr val="tx1"/>
          </a:solidFill>
          <a:latin typeface="Arial" charset="0"/>
          <a:ea typeface="ＭＳ Ｐゴシック" charset="-128"/>
        </a:defRPr>
      </a:lvl3pPr>
      <a:lvl4pPr algn="l" rtl="0" eaLnBrk="1" fontAlgn="base" hangingPunct="1">
        <a:spcBef>
          <a:spcPct val="0"/>
        </a:spcBef>
        <a:spcAft>
          <a:spcPct val="0"/>
        </a:spcAft>
        <a:defRPr sz="1498" b="1">
          <a:solidFill>
            <a:schemeClr val="tx1"/>
          </a:solidFill>
          <a:latin typeface="Arial" charset="0"/>
          <a:ea typeface="ＭＳ Ｐゴシック" charset="-128"/>
        </a:defRPr>
      </a:lvl4pPr>
      <a:lvl5pPr algn="l" rtl="0" eaLnBrk="1" fontAlgn="base" hangingPunct="1">
        <a:spcBef>
          <a:spcPct val="0"/>
        </a:spcBef>
        <a:spcAft>
          <a:spcPct val="0"/>
        </a:spcAft>
        <a:defRPr sz="1498" b="1">
          <a:solidFill>
            <a:schemeClr val="tx1"/>
          </a:solidFill>
          <a:latin typeface="Arial" charset="0"/>
          <a:ea typeface="ＭＳ Ｐゴシック" charset="-128"/>
        </a:defRPr>
      </a:lvl5pPr>
      <a:lvl6pPr marL="342375" algn="l" rtl="0" eaLnBrk="1" fontAlgn="base" hangingPunct="1">
        <a:spcBef>
          <a:spcPct val="0"/>
        </a:spcBef>
        <a:spcAft>
          <a:spcPct val="0"/>
        </a:spcAft>
        <a:defRPr sz="1498" b="1">
          <a:solidFill>
            <a:schemeClr val="tx1"/>
          </a:solidFill>
          <a:latin typeface="Arial" charset="0"/>
          <a:ea typeface="ヒラギノ角ゴ Pro W3" charset="0"/>
        </a:defRPr>
      </a:lvl6pPr>
      <a:lvl7pPr marL="684749" algn="l" rtl="0" eaLnBrk="1" fontAlgn="base" hangingPunct="1">
        <a:spcBef>
          <a:spcPct val="0"/>
        </a:spcBef>
        <a:spcAft>
          <a:spcPct val="0"/>
        </a:spcAft>
        <a:defRPr sz="1498" b="1">
          <a:solidFill>
            <a:schemeClr val="tx1"/>
          </a:solidFill>
          <a:latin typeface="Arial" charset="0"/>
          <a:ea typeface="ヒラギノ角ゴ Pro W3" charset="0"/>
        </a:defRPr>
      </a:lvl7pPr>
      <a:lvl8pPr marL="1027124" algn="l" rtl="0" eaLnBrk="1" fontAlgn="base" hangingPunct="1">
        <a:spcBef>
          <a:spcPct val="0"/>
        </a:spcBef>
        <a:spcAft>
          <a:spcPct val="0"/>
        </a:spcAft>
        <a:defRPr sz="1498" b="1">
          <a:solidFill>
            <a:schemeClr val="tx1"/>
          </a:solidFill>
          <a:latin typeface="Arial" charset="0"/>
          <a:ea typeface="ヒラギノ角ゴ Pro W3" charset="0"/>
        </a:defRPr>
      </a:lvl8pPr>
      <a:lvl9pPr marL="1369498" algn="l" rtl="0" eaLnBrk="1" fontAlgn="base" hangingPunct="1">
        <a:spcBef>
          <a:spcPct val="0"/>
        </a:spcBef>
        <a:spcAft>
          <a:spcPct val="0"/>
        </a:spcAft>
        <a:defRPr sz="1498" b="1">
          <a:solidFill>
            <a:schemeClr val="tx1"/>
          </a:solidFill>
          <a:latin typeface="Arial" charset="0"/>
          <a:ea typeface="ヒラギノ角ゴ Pro W3" charset="0"/>
        </a:defRPr>
      </a:lvl9pPr>
    </p:titleStyle>
    <p:bodyStyle>
      <a:lvl1pPr marL="0" indent="0" algn="l" rtl="0" eaLnBrk="1" fontAlgn="base" hangingPunct="1">
        <a:lnSpc>
          <a:spcPct val="100000"/>
        </a:lnSpc>
        <a:spcBef>
          <a:spcPts val="225"/>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34334" indent="-134793" algn="l" rtl="0" eaLnBrk="1" fontAlgn="base" hangingPunct="1">
        <a:lnSpc>
          <a:spcPct val="100000"/>
        </a:lnSpc>
        <a:spcBef>
          <a:spcPts val="225"/>
        </a:spcBef>
        <a:spcAft>
          <a:spcPct val="0"/>
        </a:spcAft>
        <a:buClr>
          <a:srgbClr val="879BAA"/>
        </a:buClr>
        <a:buChar char="•"/>
        <a:tabLst/>
        <a:defRPr>
          <a:solidFill>
            <a:schemeClr val="tx1"/>
          </a:solidFill>
          <a:latin typeface="Arial" pitchFamily="34" charset="0"/>
          <a:ea typeface="+mn-ea"/>
          <a:cs typeface="Arial" pitchFamily="34" charset="0"/>
        </a:defRPr>
      </a:lvl2pPr>
      <a:lvl3pPr marL="268669" indent="-134793" algn="l" rtl="0" eaLnBrk="1" fontAlgn="base" hangingPunct="1">
        <a:lnSpc>
          <a:spcPct val="100000"/>
        </a:lnSpc>
        <a:spcBef>
          <a:spcPts val="225"/>
        </a:spcBef>
        <a:spcAft>
          <a:spcPct val="0"/>
        </a:spcAft>
        <a:buClr>
          <a:srgbClr val="879BAA"/>
        </a:buClr>
        <a:buChar char="•"/>
        <a:tabLst/>
        <a:defRPr>
          <a:solidFill>
            <a:schemeClr val="tx1"/>
          </a:solidFill>
          <a:latin typeface="Arial" pitchFamily="34" charset="0"/>
          <a:ea typeface="+mn-ea"/>
          <a:cs typeface="Arial" pitchFamily="34" charset="0"/>
        </a:defRPr>
      </a:lvl3pPr>
      <a:lvl4pPr marL="403004" indent="-134793" algn="l" rtl="0" eaLnBrk="1" fontAlgn="base" hangingPunct="1">
        <a:lnSpc>
          <a:spcPct val="100000"/>
        </a:lnSpc>
        <a:spcBef>
          <a:spcPts val="225"/>
        </a:spcBef>
        <a:spcAft>
          <a:spcPct val="0"/>
        </a:spcAft>
        <a:buClr>
          <a:srgbClr val="879BAA"/>
        </a:buClr>
        <a:buChar char="•"/>
        <a:tabLst/>
        <a:defRPr>
          <a:solidFill>
            <a:schemeClr val="tx1"/>
          </a:solidFill>
          <a:latin typeface="Arial" pitchFamily="34" charset="0"/>
          <a:ea typeface="+mn-ea"/>
          <a:cs typeface="Arial" pitchFamily="34" charset="0"/>
        </a:defRPr>
      </a:lvl4pPr>
      <a:lvl5pPr marL="539172" indent="-134793" algn="l" rtl="0" eaLnBrk="1" fontAlgn="base" hangingPunct="1">
        <a:lnSpc>
          <a:spcPct val="100000"/>
        </a:lnSpc>
        <a:spcBef>
          <a:spcPts val="225"/>
        </a:spcBef>
        <a:spcAft>
          <a:spcPct val="0"/>
        </a:spcAft>
        <a:buClr>
          <a:srgbClr val="879BAA"/>
        </a:buClr>
        <a:buChar char="•"/>
        <a:tabLst/>
        <a:defRPr baseline="0">
          <a:solidFill>
            <a:schemeClr val="tx1"/>
          </a:solidFill>
          <a:latin typeface="Arial" pitchFamily="34" charset="0"/>
          <a:ea typeface="+mn-ea"/>
          <a:cs typeface="Arial" pitchFamily="34" charset="0"/>
        </a:defRPr>
      </a:lvl5pPr>
      <a:lvl6pPr marL="539172"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6pPr>
      <a:lvl7pPr marL="539172"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7pPr>
      <a:lvl8pPr marL="539172"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8pPr>
      <a:lvl9pPr marL="539172"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9pPr>
    </p:bodyStyle>
    <p:otherStyle>
      <a:defPPr>
        <a:defRPr lang="de-DE"/>
      </a:defPPr>
      <a:lvl1pPr marL="0" algn="l" defTabSz="684749" rtl="0" eaLnBrk="1" latinLnBrk="0" hangingPunct="1">
        <a:defRPr sz="1348" kern="1200">
          <a:solidFill>
            <a:schemeClr val="tx1"/>
          </a:solidFill>
          <a:latin typeface="+mn-lt"/>
          <a:ea typeface="+mn-ea"/>
          <a:cs typeface="+mn-cs"/>
        </a:defRPr>
      </a:lvl1pPr>
      <a:lvl2pPr marL="342375" algn="l" defTabSz="684749" rtl="0" eaLnBrk="1" latinLnBrk="0" hangingPunct="1">
        <a:defRPr sz="1348" kern="1200">
          <a:solidFill>
            <a:schemeClr val="tx1"/>
          </a:solidFill>
          <a:latin typeface="+mn-lt"/>
          <a:ea typeface="+mn-ea"/>
          <a:cs typeface="+mn-cs"/>
        </a:defRPr>
      </a:lvl2pPr>
      <a:lvl3pPr marL="684749" algn="l" defTabSz="684749" rtl="0" eaLnBrk="1" latinLnBrk="0" hangingPunct="1">
        <a:defRPr sz="1348" kern="1200">
          <a:solidFill>
            <a:schemeClr val="tx1"/>
          </a:solidFill>
          <a:latin typeface="+mn-lt"/>
          <a:ea typeface="+mn-ea"/>
          <a:cs typeface="+mn-cs"/>
        </a:defRPr>
      </a:lvl3pPr>
      <a:lvl4pPr marL="1027124" algn="l" defTabSz="684749" rtl="0" eaLnBrk="1" latinLnBrk="0" hangingPunct="1">
        <a:defRPr sz="1348" kern="1200">
          <a:solidFill>
            <a:schemeClr val="tx1"/>
          </a:solidFill>
          <a:latin typeface="+mn-lt"/>
          <a:ea typeface="+mn-ea"/>
          <a:cs typeface="+mn-cs"/>
        </a:defRPr>
      </a:lvl4pPr>
      <a:lvl5pPr marL="1369498" algn="l" defTabSz="684749" rtl="0" eaLnBrk="1" latinLnBrk="0" hangingPunct="1">
        <a:defRPr sz="1348" kern="1200">
          <a:solidFill>
            <a:schemeClr val="tx1"/>
          </a:solidFill>
          <a:latin typeface="+mn-lt"/>
          <a:ea typeface="+mn-ea"/>
          <a:cs typeface="+mn-cs"/>
        </a:defRPr>
      </a:lvl5pPr>
      <a:lvl6pPr marL="1711873" algn="l" defTabSz="684749" rtl="0" eaLnBrk="1" latinLnBrk="0" hangingPunct="1">
        <a:defRPr sz="1348" kern="1200">
          <a:solidFill>
            <a:schemeClr val="tx1"/>
          </a:solidFill>
          <a:latin typeface="+mn-lt"/>
          <a:ea typeface="+mn-ea"/>
          <a:cs typeface="+mn-cs"/>
        </a:defRPr>
      </a:lvl6pPr>
      <a:lvl7pPr marL="2054247" algn="l" defTabSz="684749" rtl="0" eaLnBrk="1" latinLnBrk="0" hangingPunct="1">
        <a:defRPr sz="1348" kern="1200">
          <a:solidFill>
            <a:schemeClr val="tx1"/>
          </a:solidFill>
          <a:latin typeface="+mn-lt"/>
          <a:ea typeface="+mn-ea"/>
          <a:cs typeface="+mn-cs"/>
        </a:defRPr>
      </a:lvl7pPr>
      <a:lvl8pPr marL="2396622" algn="l" defTabSz="684749" rtl="0" eaLnBrk="1" latinLnBrk="0" hangingPunct="1">
        <a:defRPr sz="1348" kern="1200">
          <a:solidFill>
            <a:schemeClr val="tx1"/>
          </a:solidFill>
          <a:latin typeface="+mn-lt"/>
          <a:ea typeface="+mn-ea"/>
          <a:cs typeface="+mn-cs"/>
        </a:defRPr>
      </a:lvl8pPr>
      <a:lvl9pPr marL="2738996" algn="l" defTabSz="684749" rtl="0" eaLnBrk="1" latinLnBrk="0" hangingPunct="1">
        <a:defRPr sz="1348"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34"/>
            </p:custDataLst>
            <p:extLst>
              <p:ext uri="{D42A27DB-BD31-4B8C-83A1-F6EECF244321}">
                <p14:modId xmlns:p14="http://schemas.microsoft.com/office/powerpoint/2010/main" val="2214466255"/>
              </p:ext>
            </p:extLst>
          </p:nvPr>
        </p:nvGraphicFramePr>
        <p:xfrm>
          <a:off x="1191" y="1192"/>
          <a:ext cx="1190" cy="1190"/>
        </p:xfrm>
        <a:graphic>
          <a:graphicData uri="http://schemas.openxmlformats.org/presentationml/2006/ole">
            <mc:AlternateContent xmlns:mc="http://schemas.openxmlformats.org/markup-compatibility/2006">
              <mc:Choice xmlns:v="urn:schemas-microsoft-com:vml" Requires="v">
                <p:oleObj spid="_x0000_s213009" name="think-cell Slide" r:id="rId62" imgW="270" imgH="270" progId="TCLayout.ActiveDocument.1">
                  <p:embed/>
                </p:oleObj>
              </mc:Choice>
              <mc:Fallback>
                <p:oleObj name="think-cell Slide" r:id="rId62" imgW="270" imgH="270" progId="TCLayout.ActiveDocument.1">
                  <p:embed/>
                  <p:pic>
                    <p:nvPicPr>
                      <p:cNvPr id="2" name="Objekt 1" hidden="1"/>
                      <p:cNvPicPr/>
                      <p:nvPr/>
                    </p:nvPicPr>
                    <p:blipFill>
                      <a:blip r:embed="rId63"/>
                      <a:stretch>
                        <a:fillRect/>
                      </a:stretch>
                    </p:blipFill>
                    <p:spPr>
                      <a:xfrm>
                        <a:off x="1191" y="1192"/>
                        <a:ext cx="1190" cy="1190"/>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186D619C-746D-41CF-88D2-C41DD1D5F657}"/>
              </a:ext>
            </a:extLst>
          </p:cNvPr>
          <p:cNvSpPr/>
          <p:nvPr userDrawn="1">
            <p:custDataLst>
              <p:tags r:id="rId35"/>
            </p:custDataLst>
          </p:nvPr>
        </p:nvSpPr>
        <p:spPr bwMode="auto">
          <a:xfrm>
            <a:off x="0" y="0"/>
            <a:ext cx="158750" cy="158750"/>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endParaRPr lang="de-DE" sz="1649" b="1" i="0" baseline="0" dirty="0" err="1">
              <a:latin typeface="Arial" panose="020B0604020202020204" pitchFamily="34" charset="0"/>
              <a:ea typeface="+mj-ea"/>
              <a:cs typeface="Arial" panose="020B0604020202020204" pitchFamily="34" charset="0"/>
              <a:sym typeface="Arial" panose="020B0604020202020204" pitchFamily="34" charset="0"/>
            </a:endParaRPr>
          </a:p>
        </p:txBody>
      </p:sp>
      <p:sp>
        <p:nvSpPr>
          <p:cNvPr id="3078" name="cdtRectangle 115 Id3078"/>
          <p:cNvSpPr>
            <a:spLocks noGrp="1" noChangeArrowheads="1"/>
          </p:cNvSpPr>
          <p:nvPr>
            <p:ph type="title"/>
            <p:custDataLst>
              <p:tags r:id="rId36"/>
            </p:custDataLst>
          </p:nvPr>
        </p:nvSpPr>
        <p:spPr bwMode="auto">
          <a:xfrm>
            <a:off x="0" y="-1"/>
            <a:ext cx="9144000" cy="1080000"/>
          </a:xfrm>
          <a:prstGeom prst="rect">
            <a:avLst/>
          </a:prstGeom>
          <a:noFill/>
          <a:ln w="9525">
            <a:noFill/>
            <a:miter lim="800000"/>
            <a:headEnd/>
            <a:tailEnd/>
          </a:ln>
        </p:spPr>
        <p:txBody>
          <a:bodyPr vert="horz" wrap="square" lIns="626400" tIns="432000" rIns="3384000" bIns="234000" numCol="1" anchor="t" anchorCtr="0" compatLnSpc="1">
            <a:prstTxWarp prst="textNoShape">
              <a:avLst/>
            </a:prstTxWarp>
          </a:bodyPr>
          <a:lstStyle/>
          <a:p>
            <a:pPr lvl="0"/>
            <a:r>
              <a:rPr lang="de-DE" noProof="0"/>
              <a:t>Mastertitelformat bearbeiten</a:t>
            </a:r>
            <a:endParaRPr lang="en-US" noProof="0" dirty="0"/>
          </a:p>
        </p:txBody>
      </p:sp>
      <p:sp>
        <p:nvSpPr>
          <p:cNvPr id="3079" name="cdtRectangle 116 Id3079"/>
          <p:cNvSpPr>
            <a:spLocks noGrp="1" noChangeArrowheads="1"/>
          </p:cNvSpPr>
          <p:nvPr>
            <p:ph type="body" idx="1"/>
            <p:custDataLst>
              <p:tags r:id="rId37"/>
            </p:custDataLst>
          </p:nvPr>
        </p:nvSpPr>
        <p:spPr bwMode="auto">
          <a:xfrm>
            <a:off x="470052" y="1082278"/>
            <a:ext cx="6153517" cy="356281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noProof="0"/>
              <a:t>Mastertextformat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US" noProof="0" dirty="0"/>
          </a:p>
        </p:txBody>
      </p:sp>
      <p:cxnSp>
        <p:nvCxnSpPr>
          <p:cNvPr id="3072" name="cdtMasterTags_CL1 Id3072"/>
          <p:cNvCxnSpPr/>
          <p:nvPr>
            <p:custDataLst>
              <p:tags r:id="rId3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3" name="cdtMasterTags_CL2 Id3073"/>
          <p:cNvCxnSpPr/>
          <p:nvPr>
            <p:custDataLst>
              <p:tags r:id="rId3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4" name="cdtMasterTags_CL3 Id3074"/>
          <p:cNvCxnSpPr/>
          <p:nvPr>
            <p:custDataLst>
              <p:tags r:id="rId4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5" name="cdtMasterTags_CL4 Id3075"/>
          <p:cNvCxnSpPr/>
          <p:nvPr>
            <p:custDataLst>
              <p:tags r:id="rId4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6" name="cdtMasterTags_CL5 Id3076"/>
          <p:cNvCxnSpPr/>
          <p:nvPr>
            <p:custDataLst>
              <p:tags r:id="rId4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7" name="cdtMasterTags_CL6 Id3077"/>
          <p:cNvCxnSpPr/>
          <p:nvPr>
            <p:custDataLst>
              <p:tags r:id="rId4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0" name="cdtMasterTags_CL7 Id3080"/>
          <p:cNvCxnSpPr/>
          <p:nvPr>
            <p:custDataLst>
              <p:tags r:id="rId4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1" name="cdtMasterTags_CL8 Id3081"/>
          <p:cNvCxnSpPr/>
          <p:nvPr>
            <p:custDataLst>
              <p:tags r:id="rId4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2" name="cdtMasterTags_CL9 Id3082"/>
          <p:cNvCxnSpPr/>
          <p:nvPr>
            <p:custDataLst>
              <p:tags r:id="rId4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3" name="cdtMasterTags_CL10 Id3083"/>
          <p:cNvCxnSpPr/>
          <p:nvPr>
            <p:custDataLst>
              <p:tags r:id="rId4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4" name="cdtMasterTags_CL11 Id3084"/>
          <p:cNvCxnSpPr/>
          <p:nvPr>
            <p:custDataLst>
              <p:tags r:id="rId4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5" name="cdtMasterTags_CL12 Id3085"/>
          <p:cNvCxnSpPr/>
          <p:nvPr>
            <p:custDataLst>
              <p:tags r:id="rId4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6" name="cdtMasterTags_CL13 Id3086"/>
          <p:cNvCxnSpPr/>
          <p:nvPr>
            <p:custDataLst>
              <p:tags r:id="rId5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7" name="cdtMasterTags_CL14 Id3087"/>
          <p:cNvCxnSpPr/>
          <p:nvPr>
            <p:custDataLst>
              <p:tags r:id="rId5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8" name="cdtMasterTags_CL15 Id3088"/>
          <p:cNvCxnSpPr/>
          <p:nvPr>
            <p:custDataLst>
              <p:tags r:id="rId5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9" name="cdtMasterTags_CL16 Id3089"/>
          <p:cNvCxnSpPr/>
          <p:nvPr>
            <p:custDataLst>
              <p:tags r:id="rId5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0" name="cdtMasterTags_CL17 Id3090"/>
          <p:cNvCxnSpPr/>
          <p:nvPr>
            <p:custDataLst>
              <p:tags r:id="rId5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1" name="cdtMasterTags_CL18 Id3091"/>
          <p:cNvCxnSpPr/>
          <p:nvPr>
            <p:custDataLst>
              <p:tags r:id="rId5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2" name="cdtMasterTags_CL19 Id3092"/>
          <p:cNvCxnSpPr/>
          <p:nvPr>
            <p:custDataLst>
              <p:tags r:id="rId5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3" name="cdtMasterTags_CL20 Id3093"/>
          <p:cNvCxnSpPr/>
          <p:nvPr>
            <p:custDataLst>
              <p:tags r:id="rId5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4" name="cdtMasterTags_CL21 Id3094"/>
          <p:cNvCxnSpPr/>
          <p:nvPr>
            <p:custDataLst>
              <p:tags r:id="rId5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5" name="cdtMasterTags_CL22 Id3095"/>
          <p:cNvCxnSpPr/>
          <p:nvPr>
            <p:custDataLst>
              <p:tags r:id="rId5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6" name="cdtMasterTags"/>
          <p:cNvCxnSpPr/>
          <p:nvPr>
            <p:custDataLst>
              <p:tags r:id="rId6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5" name="cdtTextBox 11 Id18"/>
          <p:cNvSpPr txBox="1"/>
          <p:nvPr>
            <p:custDataLst>
              <p:tags r:id="rId61"/>
            </p:custDataLst>
          </p:nvPr>
        </p:nvSpPr>
        <p:spPr>
          <a:xfrm>
            <a:off x="0" y="4948237"/>
            <a:ext cx="1323275" cy="195263"/>
          </a:xfrm>
          <a:prstGeom prst="rect">
            <a:avLst/>
          </a:prstGeom>
          <a:noFill/>
        </p:spPr>
        <p:txBody>
          <a:bodyPr wrap="square" lIns="469555" tIns="0" rIns="0" bIns="86355" rtlCol="0" anchor="t" anchorCtr="0">
            <a:noAutofit/>
          </a:bodyPr>
          <a:lstStyle/>
          <a:p>
            <a:pPr>
              <a:lnSpc>
                <a:spcPct val="110000"/>
              </a:lnSpc>
              <a:spcBef>
                <a:spcPts val="0"/>
              </a:spcBef>
            </a:pPr>
            <a:r>
              <a:rPr lang="en-US" sz="750" noProof="0" dirty="0">
                <a:solidFill>
                  <a:srgbClr val="000000"/>
                </a:solidFill>
              </a:rPr>
              <a:t>Page </a:t>
            </a:r>
            <a:fld id="{91E7552C-A157-4A4F-8E99-698C0325FC94}" type="slidenum">
              <a:rPr lang="en-US" sz="750" noProof="0" smtClean="0">
                <a:solidFill>
                  <a:srgbClr val="000000"/>
                </a:solidFill>
              </a:rPr>
              <a:pPr>
                <a:lnSpc>
                  <a:spcPct val="110000"/>
                </a:lnSpc>
                <a:spcBef>
                  <a:spcPts val="0"/>
                </a:spcBef>
              </a:pPr>
              <a:t>‹#›</a:t>
            </a:fld>
            <a:endParaRPr lang="en-US" sz="750" noProof="0" dirty="0">
              <a:solidFill>
                <a:srgbClr val="000000"/>
              </a:solidFill>
            </a:endParaRPr>
          </a:p>
        </p:txBody>
      </p:sp>
      <p:grpSp>
        <p:nvGrpSpPr>
          <p:cNvPr id="67" name="Gruppieren 66"/>
          <p:cNvGrpSpPr/>
          <p:nvPr/>
        </p:nvGrpSpPr>
        <p:grpSpPr>
          <a:xfrm>
            <a:off x="-161915" y="-162000"/>
            <a:ext cx="9466669" cy="5467500"/>
            <a:chOff x="-216000" y="-216000"/>
            <a:chExt cx="12628800" cy="7290000"/>
          </a:xfrm>
        </p:grpSpPr>
        <p:cxnSp>
          <p:nvCxnSpPr>
            <p:cNvPr id="68" name="Gerade Verbindung 67"/>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77"/>
            <p:cNvCxnSpPr/>
            <p:nvPr userDrawn="1"/>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78"/>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79"/>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80"/>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grpSp>
        <p:nvGrpSpPr>
          <p:cNvPr id="55" name="Group 33"/>
          <p:cNvGrpSpPr>
            <a:grpSpLocks noChangeAspect="1"/>
          </p:cNvGrpSpPr>
          <p:nvPr userDrawn="1"/>
        </p:nvGrpSpPr>
        <p:grpSpPr bwMode="gray">
          <a:xfrm>
            <a:off x="7162642" y="242888"/>
            <a:ext cx="1618407" cy="685800"/>
            <a:chOff x="6019" y="204"/>
            <a:chExt cx="1360" cy="576"/>
          </a:xfrm>
        </p:grpSpPr>
        <p:sp>
          <p:nvSpPr>
            <p:cNvPr id="56"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7"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8"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59"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60"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61"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62"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90"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91"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92"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93"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94"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95"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96"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97"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98"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99"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100"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101"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102"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103"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104"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105"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106"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107"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108"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sp>
          <p:nvSpPr>
            <p:cNvPr id="109"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49" noProof="0" dirty="0"/>
            </a:p>
          </p:txBody>
        </p:sp>
      </p:grpSp>
    </p:spTree>
    <p:custDataLst>
      <p:tags r:id="rId33"/>
    </p:custDataLst>
    <p:extLst>
      <p:ext uri="{BB962C8B-B14F-4D97-AF65-F5344CB8AC3E}">
        <p14:creationId xmlns:p14="http://schemas.microsoft.com/office/powerpoint/2010/main" val="3483321533"/>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 id="2147483974" r:id="rId4"/>
    <p:sldLayoutId id="2147483975" r:id="rId5"/>
    <p:sldLayoutId id="2147483976" r:id="rId6"/>
    <p:sldLayoutId id="2147483977" r:id="rId7"/>
    <p:sldLayoutId id="2147483978" r:id="rId8"/>
    <p:sldLayoutId id="2147483979" r:id="rId9"/>
    <p:sldLayoutId id="2147483980" r:id="rId10"/>
    <p:sldLayoutId id="2147483981" r:id="rId11"/>
    <p:sldLayoutId id="2147483982" r:id="rId12"/>
    <p:sldLayoutId id="2147483983" r:id="rId13"/>
    <p:sldLayoutId id="2147483984" r:id="rId14"/>
    <p:sldLayoutId id="2147483985" r:id="rId15"/>
    <p:sldLayoutId id="2147483986" r:id="rId16"/>
    <p:sldLayoutId id="2147483987" r:id="rId17"/>
    <p:sldLayoutId id="2147483988" r:id="rId18"/>
    <p:sldLayoutId id="2147483989" r:id="rId19"/>
    <p:sldLayoutId id="2147483990" r:id="rId20"/>
    <p:sldLayoutId id="2147483991" r:id="rId21"/>
    <p:sldLayoutId id="2147483992" r:id="rId22"/>
    <p:sldLayoutId id="2147483993" r:id="rId23"/>
    <p:sldLayoutId id="2147483994" r:id="rId24"/>
    <p:sldLayoutId id="2147483995" r:id="rId25"/>
    <p:sldLayoutId id="2147483996" r:id="rId26"/>
    <p:sldLayoutId id="2147483997" r:id="rId27"/>
    <p:sldLayoutId id="2147483998" r:id="rId28"/>
    <p:sldLayoutId id="2147483999" r:id="rId29"/>
    <p:sldLayoutId id="2147484000" r:id="rId30"/>
  </p:sldLayoutIdLst>
  <p:hf hdr="0"/>
  <p:txStyles>
    <p:titleStyle>
      <a:lvl1pPr algn="l" rtl="0" eaLnBrk="1" fontAlgn="base" hangingPunct="1">
        <a:spcBef>
          <a:spcPct val="0"/>
        </a:spcBef>
        <a:spcAft>
          <a:spcPct val="0"/>
        </a:spcAft>
        <a:defRPr sz="1649" b="1">
          <a:solidFill>
            <a:srgbClr val="00646E"/>
          </a:solidFill>
          <a:latin typeface="Arial" pitchFamily="34" charset="0"/>
          <a:ea typeface="+mj-ea"/>
          <a:cs typeface="Arial" pitchFamily="34" charset="0"/>
        </a:defRPr>
      </a:lvl1pPr>
      <a:lvl2pPr algn="l" rtl="0" eaLnBrk="1" fontAlgn="base" hangingPunct="1">
        <a:spcBef>
          <a:spcPct val="0"/>
        </a:spcBef>
        <a:spcAft>
          <a:spcPct val="0"/>
        </a:spcAft>
        <a:defRPr sz="1499" b="1">
          <a:solidFill>
            <a:schemeClr val="tx1"/>
          </a:solidFill>
          <a:latin typeface="Arial" charset="0"/>
          <a:ea typeface="ＭＳ Ｐゴシック" charset="-128"/>
        </a:defRPr>
      </a:lvl2pPr>
      <a:lvl3pPr algn="l" rtl="0" eaLnBrk="1" fontAlgn="base" hangingPunct="1">
        <a:spcBef>
          <a:spcPct val="0"/>
        </a:spcBef>
        <a:spcAft>
          <a:spcPct val="0"/>
        </a:spcAft>
        <a:defRPr sz="1499" b="1">
          <a:solidFill>
            <a:schemeClr val="tx1"/>
          </a:solidFill>
          <a:latin typeface="Arial" charset="0"/>
          <a:ea typeface="ＭＳ Ｐゴシック" charset="-128"/>
        </a:defRPr>
      </a:lvl3pPr>
      <a:lvl4pPr algn="l" rtl="0" eaLnBrk="1" fontAlgn="base" hangingPunct="1">
        <a:spcBef>
          <a:spcPct val="0"/>
        </a:spcBef>
        <a:spcAft>
          <a:spcPct val="0"/>
        </a:spcAft>
        <a:defRPr sz="1499" b="1">
          <a:solidFill>
            <a:schemeClr val="tx1"/>
          </a:solidFill>
          <a:latin typeface="Arial" charset="0"/>
          <a:ea typeface="ＭＳ Ｐゴシック" charset="-128"/>
        </a:defRPr>
      </a:lvl4pPr>
      <a:lvl5pPr algn="l" rtl="0" eaLnBrk="1" fontAlgn="base" hangingPunct="1">
        <a:spcBef>
          <a:spcPct val="0"/>
        </a:spcBef>
        <a:spcAft>
          <a:spcPct val="0"/>
        </a:spcAft>
        <a:defRPr sz="1499" b="1">
          <a:solidFill>
            <a:schemeClr val="tx1"/>
          </a:solidFill>
          <a:latin typeface="Arial" charset="0"/>
          <a:ea typeface="ＭＳ Ｐゴシック" charset="-128"/>
        </a:defRPr>
      </a:lvl5pPr>
      <a:lvl6pPr marL="342717" algn="l" rtl="0" eaLnBrk="1" fontAlgn="base" hangingPunct="1">
        <a:spcBef>
          <a:spcPct val="0"/>
        </a:spcBef>
        <a:spcAft>
          <a:spcPct val="0"/>
        </a:spcAft>
        <a:defRPr sz="1499" b="1">
          <a:solidFill>
            <a:schemeClr val="tx1"/>
          </a:solidFill>
          <a:latin typeface="Arial" charset="0"/>
          <a:ea typeface="ヒラギノ角ゴ Pro W3" charset="0"/>
        </a:defRPr>
      </a:lvl6pPr>
      <a:lvl7pPr marL="685434" algn="l" rtl="0" eaLnBrk="1" fontAlgn="base" hangingPunct="1">
        <a:spcBef>
          <a:spcPct val="0"/>
        </a:spcBef>
        <a:spcAft>
          <a:spcPct val="0"/>
        </a:spcAft>
        <a:defRPr sz="1499" b="1">
          <a:solidFill>
            <a:schemeClr val="tx1"/>
          </a:solidFill>
          <a:latin typeface="Arial" charset="0"/>
          <a:ea typeface="ヒラギノ角ゴ Pro W3" charset="0"/>
        </a:defRPr>
      </a:lvl7pPr>
      <a:lvl8pPr marL="1028151" algn="l" rtl="0" eaLnBrk="1" fontAlgn="base" hangingPunct="1">
        <a:spcBef>
          <a:spcPct val="0"/>
        </a:spcBef>
        <a:spcAft>
          <a:spcPct val="0"/>
        </a:spcAft>
        <a:defRPr sz="1499" b="1">
          <a:solidFill>
            <a:schemeClr val="tx1"/>
          </a:solidFill>
          <a:latin typeface="Arial" charset="0"/>
          <a:ea typeface="ヒラギノ角ゴ Pro W3" charset="0"/>
        </a:defRPr>
      </a:lvl8pPr>
      <a:lvl9pPr marL="1370868" algn="l" rtl="0" eaLnBrk="1" fontAlgn="base" hangingPunct="1">
        <a:spcBef>
          <a:spcPct val="0"/>
        </a:spcBef>
        <a:spcAft>
          <a:spcPct val="0"/>
        </a:spcAft>
        <a:defRPr sz="1499" b="1">
          <a:solidFill>
            <a:schemeClr val="tx1"/>
          </a:solidFill>
          <a:latin typeface="Arial" charset="0"/>
          <a:ea typeface="ヒラギノ角ゴ Pro W3" charset="0"/>
        </a:defRPr>
      </a:lvl9pPr>
    </p:titleStyle>
    <p:bodyStyle>
      <a:lvl1pPr marL="0" indent="0" algn="l" rtl="0" eaLnBrk="1" fontAlgn="base" hangingPunct="1">
        <a:lnSpc>
          <a:spcPct val="100000"/>
        </a:lnSpc>
        <a:spcBef>
          <a:spcPts val="225"/>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34469" indent="-134928" algn="l" rtl="0" eaLnBrk="1" fontAlgn="base" hangingPunct="1">
        <a:lnSpc>
          <a:spcPct val="100000"/>
        </a:lnSpc>
        <a:spcBef>
          <a:spcPts val="225"/>
        </a:spcBef>
        <a:spcAft>
          <a:spcPct val="0"/>
        </a:spcAft>
        <a:buClr>
          <a:srgbClr val="879BAA"/>
        </a:buClr>
        <a:buChar char="•"/>
        <a:tabLst/>
        <a:defRPr>
          <a:solidFill>
            <a:schemeClr val="tx1"/>
          </a:solidFill>
          <a:latin typeface="Arial" pitchFamily="34" charset="0"/>
          <a:ea typeface="+mn-ea"/>
          <a:cs typeface="Arial" pitchFamily="34" charset="0"/>
        </a:defRPr>
      </a:lvl2pPr>
      <a:lvl3pPr marL="268938" indent="-134928" algn="l" rtl="0" eaLnBrk="1" fontAlgn="base" hangingPunct="1">
        <a:lnSpc>
          <a:spcPct val="100000"/>
        </a:lnSpc>
        <a:spcBef>
          <a:spcPts val="225"/>
        </a:spcBef>
        <a:spcAft>
          <a:spcPct val="0"/>
        </a:spcAft>
        <a:buClr>
          <a:srgbClr val="879BAA"/>
        </a:buClr>
        <a:buChar char="•"/>
        <a:tabLst/>
        <a:defRPr>
          <a:solidFill>
            <a:schemeClr val="tx1"/>
          </a:solidFill>
          <a:latin typeface="Arial" pitchFamily="34" charset="0"/>
          <a:ea typeface="+mn-ea"/>
          <a:cs typeface="Arial" pitchFamily="34" charset="0"/>
        </a:defRPr>
      </a:lvl3pPr>
      <a:lvl4pPr marL="403407" indent="-134928" algn="l" rtl="0" eaLnBrk="1" fontAlgn="base" hangingPunct="1">
        <a:lnSpc>
          <a:spcPct val="100000"/>
        </a:lnSpc>
        <a:spcBef>
          <a:spcPts val="225"/>
        </a:spcBef>
        <a:spcAft>
          <a:spcPct val="0"/>
        </a:spcAft>
        <a:buClr>
          <a:srgbClr val="879BAA"/>
        </a:buClr>
        <a:buChar char="•"/>
        <a:tabLst/>
        <a:defRPr>
          <a:solidFill>
            <a:schemeClr val="tx1"/>
          </a:solidFill>
          <a:latin typeface="Arial" pitchFamily="34" charset="0"/>
          <a:ea typeface="+mn-ea"/>
          <a:cs typeface="Arial" pitchFamily="34" charset="0"/>
        </a:defRPr>
      </a:lvl4pPr>
      <a:lvl5pPr marL="539712" indent="-134928" algn="l" rtl="0" eaLnBrk="1" fontAlgn="base" hangingPunct="1">
        <a:lnSpc>
          <a:spcPct val="100000"/>
        </a:lnSpc>
        <a:spcBef>
          <a:spcPts val="225"/>
        </a:spcBef>
        <a:spcAft>
          <a:spcPct val="0"/>
        </a:spcAft>
        <a:buClr>
          <a:srgbClr val="879BAA"/>
        </a:buClr>
        <a:buChar char="•"/>
        <a:tabLst/>
        <a:defRPr baseline="0">
          <a:solidFill>
            <a:schemeClr val="tx1"/>
          </a:solidFill>
          <a:latin typeface="Arial" pitchFamily="34" charset="0"/>
          <a:ea typeface="+mn-ea"/>
          <a:cs typeface="Arial" pitchFamily="34" charset="0"/>
        </a:defRPr>
      </a:lvl5pPr>
      <a:lvl6pPr marL="539712"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6pPr>
      <a:lvl7pPr marL="539712"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7pPr>
      <a:lvl8pPr marL="539712"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8pPr>
      <a:lvl9pPr marL="539712"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9pPr>
    </p:bodyStyle>
    <p:otherStyle>
      <a:defPPr>
        <a:defRPr lang="de-DE"/>
      </a:defPPr>
      <a:lvl1pPr marL="0" algn="l" defTabSz="685434" rtl="0" eaLnBrk="1" latinLnBrk="0" hangingPunct="1">
        <a:defRPr sz="1349" kern="1200">
          <a:solidFill>
            <a:schemeClr val="tx1"/>
          </a:solidFill>
          <a:latin typeface="+mn-lt"/>
          <a:ea typeface="+mn-ea"/>
          <a:cs typeface="+mn-cs"/>
        </a:defRPr>
      </a:lvl1pPr>
      <a:lvl2pPr marL="342717" algn="l" defTabSz="685434" rtl="0" eaLnBrk="1" latinLnBrk="0" hangingPunct="1">
        <a:defRPr sz="1349" kern="1200">
          <a:solidFill>
            <a:schemeClr val="tx1"/>
          </a:solidFill>
          <a:latin typeface="+mn-lt"/>
          <a:ea typeface="+mn-ea"/>
          <a:cs typeface="+mn-cs"/>
        </a:defRPr>
      </a:lvl2pPr>
      <a:lvl3pPr marL="685434" algn="l" defTabSz="685434" rtl="0" eaLnBrk="1" latinLnBrk="0" hangingPunct="1">
        <a:defRPr sz="1349" kern="1200">
          <a:solidFill>
            <a:schemeClr val="tx1"/>
          </a:solidFill>
          <a:latin typeface="+mn-lt"/>
          <a:ea typeface="+mn-ea"/>
          <a:cs typeface="+mn-cs"/>
        </a:defRPr>
      </a:lvl3pPr>
      <a:lvl4pPr marL="1028151" algn="l" defTabSz="685434" rtl="0" eaLnBrk="1" latinLnBrk="0" hangingPunct="1">
        <a:defRPr sz="1349" kern="1200">
          <a:solidFill>
            <a:schemeClr val="tx1"/>
          </a:solidFill>
          <a:latin typeface="+mn-lt"/>
          <a:ea typeface="+mn-ea"/>
          <a:cs typeface="+mn-cs"/>
        </a:defRPr>
      </a:lvl4pPr>
      <a:lvl5pPr marL="1370868" algn="l" defTabSz="685434" rtl="0" eaLnBrk="1" latinLnBrk="0" hangingPunct="1">
        <a:defRPr sz="1349" kern="1200">
          <a:solidFill>
            <a:schemeClr val="tx1"/>
          </a:solidFill>
          <a:latin typeface="+mn-lt"/>
          <a:ea typeface="+mn-ea"/>
          <a:cs typeface="+mn-cs"/>
        </a:defRPr>
      </a:lvl5pPr>
      <a:lvl6pPr marL="1713586" algn="l" defTabSz="685434" rtl="0" eaLnBrk="1" latinLnBrk="0" hangingPunct="1">
        <a:defRPr sz="1349" kern="1200">
          <a:solidFill>
            <a:schemeClr val="tx1"/>
          </a:solidFill>
          <a:latin typeface="+mn-lt"/>
          <a:ea typeface="+mn-ea"/>
          <a:cs typeface="+mn-cs"/>
        </a:defRPr>
      </a:lvl6pPr>
      <a:lvl7pPr marL="2056303" algn="l" defTabSz="685434" rtl="0" eaLnBrk="1" latinLnBrk="0" hangingPunct="1">
        <a:defRPr sz="1349" kern="1200">
          <a:solidFill>
            <a:schemeClr val="tx1"/>
          </a:solidFill>
          <a:latin typeface="+mn-lt"/>
          <a:ea typeface="+mn-ea"/>
          <a:cs typeface="+mn-cs"/>
        </a:defRPr>
      </a:lvl7pPr>
      <a:lvl8pPr marL="2399020" algn="l" defTabSz="685434" rtl="0" eaLnBrk="1" latinLnBrk="0" hangingPunct="1">
        <a:defRPr sz="1349" kern="1200">
          <a:solidFill>
            <a:schemeClr val="tx1"/>
          </a:solidFill>
          <a:latin typeface="+mn-lt"/>
          <a:ea typeface="+mn-ea"/>
          <a:cs typeface="+mn-cs"/>
        </a:defRPr>
      </a:lvl8pPr>
      <a:lvl9pPr marL="2741737" algn="l" defTabSz="685434" rtl="0" eaLnBrk="1" latinLnBrk="0" hangingPunct="1">
        <a:defRPr sz="134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tags" Target="../tags/tag565.xml"/><Relationship Id="rId2" Type="http://schemas.openxmlformats.org/officeDocument/2006/relationships/tags" Target="../tags/tag564.xml"/><Relationship Id="rId1" Type="http://schemas.openxmlformats.org/officeDocument/2006/relationships/vmlDrawing" Target="../drawings/vmlDrawing48.vml"/><Relationship Id="rId6" Type="http://schemas.openxmlformats.org/officeDocument/2006/relationships/image" Target="../media/image27.emf"/><Relationship Id="rId5" Type="http://schemas.openxmlformats.org/officeDocument/2006/relationships/oleObject" Target="../embeddings/oleObject48.bin"/><Relationship Id="rId4" Type="http://schemas.openxmlformats.org/officeDocument/2006/relationships/slideLayout" Target="../slideLayouts/slideLayout30.xml"/></Relationships>
</file>

<file path=ppt/slides/_rels/slide10.xml.rels><?xml version="1.0" encoding="UTF-8" standalone="yes"?>
<Relationships xmlns="http://schemas.openxmlformats.org/package/2006/relationships"><Relationship Id="rId8" Type="http://schemas.openxmlformats.org/officeDocument/2006/relationships/image" Target="../media/image93.jpeg"/><Relationship Id="rId3" Type="http://schemas.openxmlformats.org/officeDocument/2006/relationships/tags" Target="../tags/tag576.xml"/><Relationship Id="rId7" Type="http://schemas.openxmlformats.org/officeDocument/2006/relationships/image" Target="../media/image12.emf"/><Relationship Id="rId2" Type="http://schemas.openxmlformats.org/officeDocument/2006/relationships/tags" Target="../tags/tag575.xml"/><Relationship Id="rId1" Type="http://schemas.openxmlformats.org/officeDocument/2006/relationships/vmlDrawing" Target="../drawings/vmlDrawing54.vml"/><Relationship Id="rId6" Type="http://schemas.openxmlformats.org/officeDocument/2006/relationships/oleObject" Target="../embeddings/oleObject54.bin"/><Relationship Id="rId5" Type="http://schemas.openxmlformats.org/officeDocument/2006/relationships/notesSlide" Target="../notesSlides/notesSlide9.xml"/><Relationship Id="rId4" Type="http://schemas.openxmlformats.org/officeDocument/2006/relationships/slideLayout" Target="../slideLayouts/slideLayout12.xml"/><Relationship Id="rId9" Type="http://schemas.openxmlformats.org/officeDocument/2006/relationships/image" Target="../media/image94.png"/></Relationships>
</file>

<file path=ppt/slides/_rels/slide11.xml.rels><?xml version="1.0" encoding="UTF-8" standalone="yes"?>
<Relationships xmlns="http://schemas.openxmlformats.org/package/2006/relationships"><Relationship Id="rId8" Type="http://schemas.openxmlformats.org/officeDocument/2006/relationships/image" Target="../media/image12.emf"/><Relationship Id="rId13" Type="http://schemas.openxmlformats.org/officeDocument/2006/relationships/image" Target="../media/image99.svg"/><Relationship Id="rId3" Type="http://schemas.openxmlformats.org/officeDocument/2006/relationships/tags" Target="../tags/tag578.xml"/><Relationship Id="rId7" Type="http://schemas.openxmlformats.org/officeDocument/2006/relationships/oleObject" Target="../embeddings/oleObject55.bin"/><Relationship Id="rId12" Type="http://schemas.openxmlformats.org/officeDocument/2006/relationships/image" Target="../media/image98.png"/><Relationship Id="rId2" Type="http://schemas.openxmlformats.org/officeDocument/2006/relationships/tags" Target="../tags/tag577.xml"/><Relationship Id="rId1" Type="http://schemas.openxmlformats.org/officeDocument/2006/relationships/vmlDrawing" Target="../drawings/vmlDrawing55.vml"/><Relationship Id="rId6" Type="http://schemas.openxmlformats.org/officeDocument/2006/relationships/notesSlide" Target="../notesSlides/notesSlide10.xml"/><Relationship Id="rId11" Type="http://schemas.openxmlformats.org/officeDocument/2006/relationships/image" Target="../media/image97.svg"/><Relationship Id="rId5" Type="http://schemas.openxmlformats.org/officeDocument/2006/relationships/slideLayout" Target="../slideLayouts/slideLayout9.xml"/><Relationship Id="rId15" Type="http://schemas.openxmlformats.org/officeDocument/2006/relationships/image" Target="../media/image101.svg"/><Relationship Id="rId10" Type="http://schemas.openxmlformats.org/officeDocument/2006/relationships/image" Target="../media/image96.png"/><Relationship Id="rId4" Type="http://schemas.openxmlformats.org/officeDocument/2006/relationships/tags" Target="../tags/tag579.xml"/><Relationship Id="rId9" Type="http://schemas.openxmlformats.org/officeDocument/2006/relationships/image" Target="../media/image95.png"/><Relationship Id="rId14" Type="http://schemas.openxmlformats.org/officeDocument/2006/relationships/image" Target="../media/image100.png"/></Relationships>
</file>

<file path=ppt/slides/_rels/slide12.xml.rels><?xml version="1.0" encoding="UTF-8" standalone="yes"?>
<Relationships xmlns="http://schemas.openxmlformats.org/package/2006/relationships"><Relationship Id="rId13" Type="http://schemas.openxmlformats.org/officeDocument/2006/relationships/tags" Target="../tags/tag591.xml"/><Relationship Id="rId18" Type="http://schemas.openxmlformats.org/officeDocument/2006/relationships/tags" Target="../tags/tag596.xml"/><Relationship Id="rId26" Type="http://schemas.openxmlformats.org/officeDocument/2006/relationships/tags" Target="../tags/tag604.xml"/><Relationship Id="rId39" Type="http://schemas.openxmlformats.org/officeDocument/2006/relationships/tags" Target="../tags/tag617.xml"/><Relationship Id="rId21" Type="http://schemas.openxmlformats.org/officeDocument/2006/relationships/tags" Target="../tags/tag599.xml"/><Relationship Id="rId34" Type="http://schemas.openxmlformats.org/officeDocument/2006/relationships/tags" Target="../tags/tag612.xml"/><Relationship Id="rId42" Type="http://schemas.openxmlformats.org/officeDocument/2006/relationships/tags" Target="../tags/tag620.xml"/><Relationship Id="rId47" Type="http://schemas.openxmlformats.org/officeDocument/2006/relationships/tags" Target="../tags/tag625.xml"/><Relationship Id="rId50" Type="http://schemas.openxmlformats.org/officeDocument/2006/relationships/tags" Target="../tags/tag628.xml"/><Relationship Id="rId55" Type="http://schemas.openxmlformats.org/officeDocument/2006/relationships/tags" Target="../tags/tag633.xml"/><Relationship Id="rId63" Type="http://schemas.openxmlformats.org/officeDocument/2006/relationships/tags" Target="../tags/tag641.xml"/><Relationship Id="rId68" Type="http://schemas.openxmlformats.org/officeDocument/2006/relationships/tags" Target="../tags/tag646.xml"/><Relationship Id="rId7" Type="http://schemas.openxmlformats.org/officeDocument/2006/relationships/tags" Target="../tags/tag585.xml"/><Relationship Id="rId71" Type="http://schemas.openxmlformats.org/officeDocument/2006/relationships/notesSlide" Target="../notesSlides/notesSlide11.xml"/><Relationship Id="rId2" Type="http://schemas.openxmlformats.org/officeDocument/2006/relationships/tags" Target="../tags/tag580.xml"/><Relationship Id="rId16" Type="http://schemas.openxmlformats.org/officeDocument/2006/relationships/tags" Target="../tags/tag594.xml"/><Relationship Id="rId29" Type="http://schemas.openxmlformats.org/officeDocument/2006/relationships/tags" Target="../tags/tag607.xml"/><Relationship Id="rId11" Type="http://schemas.openxmlformats.org/officeDocument/2006/relationships/tags" Target="../tags/tag589.xml"/><Relationship Id="rId24" Type="http://schemas.openxmlformats.org/officeDocument/2006/relationships/tags" Target="../tags/tag602.xml"/><Relationship Id="rId32" Type="http://schemas.openxmlformats.org/officeDocument/2006/relationships/tags" Target="../tags/tag610.xml"/><Relationship Id="rId37" Type="http://schemas.openxmlformats.org/officeDocument/2006/relationships/tags" Target="../tags/tag615.xml"/><Relationship Id="rId40" Type="http://schemas.openxmlformats.org/officeDocument/2006/relationships/tags" Target="../tags/tag618.xml"/><Relationship Id="rId45" Type="http://schemas.openxmlformats.org/officeDocument/2006/relationships/tags" Target="../tags/tag623.xml"/><Relationship Id="rId53" Type="http://schemas.openxmlformats.org/officeDocument/2006/relationships/tags" Target="../tags/tag631.xml"/><Relationship Id="rId58" Type="http://schemas.openxmlformats.org/officeDocument/2006/relationships/tags" Target="../tags/tag636.xml"/><Relationship Id="rId66" Type="http://schemas.openxmlformats.org/officeDocument/2006/relationships/tags" Target="../tags/tag644.xml"/><Relationship Id="rId74" Type="http://schemas.openxmlformats.org/officeDocument/2006/relationships/chart" Target="../charts/chart2.xml"/><Relationship Id="rId5" Type="http://schemas.openxmlformats.org/officeDocument/2006/relationships/tags" Target="../tags/tag583.xml"/><Relationship Id="rId15" Type="http://schemas.openxmlformats.org/officeDocument/2006/relationships/tags" Target="../tags/tag593.xml"/><Relationship Id="rId23" Type="http://schemas.openxmlformats.org/officeDocument/2006/relationships/tags" Target="../tags/tag601.xml"/><Relationship Id="rId28" Type="http://schemas.openxmlformats.org/officeDocument/2006/relationships/tags" Target="../tags/tag606.xml"/><Relationship Id="rId36" Type="http://schemas.openxmlformats.org/officeDocument/2006/relationships/tags" Target="../tags/tag614.xml"/><Relationship Id="rId49" Type="http://schemas.openxmlformats.org/officeDocument/2006/relationships/tags" Target="../tags/tag627.xml"/><Relationship Id="rId57" Type="http://schemas.openxmlformats.org/officeDocument/2006/relationships/tags" Target="../tags/tag635.xml"/><Relationship Id="rId61" Type="http://schemas.openxmlformats.org/officeDocument/2006/relationships/tags" Target="../tags/tag639.xml"/><Relationship Id="rId10" Type="http://schemas.openxmlformats.org/officeDocument/2006/relationships/tags" Target="../tags/tag588.xml"/><Relationship Id="rId19" Type="http://schemas.openxmlformats.org/officeDocument/2006/relationships/tags" Target="../tags/tag597.xml"/><Relationship Id="rId31" Type="http://schemas.openxmlformats.org/officeDocument/2006/relationships/tags" Target="../tags/tag609.xml"/><Relationship Id="rId44" Type="http://schemas.openxmlformats.org/officeDocument/2006/relationships/tags" Target="../tags/tag622.xml"/><Relationship Id="rId52" Type="http://schemas.openxmlformats.org/officeDocument/2006/relationships/tags" Target="../tags/tag630.xml"/><Relationship Id="rId60" Type="http://schemas.openxmlformats.org/officeDocument/2006/relationships/tags" Target="../tags/tag638.xml"/><Relationship Id="rId65" Type="http://schemas.openxmlformats.org/officeDocument/2006/relationships/tags" Target="../tags/tag643.xml"/><Relationship Id="rId73" Type="http://schemas.openxmlformats.org/officeDocument/2006/relationships/image" Target="../media/image1.emf"/><Relationship Id="rId4" Type="http://schemas.openxmlformats.org/officeDocument/2006/relationships/tags" Target="../tags/tag582.xml"/><Relationship Id="rId9" Type="http://schemas.openxmlformats.org/officeDocument/2006/relationships/tags" Target="../tags/tag587.xml"/><Relationship Id="rId14" Type="http://schemas.openxmlformats.org/officeDocument/2006/relationships/tags" Target="../tags/tag592.xml"/><Relationship Id="rId22" Type="http://schemas.openxmlformats.org/officeDocument/2006/relationships/tags" Target="../tags/tag600.xml"/><Relationship Id="rId27" Type="http://schemas.openxmlformats.org/officeDocument/2006/relationships/tags" Target="../tags/tag605.xml"/><Relationship Id="rId30" Type="http://schemas.openxmlformats.org/officeDocument/2006/relationships/tags" Target="../tags/tag608.xml"/><Relationship Id="rId35" Type="http://schemas.openxmlformats.org/officeDocument/2006/relationships/tags" Target="../tags/tag613.xml"/><Relationship Id="rId43" Type="http://schemas.openxmlformats.org/officeDocument/2006/relationships/tags" Target="../tags/tag621.xml"/><Relationship Id="rId48" Type="http://schemas.openxmlformats.org/officeDocument/2006/relationships/tags" Target="../tags/tag626.xml"/><Relationship Id="rId56" Type="http://schemas.openxmlformats.org/officeDocument/2006/relationships/tags" Target="../tags/tag634.xml"/><Relationship Id="rId64" Type="http://schemas.openxmlformats.org/officeDocument/2006/relationships/tags" Target="../tags/tag642.xml"/><Relationship Id="rId69" Type="http://schemas.openxmlformats.org/officeDocument/2006/relationships/tags" Target="../tags/tag647.xml"/><Relationship Id="rId8" Type="http://schemas.openxmlformats.org/officeDocument/2006/relationships/tags" Target="../tags/tag586.xml"/><Relationship Id="rId51" Type="http://schemas.openxmlformats.org/officeDocument/2006/relationships/tags" Target="../tags/tag629.xml"/><Relationship Id="rId72" Type="http://schemas.openxmlformats.org/officeDocument/2006/relationships/oleObject" Target="../embeddings/oleObject56.bin"/><Relationship Id="rId3" Type="http://schemas.openxmlformats.org/officeDocument/2006/relationships/tags" Target="../tags/tag581.xml"/><Relationship Id="rId12" Type="http://schemas.openxmlformats.org/officeDocument/2006/relationships/tags" Target="../tags/tag590.xml"/><Relationship Id="rId17" Type="http://schemas.openxmlformats.org/officeDocument/2006/relationships/tags" Target="../tags/tag595.xml"/><Relationship Id="rId25" Type="http://schemas.openxmlformats.org/officeDocument/2006/relationships/tags" Target="../tags/tag603.xml"/><Relationship Id="rId33" Type="http://schemas.openxmlformats.org/officeDocument/2006/relationships/tags" Target="../tags/tag611.xml"/><Relationship Id="rId38" Type="http://schemas.openxmlformats.org/officeDocument/2006/relationships/tags" Target="../tags/tag616.xml"/><Relationship Id="rId46" Type="http://schemas.openxmlformats.org/officeDocument/2006/relationships/tags" Target="../tags/tag624.xml"/><Relationship Id="rId59" Type="http://schemas.openxmlformats.org/officeDocument/2006/relationships/tags" Target="../tags/tag637.xml"/><Relationship Id="rId67" Type="http://schemas.openxmlformats.org/officeDocument/2006/relationships/tags" Target="../tags/tag645.xml"/><Relationship Id="rId20" Type="http://schemas.openxmlformats.org/officeDocument/2006/relationships/tags" Target="../tags/tag598.xml"/><Relationship Id="rId41" Type="http://schemas.openxmlformats.org/officeDocument/2006/relationships/tags" Target="../tags/tag619.xml"/><Relationship Id="rId54" Type="http://schemas.openxmlformats.org/officeDocument/2006/relationships/tags" Target="../tags/tag632.xml"/><Relationship Id="rId62" Type="http://schemas.openxmlformats.org/officeDocument/2006/relationships/tags" Target="../tags/tag640.xml"/><Relationship Id="rId70" Type="http://schemas.openxmlformats.org/officeDocument/2006/relationships/slideLayout" Target="../slideLayouts/slideLayout15.xml"/><Relationship Id="rId75" Type="http://schemas.openxmlformats.org/officeDocument/2006/relationships/image" Target="../media/image94.png"/><Relationship Id="rId1" Type="http://schemas.openxmlformats.org/officeDocument/2006/relationships/vmlDrawing" Target="../drawings/vmlDrawing56.vml"/><Relationship Id="rId6" Type="http://schemas.openxmlformats.org/officeDocument/2006/relationships/tags" Target="../tags/tag584.xml"/></Relationships>
</file>

<file path=ppt/slides/_rels/slide13.xml.rels><?xml version="1.0" encoding="UTF-8" standalone="yes"?>
<Relationships xmlns="http://schemas.openxmlformats.org/package/2006/relationships"><Relationship Id="rId3" Type="http://schemas.openxmlformats.org/officeDocument/2006/relationships/tags" Target="../tags/tag649.xml"/><Relationship Id="rId2" Type="http://schemas.openxmlformats.org/officeDocument/2006/relationships/tags" Target="../tags/tag648.xml"/><Relationship Id="rId1" Type="http://schemas.openxmlformats.org/officeDocument/2006/relationships/vmlDrawing" Target="../drawings/vmlDrawing57.vml"/><Relationship Id="rId6" Type="http://schemas.openxmlformats.org/officeDocument/2006/relationships/image" Target="../media/image1.emf"/><Relationship Id="rId5" Type="http://schemas.openxmlformats.org/officeDocument/2006/relationships/oleObject" Target="../embeddings/oleObject57.bin"/><Relationship Id="rId4" Type="http://schemas.openxmlformats.org/officeDocument/2006/relationships/slideLayout" Target="../slideLayouts/slideLayout34.xml"/></Relationships>
</file>

<file path=ppt/slides/_rels/slide14.xml.rels><?xml version="1.0" encoding="UTF-8" standalone="yes"?>
<Relationships xmlns="http://schemas.openxmlformats.org/package/2006/relationships"><Relationship Id="rId8" Type="http://schemas.openxmlformats.org/officeDocument/2006/relationships/slideLayout" Target="../slideLayouts/slideLayout9.xml"/><Relationship Id="rId13" Type="http://schemas.openxmlformats.org/officeDocument/2006/relationships/image" Target="../media/image103.png"/><Relationship Id="rId18" Type="http://schemas.openxmlformats.org/officeDocument/2006/relationships/image" Target="../media/image107.jpeg"/><Relationship Id="rId3" Type="http://schemas.openxmlformats.org/officeDocument/2006/relationships/tags" Target="../tags/tag651.xml"/><Relationship Id="rId21" Type="http://schemas.openxmlformats.org/officeDocument/2006/relationships/image" Target="../media/image109.png"/><Relationship Id="rId7" Type="http://schemas.openxmlformats.org/officeDocument/2006/relationships/tags" Target="../tags/tag655.xml"/><Relationship Id="rId12" Type="http://schemas.openxmlformats.org/officeDocument/2006/relationships/image" Target="../media/image102.png"/><Relationship Id="rId17" Type="http://schemas.microsoft.com/office/2007/relationships/hdphoto" Target="../media/hdphoto1.wdp"/><Relationship Id="rId2" Type="http://schemas.openxmlformats.org/officeDocument/2006/relationships/tags" Target="../tags/tag650.xml"/><Relationship Id="rId16" Type="http://schemas.openxmlformats.org/officeDocument/2006/relationships/image" Target="../media/image106.png"/><Relationship Id="rId20" Type="http://schemas.microsoft.com/office/2007/relationships/hdphoto" Target="../media/hdphoto2.wdp"/><Relationship Id="rId1" Type="http://schemas.openxmlformats.org/officeDocument/2006/relationships/vmlDrawing" Target="../drawings/vmlDrawing58.vml"/><Relationship Id="rId6" Type="http://schemas.openxmlformats.org/officeDocument/2006/relationships/tags" Target="../tags/tag654.xml"/><Relationship Id="rId11" Type="http://schemas.openxmlformats.org/officeDocument/2006/relationships/image" Target="../media/image1.emf"/><Relationship Id="rId24" Type="http://schemas.microsoft.com/office/2007/relationships/hdphoto" Target="../media/hdphoto4.wdp"/><Relationship Id="rId5" Type="http://schemas.openxmlformats.org/officeDocument/2006/relationships/tags" Target="../tags/tag653.xml"/><Relationship Id="rId15" Type="http://schemas.openxmlformats.org/officeDocument/2006/relationships/image" Target="../media/image105.jpeg"/><Relationship Id="rId23" Type="http://schemas.openxmlformats.org/officeDocument/2006/relationships/image" Target="../media/image110.png"/><Relationship Id="rId10" Type="http://schemas.openxmlformats.org/officeDocument/2006/relationships/oleObject" Target="../embeddings/oleObject58.bin"/><Relationship Id="rId19" Type="http://schemas.openxmlformats.org/officeDocument/2006/relationships/image" Target="../media/image108.png"/><Relationship Id="rId4" Type="http://schemas.openxmlformats.org/officeDocument/2006/relationships/tags" Target="../tags/tag652.xml"/><Relationship Id="rId9" Type="http://schemas.openxmlformats.org/officeDocument/2006/relationships/notesSlide" Target="../notesSlides/notesSlide12.xml"/><Relationship Id="rId14" Type="http://schemas.openxmlformats.org/officeDocument/2006/relationships/image" Target="../media/image104.jpeg"/><Relationship Id="rId22" Type="http://schemas.microsoft.com/office/2007/relationships/hdphoto" Target="../media/hdphoto3.wdp"/></Relationships>
</file>

<file path=ppt/slides/_rels/slide15.xml.rels><?xml version="1.0" encoding="UTF-8" standalone="yes"?>
<Relationships xmlns="http://schemas.openxmlformats.org/package/2006/relationships"><Relationship Id="rId8" Type="http://schemas.openxmlformats.org/officeDocument/2006/relationships/image" Target="../media/image111.emf"/><Relationship Id="rId13" Type="http://schemas.openxmlformats.org/officeDocument/2006/relationships/image" Target="../media/image116.jpeg"/><Relationship Id="rId3" Type="http://schemas.openxmlformats.org/officeDocument/2006/relationships/tags" Target="../tags/tag657.xml"/><Relationship Id="rId7" Type="http://schemas.openxmlformats.org/officeDocument/2006/relationships/oleObject" Target="../embeddings/oleObject59.bin"/><Relationship Id="rId12" Type="http://schemas.openxmlformats.org/officeDocument/2006/relationships/image" Target="../media/image115.jpeg"/><Relationship Id="rId2" Type="http://schemas.openxmlformats.org/officeDocument/2006/relationships/tags" Target="../tags/tag656.xml"/><Relationship Id="rId16" Type="http://schemas.openxmlformats.org/officeDocument/2006/relationships/image" Target="../media/image119.jpeg"/><Relationship Id="rId1" Type="http://schemas.openxmlformats.org/officeDocument/2006/relationships/vmlDrawing" Target="../drawings/vmlDrawing59.vml"/><Relationship Id="rId6" Type="http://schemas.openxmlformats.org/officeDocument/2006/relationships/notesSlide" Target="../notesSlides/notesSlide13.xml"/><Relationship Id="rId11" Type="http://schemas.openxmlformats.org/officeDocument/2006/relationships/image" Target="../media/image114.jpeg"/><Relationship Id="rId5" Type="http://schemas.openxmlformats.org/officeDocument/2006/relationships/slideLayout" Target="../slideLayouts/slideLayout33.xml"/><Relationship Id="rId15" Type="http://schemas.openxmlformats.org/officeDocument/2006/relationships/image" Target="../media/image118.jpeg"/><Relationship Id="rId10" Type="http://schemas.openxmlformats.org/officeDocument/2006/relationships/image" Target="../media/image113.png"/><Relationship Id="rId4" Type="http://schemas.openxmlformats.org/officeDocument/2006/relationships/tags" Target="../tags/tag658.xml"/><Relationship Id="rId9" Type="http://schemas.openxmlformats.org/officeDocument/2006/relationships/image" Target="../media/image112.jpeg"/><Relationship Id="rId14" Type="http://schemas.openxmlformats.org/officeDocument/2006/relationships/image" Target="../media/image117.jpeg"/></Relationships>
</file>

<file path=ppt/slides/_rels/slide16.xml.rels><?xml version="1.0" encoding="UTF-8" standalone="yes"?>
<Relationships xmlns="http://schemas.openxmlformats.org/package/2006/relationships"><Relationship Id="rId8" Type="http://schemas.openxmlformats.org/officeDocument/2006/relationships/image" Target="../media/image120.emf"/><Relationship Id="rId13" Type="http://schemas.openxmlformats.org/officeDocument/2006/relationships/image" Target="../media/image125.jpeg"/><Relationship Id="rId3" Type="http://schemas.openxmlformats.org/officeDocument/2006/relationships/tags" Target="../tags/tag660.xml"/><Relationship Id="rId7" Type="http://schemas.openxmlformats.org/officeDocument/2006/relationships/oleObject" Target="../embeddings/oleObject60.bin"/><Relationship Id="rId12" Type="http://schemas.openxmlformats.org/officeDocument/2006/relationships/image" Target="../media/image124.jpeg"/><Relationship Id="rId17" Type="http://schemas.microsoft.com/office/2007/relationships/hdphoto" Target="../media/hdphoto6.wdp"/><Relationship Id="rId2" Type="http://schemas.openxmlformats.org/officeDocument/2006/relationships/tags" Target="../tags/tag659.xml"/><Relationship Id="rId16" Type="http://schemas.openxmlformats.org/officeDocument/2006/relationships/image" Target="../media/image127.png"/><Relationship Id="rId1" Type="http://schemas.openxmlformats.org/officeDocument/2006/relationships/vmlDrawing" Target="../drawings/vmlDrawing60.vml"/><Relationship Id="rId6" Type="http://schemas.openxmlformats.org/officeDocument/2006/relationships/notesSlide" Target="../notesSlides/notesSlide14.xml"/><Relationship Id="rId11" Type="http://schemas.openxmlformats.org/officeDocument/2006/relationships/image" Target="../media/image123.jpeg"/><Relationship Id="rId5" Type="http://schemas.openxmlformats.org/officeDocument/2006/relationships/slideLayout" Target="../slideLayouts/slideLayout9.xml"/><Relationship Id="rId15" Type="http://schemas.microsoft.com/office/2007/relationships/hdphoto" Target="../media/hdphoto5.wdp"/><Relationship Id="rId10" Type="http://schemas.openxmlformats.org/officeDocument/2006/relationships/image" Target="../media/image122.jpeg"/><Relationship Id="rId4" Type="http://schemas.openxmlformats.org/officeDocument/2006/relationships/tags" Target="../tags/tag661.xml"/><Relationship Id="rId9" Type="http://schemas.openxmlformats.org/officeDocument/2006/relationships/image" Target="../media/image121.jpeg"/><Relationship Id="rId14" Type="http://schemas.openxmlformats.org/officeDocument/2006/relationships/image" Target="../media/image126.png"/></Relationships>
</file>

<file path=ppt/slides/_rels/slide17.xml.rels><?xml version="1.0" encoding="UTF-8" standalone="yes"?>
<Relationships xmlns="http://schemas.openxmlformats.org/package/2006/relationships"><Relationship Id="rId8" Type="http://schemas.openxmlformats.org/officeDocument/2006/relationships/image" Target="../media/image12.emf"/><Relationship Id="rId13" Type="http://schemas.openxmlformats.org/officeDocument/2006/relationships/hyperlink" Target="https://www.energy.gov/sco2-power-cycles/sco2-power-cycles-fossil-fuels" TargetMode="External"/><Relationship Id="rId18" Type="http://schemas.openxmlformats.org/officeDocument/2006/relationships/image" Target="../media/image134.png"/><Relationship Id="rId3" Type="http://schemas.openxmlformats.org/officeDocument/2006/relationships/tags" Target="../tags/tag663.xml"/><Relationship Id="rId7" Type="http://schemas.openxmlformats.org/officeDocument/2006/relationships/oleObject" Target="../embeddings/oleObject61.bin"/><Relationship Id="rId12" Type="http://schemas.openxmlformats.org/officeDocument/2006/relationships/image" Target="../media/image131.png"/><Relationship Id="rId17" Type="http://schemas.openxmlformats.org/officeDocument/2006/relationships/image" Target="cid:image001.jpg@01D58FD8.AAF50570" TargetMode="External"/><Relationship Id="rId2" Type="http://schemas.openxmlformats.org/officeDocument/2006/relationships/tags" Target="../tags/tag662.xml"/><Relationship Id="rId16" Type="http://schemas.openxmlformats.org/officeDocument/2006/relationships/image" Target="../media/image133.jpeg"/><Relationship Id="rId1" Type="http://schemas.openxmlformats.org/officeDocument/2006/relationships/vmlDrawing" Target="../drawings/vmlDrawing61.vml"/><Relationship Id="rId6" Type="http://schemas.openxmlformats.org/officeDocument/2006/relationships/notesSlide" Target="../notesSlides/notesSlide15.xml"/><Relationship Id="rId11" Type="http://schemas.openxmlformats.org/officeDocument/2006/relationships/image" Target="../media/image130.jpg"/><Relationship Id="rId5" Type="http://schemas.openxmlformats.org/officeDocument/2006/relationships/slideLayout" Target="../slideLayouts/slideLayout9.xml"/><Relationship Id="rId15" Type="http://schemas.openxmlformats.org/officeDocument/2006/relationships/image" Target="cid:image002.jpg@01D58FD8.AAF50570" TargetMode="External"/><Relationship Id="rId10" Type="http://schemas.openxmlformats.org/officeDocument/2006/relationships/image" Target="../media/image129.jpg"/><Relationship Id="rId4" Type="http://schemas.openxmlformats.org/officeDocument/2006/relationships/tags" Target="../tags/tag664.xml"/><Relationship Id="rId9" Type="http://schemas.openxmlformats.org/officeDocument/2006/relationships/image" Target="../media/image128.png"/><Relationship Id="rId14" Type="http://schemas.openxmlformats.org/officeDocument/2006/relationships/image" Target="../media/image132.jpeg"/></Relationships>
</file>

<file path=ppt/slides/_rels/slide18.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tags" Target="../tags/tag666.xml"/><Relationship Id="rId7" Type="http://schemas.openxmlformats.org/officeDocument/2006/relationships/oleObject" Target="../embeddings/oleObject62.bin"/><Relationship Id="rId2" Type="http://schemas.openxmlformats.org/officeDocument/2006/relationships/tags" Target="../tags/tag665.xml"/><Relationship Id="rId1" Type="http://schemas.openxmlformats.org/officeDocument/2006/relationships/vmlDrawing" Target="../drawings/vmlDrawing62.vml"/><Relationship Id="rId6" Type="http://schemas.openxmlformats.org/officeDocument/2006/relationships/notesSlide" Target="../notesSlides/notesSlide16.xml"/><Relationship Id="rId11" Type="http://schemas.openxmlformats.org/officeDocument/2006/relationships/image" Target="../media/image42.jpg"/><Relationship Id="rId5" Type="http://schemas.openxmlformats.org/officeDocument/2006/relationships/slideLayout" Target="../slideLayouts/slideLayout15.xml"/><Relationship Id="rId10" Type="http://schemas.openxmlformats.org/officeDocument/2006/relationships/image" Target="../media/image41.jpg"/><Relationship Id="rId4" Type="http://schemas.openxmlformats.org/officeDocument/2006/relationships/tags" Target="../tags/tag667.xml"/><Relationship Id="rId9" Type="http://schemas.openxmlformats.org/officeDocument/2006/relationships/image" Target="../media/image40.png"/></Relationships>
</file>

<file path=ppt/slides/_rels/slide2.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tags" Target="../tags/tag567.xml"/><Relationship Id="rId7" Type="http://schemas.openxmlformats.org/officeDocument/2006/relationships/image" Target="../media/image1.emf"/><Relationship Id="rId2" Type="http://schemas.openxmlformats.org/officeDocument/2006/relationships/tags" Target="../tags/tag566.xml"/><Relationship Id="rId1" Type="http://schemas.openxmlformats.org/officeDocument/2006/relationships/vmlDrawing" Target="../drawings/vmlDrawing49.vml"/><Relationship Id="rId6" Type="http://schemas.openxmlformats.org/officeDocument/2006/relationships/oleObject" Target="../embeddings/oleObject49.bin"/><Relationship Id="rId5" Type="http://schemas.openxmlformats.org/officeDocument/2006/relationships/notesSlide" Target="../notesSlides/notesSlide1.xml"/><Relationship Id="rId4" Type="http://schemas.openxmlformats.org/officeDocument/2006/relationships/slideLayout" Target="../slideLayouts/slideLayout7.xml"/><Relationship Id="rId9" Type="http://schemas.openxmlformats.org/officeDocument/2006/relationships/image" Target="../media/image29.pn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30.jpg"/><Relationship Id="rId2" Type="http://schemas.openxmlformats.org/officeDocument/2006/relationships/tags" Target="../tags/tag568.xml"/><Relationship Id="rId1" Type="http://schemas.openxmlformats.org/officeDocument/2006/relationships/vmlDrawing" Target="../drawings/vmlDrawing50.vml"/><Relationship Id="rId6" Type="http://schemas.openxmlformats.org/officeDocument/2006/relationships/image" Target="../media/image1.emf"/><Relationship Id="rId5" Type="http://schemas.openxmlformats.org/officeDocument/2006/relationships/oleObject" Target="../embeddings/oleObject50.bin"/><Relationship Id="rId4" Type="http://schemas.openxmlformats.org/officeDocument/2006/relationships/notesSlide" Target="../notesSlides/notesSlide2.xml"/></Relationships>
</file>

<file path=ppt/slides/_rels/slide4.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xml"/><Relationship Id="rId1" Type="http://schemas.openxmlformats.org/officeDocument/2006/relationships/slideLayout" Target="../slideLayouts/slideLayout15.xml"/><Relationship Id="rId4" Type="http://schemas.openxmlformats.org/officeDocument/2006/relationships/image" Target="../media/image38.png"/></Relationships>
</file>

<file path=ppt/slides/_rels/slide6.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tags" Target="../tags/tag570.xml"/><Relationship Id="rId7" Type="http://schemas.openxmlformats.org/officeDocument/2006/relationships/image" Target="../media/image1.emf"/><Relationship Id="rId2" Type="http://schemas.openxmlformats.org/officeDocument/2006/relationships/tags" Target="../tags/tag569.xml"/><Relationship Id="rId1" Type="http://schemas.openxmlformats.org/officeDocument/2006/relationships/vmlDrawing" Target="../drawings/vmlDrawing51.vml"/><Relationship Id="rId6" Type="http://schemas.openxmlformats.org/officeDocument/2006/relationships/oleObject" Target="../embeddings/oleObject51.bin"/><Relationship Id="rId5" Type="http://schemas.openxmlformats.org/officeDocument/2006/relationships/notesSlide" Target="../notesSlides/notesSlide5.xml"/><Relationship Id="rId4" Type="http://schemas.openxmlformats.org/officeDocument/2006/relationships/slideLayout" Target="../slideLayouts/slideLayout9.xml"/><Relationship Id="rId9" Type="http://schemas.openxmlformats.org/officeDocument/2006/relationships/chart" Target="../charts/chart1.xml"/></Relationships>
</file>

<file path=ppt/slides/_rels/slide7.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tags" Target="../tags/tag572.xml"/><Relationship Id="rId7" Type="http://schemas.openxmlformats.org/officeDocument/2006/relationships/oleObject" Target="../embeddings/oleObject52.bin"/><Relationship Id="rId2" Type="http://schemas.openxmlformats.org/officeDocument/2006/relationships/tags" Target="../tags/tag571.xml"/><Relationship Id="rId1" Type="http://schemas.openxmlformats.org/officeDocument/2006/relationships/vmlDrawing" Target="../drawings/vmlDrawing52.vml"/><Relationship Id="rId6" Type="http://schemas.openxmlformats.org/officeDocument/2006/relationships/notesSlide" Target="../notesSlides/notesSlide6.xml"/><Relationship Id="rId11" Type="http://schemas.openxmlformats.org/officeDocument/2006/relationships/image" Target="../media/image42.jpg"/><Relationship Id="rId5" Type="http://schemas.openxmlformats.org/officeDocument/2006/relationships/slideLayout" Target="../slideLayouts/slideLayout15.xml"/><Relationship Id="rId10" Type="http://schemas.openxmlformats.org/officeDocument/2006/relationships/image" Target="../media/image41.jpg"/><Relationship Id="rId4" Type="http://schemas.openxmlformats.org/officeDocument/2006/relationships/tags" Target="../tags/tag573.xml"/><Relationship Id="rId9" Type="http://schemas.openxmlformats.org/officeDocument/2006/relationships/image" Target="../media/image40.png"/></Relationships>
</file>

<file path=ppt/slides/_rels/slide8.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slideLayout" Target="../slideLayouts/slideLayout31.xml"/><Relationship Id="rId7" Type="http://schemas.openxmlformats.org/officeDocument/2006/relationships/image" Target="../media/image43.png"/><Relationship Id="rId2" Type="http://schemas.openxmlformats.org/officeDocument/2006/relationships/tags" Target="../tags/tag574.xml"/><Relationship Id="rId1" Type="http://schemas.openxmlformats.org/officeDocument/2006/relationships/vmlDrawing" Target="../drawings/vmlDrawing53.vml"/><Relationship Id="rId6" Type="http://schemas.openxmlformats.org/officeDocument/2006/relationships/image" Target="../media/image1.emf"/><Relationship Id="rId11" Type="http://schemas.openxmlformats.org/officeDocument/2006/relationships/image" Target="../media/image47.jpg"/><Relationship Id="rId5" Type="http://schemas.openxmlformats.org/officeDocument/2006/relationships/oleObject" Target="../embeddings/oleObject53.bin"/><Relationship Id="rId10" Type="http://schemas.openxmlformats.org/officeDocument/2006/relationships/image" Target="../media/image46.png"/><Relationship Id="rId4" Type="http://schemas.openxmlformats.org/officeDocument/2006/relationships/notesSlide" Target="../notesSlides/notesSlide7.xml"/><Relationship Id="rId9" Type="http://schemas.openxmlformats.org/officeDocument/2006/relationships/image" Target="../media/image45.png"/></Relationships>
</file>

<file path=ppt/slides/_rels/slide9.xml.rels><?xml version="1.0" encoding="UTF-8" standalone="yes"?>
<Relationships xmlns="http://schemas.openxmlformats.org/package/2006/relationships"><Relationship Id="rId8" Type="http://schemas.openxmlformats.org/officeDocument/2006/relationships/image" Target="../media/image53.png"/><Relationship Id="rId13" Type="http://schemas.openxmlformats.org/officeDocument/2006/relationships/image" Target="../media/image58.svg"/><Relationship Id="rId18" Type="http://schemas.openxmlformats.org/officeDocument/2006/relationships/image" Target="../media/image63.png"/><Relationship Id="rId26" Type="http://schemas.openxmlformats.org/officeDocument/2006/relationships/image" Target="../media/image71.png"/><Relationship Id="rId39" Type="http://schemas.openxmlformats.org/officeDocument/2006/relationships/image" Target="../media/image84.svg"/><Relationship Id="rId3" Type="http://schemas.openxmlformats.org/officeDocument/2006/relationships/image" Target="../media/image48.png"/><Relationship Id="rId21" Type="http://schemas.openxmlformats.org/officeDocument/2006/relationships/image" Target="../media/image66.svg"/><Relationship Id="rId34" Type="http://schemas.openxmlformats.org/officeDocument/2006/relationships/image" Target="../media/image79.png"/><Relationship Id="rId42" Type="http://schemas.openxmlformats.org/officeDocument/2006/relationships/image" Target="../media/image87.png"/><Relationship Id="rId47" Type="http://schemas.openxmlformats.org/officeDocument/2006/relationships/image" Target="../media/image92.svg"/><Relationship Id="rId7" Type="http://schemas.openxmlformats.org/officeDocument/2006/relationships/image" Target="../media/image52.svg"/><Relationship Id="rId12" Type="http://schemas.openxmlformats.org/officeDocument/2006/relationships/image" Target="../media/image57.png"/><Relationship Id="rId17" Type="http://schemas.openxmlformats.org/officeDocument/2006/relationships/image" Target="../media/image62.svg"/><Relationship Id="rId25" Type="http://schemas.openxmlformats.org/officeDocument/2006/relationships/image" Target="../media/image70.svg"/><Relationship Id="rId33" Type="http://schemas.openxmlformats.org/officeDocument/2006/relationships/image" Target="../media/image78.svg"/><Relationship Id="rId38" Type="http://schemas.openxmlformats.org/officeDocument/2006/relationships/image" Target="../media/image83.png"/><Relationship Id="rId46" Type="http://schemas.openxmlformats.org/officeDocument/2006/relationships/image" Target="../media/image91.png"/><Relationship Id="rId2" Type="http://schemas.openxmlformats.org/officeDocument/2006/relationships/notesSlide" Target="../notesSlides/notesSlide8.xml"/><Relationship Id="rId16" Type="http://schemas.openxmlformats.org/officeDocument/2006/relationships/image" Target="../media/image61.png"/><Relationship Id="rId20" Type="http://schemas.openxmlformats.org/officeDocument/2006/relationships/image" Target="../media/image65.png"/><Relationship Id="rId29" Type="http://schemas.openxmlformats.org/officeDocument/2006/relationships/image" Target="../media/image74.svg"/><Relationship Id="rId41" Type="http://schemas.openxmlformats.org/officeDocument/2006/relationships/image" Target="../media/image86.svg"/><Relationship Id="rId1" Type="http://schemas.openxmlformats.org/officeDocument/2006/relationships/slideLayout" Target="../slideLayouts/slideLayout32.xml"/><Relationship Id="rId6" Type="http://schemas.openxmlformats.org/officeDocument/2006/relationships/image" Target="../media/image51.png"/><Relationship Id="rId11" Type="http://schemas.openxmlformats.org/officeDocument/2006/relationships/image" Target="../media/image56.svg"/><Relationship Id="rId24" Type="http://schemas.openxmlformats.org/officeDocument/2006/relationships/image" Target="../media/image69.png"/><Relationship Id="rId32" Type="http://schemas.openxmlformats.org/officeDocument/2006/relationships/image" Target="../media/image77.png"/><Relationship Id="rId37" Type="http://schemas.openxmlformats.org/officeDocument/2006/relationships/image" Target="../media/image82.svg"/><Relationship Id="rId40" Type="http://schemas.openxmlformats.org/officeDocument/2006/relationships/image" Target="../media/image85.png"/><Relationship Id="rId45" Type="http://schemas.openxmlformats.org/officeDocument/2006/relationships/image" Target="../media/image90.svg"/><Relationship Id="rId5" Type="http://schemas.openxmlformats.org/officeDocument/2006/relationships/image" Target="../media/image50.png"/><Relationship Id="rId15" Type="http://schemas.openxmlformats.org/officeDocument/2006/relationships/image" Target="../media/image60.svg"/><Relationship Id="rId23" Type="http://schemas.openxmlformats.org/officeDocument/2006/relationships/image" Target="../media/image68.svg"/><Relationship Id="rId28" Type="http://schemas.openxmlformats.org/officeDocument/2006/relationships/image" Target="../media/image73.png"/><Relationship Id="rId36" Type="http://schemas.openxmlformats.org/officeDocument/2006/relationships/image" Target="../media/image81.png"/><Relationship Id="rId10" Type="http://schemas.openxmlformats.org/officeDocument/2006/relationships/image" Target="../media/image55.png"/><Relationship Id="rId19" Type="http://schemas.openxmlformats.org/officeDocument/2006/relationships/image" Target="../media/image64.svg"/><Relationship Id="rId31" Type="http://schemas.openxmlformats.org/officeDocument/2006/relationships/image" Target="../media/image76.svg"/><Relationship Id="rId44" Type="http://schemas.openxmlformats.org/officeDocument/2006/relationships/image" Target="../media/image89.png"/><Relationship Id="rId4" Type="http://schemas.openxmlformats.org/officeDocument/2006/relationships/image" Target="../media/image49.svg"/><Relationship Id="rId9" Type="http://schemas.openxmlformats.org/officeDocument/2006/relationships/image" Target="../media/image54.svg"/><Relationship Id="rId14" Type="http://schemas.openxmlformats.org/officeDocument/2006/relationships/image" Target="../media/image59.png"/><Relationship Id="rId22" Type="http://schemas.openxmlformats.org/officeDocument/2006/relationships/image" Target="../media/image67.png"/><Relationship Id="rId27" Type="http://schemas.openxmlformats.org/officeDocument/2006/relationships/image" Target="../media/image72.svg"/><Relationship Id="rId30" Type="http://schemas.openxmlformats.org/officeDocument/2006/relationships/image" Target="../media/image75.png"/><Relationship Id="rId35" Type="http://schemas.openxmlformats.org/officeDocument/2006/relationships/image" Target="../media/image80.svg"/><Relationship Id="rId43" Type="http://schemas.openxmlformats.org/officeDocument/2006/relationships/image" Target="../media/image88.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16DD0A78-2418-4260-A75E-05C03116C94C}"/>
              </a:ext>
            </a:extLst>
          </p:cNvPr>
          <p:cNvGraphicFramePr>
            <a:graphicFrameLocks noChangeAspect="1"/>
          </p:cNvGraphicFramePr>
          <p:nvPr>
            <p:custDataLst>
              <p:tags r:id="rId2"/>
            </p:custDataLst>
            <p:extLst>
              <p:ext uri="{D42A27DB-BD31-4B8C-83A1-F6EECF244321}">
                <p14:modId xmlns:p14="http://schemas.microsoft.com/office/powerpoint/2010/main" val="2137592980"/>
              </p:ext>
            </p:extLst>
          </p:nvPr>
        </p:nvGraphicFramePr>
        <p:xfrm>
          <a:off x="1191" y="2529"/>
          <a:ext cx="1190" cy="1190"/>
        </p:xfrm>
        <a:graphic>
          <a:graphicData uri="http://schemas.openxmlformats.org/presentationml/2006/ole">
            <mc:AlternateContent xmlns:mc="http://schemas.openxmlformats.org/markup-compatibility/2006">
              <mc:Choice xmlns:v="urn:schemas-microsoft-com:vml" Requires="v">
                <p:oleObj spid="_x0000_s92288" name="think-cell Slide" r:id="rId5" imgW="216" imgH="216" progId="TCLayout.ActiveDocument.1">
                  <p:embed/>
                </p:oleObj>
              </mc:Choice>
              <mc:Fallback>
                <p:oleObj name="think-cell Slide" r:id="rId5" imgW="216" imgH="216" progId="TCLayout.ActiveDocument.1">
                  <p:embed/>
                  <p:pic>
                    <p:nvPicPr>
                      <p:cNvPr id="6" name="Objekt 5" hidden="1">
                        <a:extLst>
                          <a:ext uri="{FF2B5EF4-FFF2-40B4-BE49-F238E27FC236}">
                            <a16:creationId xmlns:a16="http://schemas.microsoft.com/office/drawing/2014/main" id="{16DD0A78-2418-4260-A75E-05C03116C94C}"/>
                          </a:ext>
                        </a:extLst>
                      </p:cNvPr>
                      <p:cNvPicPr/>
                      <p:nvPr/>
                    </p:nvPicPr>
                    <p:blipFill>
                      <a:blip r:embed="rId6"/>
                      <a:stretch>
                        <a:fillRect/>
                      </a:stretch>
                    </p:blipFill>
                    <p:spPr>
                      <a:xfrm>
                        <a:off x="1191" y="2529"/>
                        <a:ext cx="1190" cy="1190"/>
                      </a:xfrm>
                      <a:prstGeom prst="rect">
                        <a:avLst/>
                      </a:prstGeom>
                    </p:spPr>
                  </p:pic>
                </p:oleObj>
              </mc:Fallback>
            </mc:AlternateContent>
          </a:graphicData>
        </a:graphic>
      </p:graphicFrame>
      <p:sp>
        <p:nvSpPr>
          <p:cNvPr id="5" name="Rechteck 4" hidden="1">
            <a:extLst>
              <a:ext uri="{FF2B5EF4-FFF2-40B4-BE49-F238E27FC236}">
                <a16:creationId xmlns:a16="http://schemas.microsoft.com/office/drawing/2014/main" id="{F9225DB8-5ADB-4B8C-9CB8-5A4EB5DEFD94}"/>
              </a:ext>
            </a:extLst>
          </p:cNvPr>
          <p:cNvSpPr/>
          <p:nvPr>
            <p:custDataLst>
              <p:tags r:id="rId3"/>
            </p:custDataLst>
          </p:nvPr>
        </p:nvSpPr>
        <p:spPr bwMode="auto">
          <a:xfrm>
            <a:off x="0" y="1339"/>
            <a:ext cx="119001" cy="119001"/>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none" lIns="0" tIns="0" rIns="0" bIns="0" numCol="1" spcCol="0" rtlCol="0" anchor="ctr" anchorCtr="0">
            <a:noAutofit/>
          </a:bodyPr>
          <a:lstStyle/>
          <a:p>
            <a:pPr algn="ctr">
              <a:spcBef>
                <a:spcPct val="0"/>
              </a:spcBef>
            </a:pPr>
            <a:endParaRPr lang="en-US" sz="1400" b="1" dirty="0">
              <a:solidFill>
                <a:srgbClr val="000000"/>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el 1">
            <a:extLst>
              <a:ext uri="{FF2B5EF4-FFF2-40B4-BE49-F238E27FC236}">
                <a16:creationId xmlns:a16="http://schemas.microsoft.com/office/drawing/2014/main" id="{986F0764-D927-470C-82F1-19C3A94536B8}"/>
              </a:ext>
            </a:extLst>
          </p:cNvPr>
          <p:cNvSpPr>
            <a:spLocks noGrp="1"/>
          </p:cNvSpPr>
          <p:nvPr>
            <p:ph type="ctrTitle"/>
          </p:nvPr>
        </p:nvSpPr>
        <p:spPr>
          <a:xfrm>
            <a:off x="470052" y="2472296"/>
            <a:ext cx="4857470" cy="1878649"/>
          </a:xfrm>
        </p:spPr>
        <p:txBody>
          <a:bodyPr/>
          <a:lstStyle/>
          <a:p>
            <a:r>
              <a:rPr lang="en-US" sz="3000" dirty="0"/>
              <a:t>Evolution of Energy in a Decarbonizing World</a:t>
            </a:r>
            <a:br>
              <a:rPr lang="en-US" sz="3000" dirty="0"/>
            </a:br>
            <a:r>
              <a:rPr lang="en-US" sz="1400" dirty="0"/>
              <a:t>Rich Voorberg</a:t>
            </a:r>
            <a:br>
              <a:rPr lang="en-US" sz="1400" dirty="0"/>
            </a:br>
            <a:r>
              <a:rPr lang="en-US" sz="1400" dirty="0"/>
              <a:t>Executive Vice President , Region North America </a:t>
            </a:r>
            <a:br>
              <a:rPr lang="en-US" sz="1400" dirty="0"/>
            </a:br>
            <a:r>
              <a:rPr lang="en-US" sz="1400" dirty="0"/>
              <a:t>Siemens Power Generation Services</a:t>
            </a:r>
            <a:endParaRPr lang="de-DE" sz="1349" b="0" dirty="0"/>
          </a:p>
        </p:txBody>
      </p:sp>
      <p:sp>
        <p:nvSpPr>
          <p:cNvPr id="3" name="Textplatzhalter 2">
            <a:extLst>
              <a:ext uri="{FF2B5EF4-FFF2-40B4-BE49-F238E27FC236}">
                <a16:creationId xmlns:a16="http://schemas.microsoft.com/office/drawing/2014/main" id="{188138A3-4024-4C4E-9899-739334FA66CE}"/>
              </a:ext>
            </a:extLst>
          </p:cNvPr>
          <p:cNvSpPr>
            <a:spLocks noGrp="1"/>
          </p:cNvSpPr>
          <p:nvPr>
            <p:ph type="body" sz="quarter" idx="12"/>
          </p:nvPr>
        </p:nvSpPr>
        <p:spPr/>
        <p:txBody>
          <a:bodyPr/>
          <a:lstStyle/>
          <a:p>
            <a:r>
              <a:rPr lang="de-DE" dirty="0"/>
              <a:t>siemens.com</a:t>
            </a:r>
            <a:endParaRPr lang="en-US" dirty="0"/>
          </a:p>
        </p:txBody>
      </p:sp>
      <p:sp>
        <p:nvSpPr>
          <p:cNvPr id="4" name="Textplatzhalter 3">
            <a:extLst>
              <a:ext uri="{FF2B5EF4-FFF2-40B4-BE49-F238E27FC236}">
                <a16:creationId xmlns:a16="http://schemas.microsoft.com/office/drawing/2014/main" id="{D77BD234-A0F3-4F00-B6D2-292EAFA24245}"/>
              </a:ext>
            </a:extLst>
          </p:cNvPr>
          <p:cNvSpPr>
            <a:spLocks noGrp="1"/>
          </p:cNvSpPr>
          <p:nvPr>
            <p:ph type="body" sz="quarter" idx="13"/>
          </p:nvPr>
        </p:nvSpPr>
        <p:spPr/>
        <p:txBody>
          <a:bodyPr/>
          <a:lstStyle/>
          <a:p>
            <a:r>
              <a:rPr lang="en-US" dirty="0"/>
              <a:t>© Siemens AG 2019</a:t>
            </a:r>
          </a:p>
        </p:txBody>
      </p:sp>
    </p:spTree>
    <p:extLst>
      <p:ext uri="{BB962C8B-B14F-4D97-AF65-F5344CB8AC3E}">
        <p14:creationId xmlns:p14="http://schemas.microsoft.com/office/powerpoint/2010/main" val="38485087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9F618C7B-C21B-424C-BA29-189AC8A551DF}"/>
              </a:ext>
            </a:extLst>
          </p:cNvPr>
          <p:cNvGraphicFramePr>
            <a:graphicFrameLocks noChangeAspect="1"/>
          </p:cNvGraphicFramePr>
          <p:nvPr>
            <p:custDataLst>
              <p:tags r:id="rId2"/>
            </p:custDataLst>
            <p:extLst>
              <p:ext uri="{D42A27DB-BD31-4B8C-83A1-F6EECF244321}">
                <p14:modId xmlns:p14="http://schemas.microsoft.com/office/powerpoint/2010/main" val="965993690"/>
              </p:ext>
            </p:extLst>
          </p:nvPr>
        </p:nvGraphicFramePr>
        <p:xfrm>
          <a:off x="1191" y="2529"/>
          <a:ext cx="1190" cy="1190"/>
        </p:xfrm>
        <a:graphic>
          <a:graphicData uri="http://schemas.openxmlformats.org/presentationml/2006/ole">
            <mc:AlternateContent xmlns:mc="http://schemas.openxmlformats.org/markup-compatibility/2006">
              <mc:Choice xmlns:v="urn:schemas-microsoft-com:vml" Requires="v">
                <p:oleObj spid="_x0000_s197663" name="think-cell Slide" r:id="rId6" imgW="270" imgH="270" progId="TCLayout.ActiveDocument.1">
                  <p:embed/>
                </p:oleObj>
              </mc:Choice>
              <mc:Fallback>
                <p:oleObj name="think-cell Slide" r:id="rId6" imgW="270" imgH="270" progId="TCLayout.ActiveDocument.1">
                  <p:embed/>
                  <p:pic>
                    <p:nvPicPr>
                      <p:cNvPr id="6" name="Objekt 5" hidden="1">
                        <a:extLst>
                          <a:ext uri="{FF2B5EF4-FFF2-40B4-BE49-F238E27FC236}">
                            <a16:creationId xmlns:a16="http://schemas.microsoft.com/office/drawing/2014/main" id="{9F618C7B-C21B-424C-BA29-189AC8A551DF}"/>
                          </a:ext>
                        </a:extLst>
                      </p:cNvPr>
                      <p:cNvPicPr/>
                      <p:nvPr/>
                    </p:nvPicPr>
                    <p:blipFill>
                      <a:blip r:embed="rId7"/>
                      <a:stretch>
                        <a:fillRect/>
                      </a:stretch>
                    </p:blipFill>
                    <p:spPr>
                      <a:xfrm>
                        <a:off x="1191" y="2529"/>
                        <a:ext cx="1190" cy="1190"/>
                      </a:xfrm>
                      <a:prstGeom prst="rect">
                        <a:avLst/>
                      </a:prstGeom>
                    </p:spPr>
                  </p:pic>
                </p:oleObj>
              </mc:Fallback>
            </mc:AlternateContent>
          </a:graphicData>
        </a:graphic>
      </p:graphicFrame>
      <p:sp>
        <p:nvSpPr>
          <p:cNvPr id="5" name="Rechteck 4" hidden="1">
            <a:extLst>
              <a:ext uri="{FF2B5EF4-FFF2-40B4-BE49-F238E27FC236}">
                <a16:creationId xmlns:a16="http://schemas.microsoft.com/office/drawing/2014/main" id="{D7E173E4-AEFD-426B-93CC-C09398743D66}"/>
              </a:ext>
            </a:extLst>
          </p:cNvPr>
          <p:cNvSpPr/>
          <p:nvPr>
            <p:custDataLst>
              <p:tags r:id="rId3"/>
            </p:custDataLst>
          </p:nvPr>
        </p:nvSpPr>
        <p:spPr bwMode="gray">
          <a:xfrm>
            <a:off x="0" y="1339"/>
            <a:ext cx="119001" cy="119001"/>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spcBef>
                <a:spcPct val="0"/>
              </a:spcBef>
            </a:pPr>
            <a:endParaRPr lang="en-US" sz="1649" b="1" dirty="0" err="1">
              <a:ea typeface="+mj-ea"/>
              <a:cs typeface="Arial" panose="020B0604020202020204" pitchFamily="34" charset="0"/>
              <a:sym typeface="Arial" panose="020B0604020202020204" pitchFamily="34" charset="0"/>
            </a:endParaRPr>
          </a:p>
        </p:txBody>
      </p:sp>
      <p:pic>
        <p:nvPicPr>
          <p:cNvPr id="12" name="Picture 11">
            <a:extLst>
              <a:ext uri="{FF2B5EF4-FFF2-40B4-BE49-F238E27FC236}">
                <a16:creationId xmlns:a16="http://schemas.microsoft.com/office/drawing/2014/main" id="{19069583-04A6-4A4B-891B-63EA653CADC2}"/>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 y="0"/>
            <a:ext cx="9144000" cy="5143500"/>
          </a:xfrm>
          <a:prstGeom prst="rect">
            <a:avLst/>
          </a:prstGeom>
        </p:spPr>
      </p:pic>
      <p:grpSp>
        <p:nvGrpSpPr>
          <p:cNvPr id="8" name="Group 7">
            <a:extLst>
              <a:ext uri="{FF2B5EF4-FFF2-40B4-BE49-F238E27FC236}">
                <a16:creationId xmlns:a16="http://schemas.microsoft.com/office/drawing/2014/main" id="{C6698EDF-0055-4ACC-99B2-7BCB0F2485A7}"/>
              </a:ext>
            </a:extLst>
          </p:cNvPr>
          <p:cNvGrpSpPr/>
          <p:nvPr/>
        </p:nvGrpSpPr>
        <p:grpSpPr>
          <a:xfrm>
            <a:off x="8229600" y="4248150"/>
            <a:ext cx="732509" cy="732509"/>
            <a:chOff x="1879694" y="5028519"/>
            <a:chExt cx="977188" cy="977188"/>
          </a:xfrm>
        </p:grpSpPr>
        <p:sp>
          <p:nvSpPr>
            <p:cNvPr id="9" name="Rectangle 8">
              <a:extLst>
                <a:ext uri="{FF2B5EF4-FFF2-40B4-BE49-F238E27FC236}">
                  <a16:creationId xmlns:a16="http://schemas.microsoft.com/office/drawing/2014/main" id="{775CF5F1-87B4-4C14-88C2-1C47BDEDF6C0}"/>
                </a:ext>
              </a:extLst>
            </p:cNvPr>
            <p:cNvSpPr/>
            <p:nvPr/>
          </p:nvSpPr>
          <p:spPr bwMode="auto">
            <a:xfrm>
              <a:off x="2034989" y="5517113"/>
              <a:ext cx="349624" cy="327875"/>
            </a:xfrm>
            <a:prstGeom prst="rect">
              <a:avLst/>
            </a:prstGeom>
            <a:solidFill>
              <a:srgbClr val="DFE6ED"/>
            </a:solidFill>
            <a:ln>
              <a:noFill/>
            </a:ln>
            <a:effectLst/>
          </p:spPr>
          <p:txBody>
            <a:bodyPr rot="0" spcFirstLastPara="0" vertOverflow="overflow" horzOverflow="overflow" vert="horz" wrap="square" lIns="68544" tIns="34272" rIns="68544" bIns="34272" numCol="1" spcCol="0" rtlCol="0" fromWordArt="0" anchor="ctr" anchorCtr="0" forceAA="0" compatLnSpc="1">
              <a:prstTxWarp prst="textNoShape">
                <a:avLst/>
              </a:prstTxWarp>
              <a:noAutofit/>
            </a:bodyPr>
            <a:lstStyle/>
            <a:p>
              <a:pPr algn="ctr"/>
              <a:endParaRPr lang="en-US" sz="1349" dirty="0" err="1"/>
            </a:p>
          </p:txBody>
        </p:sp>
        <p:pic>
          <p:nvPicPr>
            <p:cNvPr id="10" name="Picture 9">
              <a:extLst>
                <a:ext uri="{FF2B5EF4-FFF2-40B4-BE49-F238E27FC236}">
                  <a16:creationId xmlns:a16="http://schemas.microsoft.com/office/drawing/2014/main" id="{4CEFDC40-DDF2-4566-BD0A-AA4C9F7B2DD7}"/>
                </a:ext>
              </a:extLst>
            </p:cNvPr>
            <p:cNvPicPr>
              <a:picLocks noChangeAspect="1"/>
            </p:cNvPicPr>
            <p:nvPr/>
          </p:nvPicPr>
          <p:blipFill>
            <a:blip r:embed="rId9"/>
            <a:stretch>
              <a:fillRect/>
            </a:stretch>
          </p:blipFill>
          <p:spPr>
            <a:xfrm>
              <a:off x="1879694" y="5028519"/>
              <a:ext cx="977188" cy="977188"/>
            </a:xfrm>
            <a:prstGeom prst="rect">
              <a:avLst/>
            </a:prstGeom>
          </p:spPr>
        </p:pic>
      </p:grpSp>
      <p:sp>
        <p:nvSpPr>
          <p:cNvPr id="11" name="Titel 2">
            <a:extLst>
              <a:ext uri="{FF2B5EF4-FFF2-40B4-BE49-F238E27FC236}">
                <a16:creationId xmlns:a16="http://schemas.microsoft.com/office/drawing/2014/main" id="{909C22D1-F6F0-499A-BFA7-3295B24D5714}"/>
              </a:ext>
            </a:extLst>
          </p:cNvPr>
          <p:cNvSpPr txBox="1">
            <a:spLocks/>
          </p:cNvSpPr>
          <p:nvPr/>
        </p:nvSpPr>
        <p:spPr bwMode="gray">
          <a:xfrm>
            <a:off x="381000" y="285750"/>
            <a:ext cx="7267362" cy="507511"/>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lvl1pPr algn="l" rtl="0" fontAlgn="base">
              <a:spcBef>
                <a:spcPct val="0"/>
              </a:spcBef>
              <a:spcAft>
                <a:spcPct val="0"/>
              </a:spcAft>
              <a:defRPr sz="2200" b="1">
                <a:solidFill>
                  <a:schemeClr val="bg1"/>
                </a:solidFill>
                <a:latin typeface="Arial" pitchFamily="34" charset="0"/>
                <a:ea typeface="+mj-ea"/>
                <a:cs typeface="Arial" pitchFamily="34" charset="0"/>
              </a:defRPr>
            </a:lvl1pPr>
            <a:lvl2pPr algn="l" rtl="0" fontAlgn="base">
              <a:spcBef>
                <a:spcPct val="0"/>
              </a:spcBef>
              <a:spcAft>
                <a:spcPct val="0"/>
              </a:spcAft>
              <a:defRPr sz="2000" b="1">
                <a:solidFill>
                  <a:schemeClr val="tx1"/>
                </a:solidFill>
                <a:latin typeface="Arial" charset="0"/>
                <a:ea typeface="ＭＳ Ｐゴシック" charset="-128"/>
              </a:defRPr>
            </a:lvl2pPr>
            <a:lvl3pPr algn="l" rtl="0" fontAlgn="base">
              <a:spcBef>
                <a:spcPct val="0"/>
              </a:spcBef>
              <a:spcAft>
                <a:spcPct val="0"/>
              </a:spcAft>
              <a:defRPr sz="2000" b="1">
                <a:solidFill>
                  <a:schemeClr val="tx1"/>
                </a:solidFill>
                <a:latin typeface="Arial" charset="0"/>
                <a:ea typeface="ＭＳ Ｐゴシック" charset="-128"/>
              </a:defRPr>
            </a:lvl3pPr>
            <a:lvl4pPr algn="l" rtl="0" fontAlgn="base">
              <a:spcBef>
                <a:spcPct val="0"/>
              </a:spcBef>
              <a:spcAft>
                <a:spcPct val="0"/>
              </a:spcAft>
              <a:defRPr sz="2000" b="1">
                <a:solidFill>
                  <a:schemeClr val="tx1"/>
                </a:solidFill>
                <a:latin typeface="Arial" charset="0"/>
                <a:ea typeface="ＭＳ Ｐゴシック" charset="-128"/>
              </a:defRPr>
            </a:lvl4pPr>
            <a:lvl5pPr algn="l" rtl="0" fontAlgn="base">
              <a:spcBef>
                <a:spcPct val="0"/>
              </a:spcBef>
              <a:spcAft>
                <a:spcPct val="0"/>
              </a:spcAft>
              <a:defRPr sz="2000" b="1">
                <a:solidFill>
                  <a:schemeClr val="tx1"/>
                </a:solidFill>
                <a:latin typeface="Arial" charset="0"/>
                <a:ea typeface="ＭＳ Ｐゴシック" charset="-128"/>
              </a:defRPr>
            </a:lvl5pPr>
            <a:lvl6pPr marL="457200" algn="l" rtl="0" eaLnBrk="1" fontAlgn="base" hangingPunct="1">
              <a:spcBef>
                <a:spcPct val="0"/>
              </a:spcBef>
              <a:spcAft>
                <a:spcPct val="0"/>
              </a:spcAft>
              <a:defRPr sz="2000" b="1">
                <a:solidFill>
                  <a:schemeClr val="tx1"/>
                </a:solidFill>
                <a:latin typeface="Arial" charset="0"/>
                <a:ea typeface="ヒラギノ角ゴ Pro W3" charset="0"/>
              </a:defRPr>
            </a:lvl6pPr>
            <a:lvl7pPr marL="914400" algn="l" rtl="0" eaLnBrk="1" fontAlgn="base" hangingPunct="1">
              <a:spcBef>
                <a:spcPct val="0"/>
              </a:spcBef>
              <a:spcAft>
                <a:spcPct val="0"/>
              </a:spcAft>
              <a:defRPr sz="2000" b="1">
                <a:solidFill>
                  <a:schemeClr val="tx1"/>
                </a:solidFill>
                <a:latin typeface="Arial" charset="0"/>
                <a:ea typeface="ヒラギノ角ゴ Pro W3" charset="0"/>
              </a:defRPr>
            </a:lvl7pPr>
            <a:lvl8pPr marL="1371600" algn="l" rtl="0" eaLnBrk="1" fontAlgn="base" hangingPunct="1">
              <a:spcBef>
                <a:spcPct val="0"/>
              </a:spcBef>
              <a:spcAft>
                <a:spcPct val="0"/>
              </a:spcAft>
              <a:defRPr sz="2000" b="1">
                <a:solidFill>
                  <a:schemeClr val="tx1"/>
                </a:solidFill>
                <a:latin typeface="Arial" charset="0"/>
                <a:ea typeface="ヒラギノ角ゴ Pro W3" charset="0"/>
              </a:defRPr>
            </a:lvl8pPr>
            <a:lvl9pPr marL="1828800" algn="l" rtl="0" eaLnBrk="1" fontAlgn="base" hangingPunct="1">
              <a:spcBef>
                <a:spcPct val="0"/>
              </a:spcBef>
              <a:spcAft>
                <a:spcPct val="0"/>
              </a:spcAft>
              <a:defRPr sz="2000" b="1">
                <a:solidFill>
                  <a:schemeClr val="tx1"/>
                </a:solidFill>
                <a:latin typeface="Arial" charset="0"/>
                <a:ea typeface="ヒラギノ角ゴ Pro W3" charset="0"/>
              </a:defRPr>
            </a:lvl9pPr>
          </a:lstStyle>
          <a:p>
            <a:r>
              <a:rPr lang="en-US" sz="3200" kern="0" dirty="0">
                <a:solidFill>
                  <a:srgbClr val="FFFFFF"/>
                </a:solidFill>
              </a:rPr>
              <a:t>Hydrogen combustion </a:t>
            </a:r>
          </a:p>
        </p:txBody>
      </p:sp>
    </p:spTree>
    <p:extLst>
      <p:ext uri="{BB962C8B-B14F-4D97-AF65-F5344CB8AC3E}">
        <p14:creationId xmlns:p14="http://schemas.microsoft.com/office/powerpoint/2010/main" val="13320447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kt 3" hidden="1">
            <a:extLst>
              <a:ext uri="{FF2B5EF4-FFF2-40B4-BE49-F238E27FC236}">
                <a16:creationId xmlns:a16="http://schemas.microsoft.com/office/drawing/2014/main" id="{57599857-9782-4F90-9CF5-3776E9E6123D}"/>
              </a:ext>
            </a:extLst>
          </p:cNvPr>
          <p:cNvGraphicFramePr>
            <a:graphicFrameLocks noChangeAspect="1"/>
          </p:cNvGraphicFramePr>
          <p:nvPr>
            <p:custDataLst>
              <p:tags r:id="rId2"/>
            </p:custDataLst>
            <p:extLst>
              <p:ext uri="{D42A27DB-BD31-4B8C-83A1-F6EECF244321}">
                <p14:modId xmlns:p14="http://schemas.microsoft.com/office/powerpoint/2010/main" val="1805799947"/>
              </p:ext>
            </p:extLst>
          </p:nvPr>
        </p:nvGraphicFramePr>
        <p:xfrm>
          <a:off x="1191" y="2529"/>
          <a:ext cx="1190" cy="1190"/>
        </p:xfrm>
        <a:graphic>
          <a:graphicData uri="http://schemas.openxmlformats.org/presentationml/2006/ole">
            <mc:AlternateContent xmlns:mc="http://schemas.openxmlformats.org/markup-compatibility/2006">
              <mc:Choice xmlns:v="urn:schemas-microsoft-com:vml" Requires="v">
                <p:oleObj spid="_x0000_s198688" name="think-cell Slide" r:id="rId7" imgW="270" imgH="270" progId="TCLayout.ActiveDocument.1">
                  <p:embed/>
                </p:oleObj>
              </mc:Choice>
              <mc:Fallback>
                <p:oleObj name="think-cell Slide" r:id="rId7" imgW="270" imgH="270" progId="TCLayout.ActiveDocument.1">
                  <p:embed/>
                  <p:pic>
                    <p:nvPicPr>
                      <p:cNvPr id="4" name="Objekt 3" hidden="1">
                        <a:extLst>
                          <a:ext uri="{FF2B5EF4-FFF2-40B4-BE49-F238E27FC236}">
                            <a16:creationId xmlns:a16="http://schemas.microsoft.com/office/drawing/2014/main" id="{57599857-9782-4F90-9CF5-3776E9E6123D}"/>
                          </a:ext>
                        </a:extLst>
                      </p:cNvPr>
                      <p:cNvPicPr/>
                      <p:nvPr/>
                    </p:nvPicPr>
                    <p:blipFill>
                      <a:blip r:embed="rId8"/>
                      <a:stretch>
                        <a:fillRect/>
                      </a:stretch>
                    </p:blipFill>
                    <p:spPr>
                      <a:xfrm>
                        <a:off x="1191" y="2529"/>
                        <a:ext cx="1190" cy="1190"/>
                      </a:xfrm>
                      <a:prstGeom prst="rect">
                        <a:avLst/>
                      </a:prstGeom>
                    </p:spPr>
                  </p:pic>
                </p:oleObj>
              </mc:Fallback>
            </mc:AlternateContent>
          </a:graphicData>
        </a:graphic>
      </p:graphicFrame>
      <p:sp>
        <p:nvSpPr>
          <p:cNvPr id="2" name="Rechteck 1" hidden="1">
            <a:extLst>
              <a:ext uri="{FF2B5EF4-FFF2-40B4-BE49-F238E27FC236}">
                <a16:creationId xmlns:a16="http://schemas.microsoft.com/office/drawing/2014/main" id="{F5192182-F69D-4B6A-902A-DA7EFC9A5ABB}"/>
              </a:ext>
            </a:extLst>
          </p:cNvPr>
          <p:cNvSpPr/>
          <p:nvPr>
            <p:custDataLst>
              <p:tags r:id="rId3"/>
            </p:custDataLst>
          </p:nvPr>
        </p:nvSpPr>
        <p:spPr bwMode="gray">
          <a:xfrm>
            <a:off x="0" y="1339"/>
            <a:ext cx="119001" cy="119001"/>
          </a:xfrm>
          <a:prstGeom prst="rect">
            <a:avLst/>
          </a:prstGeom>
          <a:solidFill>
            <a:srgbClr val="DFE6ED"/>
          </a:solidFill>
          <a:ln>
            <a:noFill/>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spcBef>
                <a:spcPct val="0"/>
              </a:spcBef>
            </a:pPr>
            <a:endParaRPr lang="en-US" sz="1600" b="1" dirty="0" err="1">
              <a:latin typeface="Arial" panose="020B0604020202020204" pitchFamily="34" charset="0"/>
              <a:ea typeface="+mj-ea"/>
              <a:cs typeface="Arial" panose="020B0604020202020204" pitchFamily="34" charset="0"/>
              <a:sym typeface="Arial" panose="020B0604020202020204" pitchFamily="34" charset="0"/>
            </a:endParaRPr>
          </a:p>
        </p:txBody>
      </p:sp>
      <p:grpSp>
        <p:nvGrpSpPr>
          <p:cNvPr id="8" name="Gruppieren 7">
            <a:extLst>
              <a:ext uri="{FF2B5EF4-FFF2-40B4-BE49-F238E27FC236}">
                <a16:creationId xmlns:a16="http://schemas.microsoft.com/office/drawing/2014/main" id="{66F0A601-0E8F-4D12-96FC-FEFC5D4109B2}"/>
              </a:ext>
            </a:extLst>
          </p:cNvPr>
          <p:cNvGrpSpPr/>
          <p:nvPr/>
        </p:nvGrpSpPr>
        <p:grpSpPr bwMode="gray">
          <a:xfrm>
            <a:off x="4296854" y="1533430"/>
            <a:ext cx="144784" cy="194987"/>
            <a:chOff x="626005" y="6013226"/>
            <a:chExt cx="193146" cy="260118"/>
          </a:xfrm>
        </p:grpSpPr>
        <p:sp>
          <p:nvSpPr>
            <p:cNvPr id="105" name="Textfeld 7">
              <a:extLst>
                <a:ext uri="{FF2B5EF4-FFF2-40B4-BE49-F238E27FC236}">
                  <a16:creationId xmlns:a16="http://schemas.microsoft.com/office/drawing/2014/main" id="{D3F89907-DCD1-424E-A168-D1FA662AD6B8}"/>
                </a:ext>
              </a:extLst>
            </p:cNvPr>
            <p:cNvSpPr txBox="1"/>
            <p:nvPr/>
          </p:nvSpPr>
          <p:spPr bwMode="gray">
            <a:xfrm>
              <a:off x="626045" y="6013226"/>
              <a:ext cx="193106" cy="260118"/>
            </a:xfrm>
            <a:prstGeom prst="rect">
              <a:avLst/>
            </a:prstGeom>
            <a:solidFill>
              <a:srgbClr val="00A8A4"/>
            </a:solidFill>
          </p:spPr>
          <p:txBody>
            <a:bodyPr wrap="square" lIns="26986" tIns="26986" rIns="26986" bIns="26986" rtlCol="0">
              <a:spAutoFit/>
            </a:bodyPr>
            <a:lstStyle/>
            <a:p>
              <a:pPr algn="ctr">
                <a:lnSpc>
                  <a:spcPct val="110000"/>
                </a:lnSpc>
              </a:pPr>
              <a:endParaRPr lang="en-US" sz="900" b="1" dirty="0">
                <a:solidFill>
                  <a:schemeClr val="bg1"/>
                </a:solidFill>
                <a:ea typeface="Arial Unicode MS" panose="020B0604020202020204" pitchFamily="34" charset="-128"/>
                <a:cs typeface="Arial Unicode MS" panose="020B0604020202020204" pitchFamily="34" charset="-128"/>
              </a:endParaRPr>
            </a:p>
          </p:txBody>
        </p:sp>
        <p:sp>
          <p:nvSpPr>
            <p:cNvPr id="104" name="Rechteck 241">
              <a:extLst>
                <a:ext uri="{FF2B5EF4-FFF2-40B4-BE49-F238E27FC236}">
                  <a16:creationId xmlns:a16="http://schemas.microsoft.com/office/drawing/2014/main" id="{C58FAAAA-56AC-43F4-9755-CB2BA33FD2C2}"/>
                </a:ext>
              </a:extLst>
            </p:cNvPr>
            <p:cNvSpPr/>
            <p:nvPr/>
          </p:nvSpPr>
          <p:spPr bwMode="gray">
            <a:xfrm>
              <a:off x="626005" y="6015697"/>
              <a:ext cx="193146" cy="172670"/>
            </a:xfrm>
            <a:prstGeom prst="rect">
              <a:avLst/>
            </a:prstGeom>
            <a:noFill/>
            <a:ln w="9525">
              <a:solidFill>
                <a:schemeClr val="bg2"/>
              </a:solidFill>
              <a:miter lim="800000"/>
              <a:headEnd/>
              <a:tailEnd/>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grpSp>
      <p:sp>
        <p:nvSpPr>
          <p:cNvPr id="3" name="Titel 2">
            <a:extLst>
              <a:ext uri="{FF2B5EF4-FFF2-40B4-BE49-F238E27FC236}">
                <a16:creationId xmlns:a16="http://schemas.microsoft.com/office/drawing/2014/main" id="{6AC62226-55B2-4C99-8DBF-5F8575215516}"/>
              </a:ext>
            </a:extLst>
          </p:cNvPr>
          <p:cNvSpPr>
            <a:spLocks noGrp="1"/>
          </p:cNvSpPr>
          <p:nvPr>
            <p:ph type="title"/>
          </p:nvPr>
        </p:nvSpPr>
        <p:spPr bwMode="gray"/>
        <p:txBody>
          <a:bodyPr vert="horz" wrap="square" lIns="469082" tIns="323505" rIns="2124873" bIns="175232" numCol="1" anchor="t" anchorCtr="0" compatLnSpc="1">
            <a:prstTxWarp prst="textNoShape">
              <a:avLst/>
            </a:prstTxWarp>
          </a:bodyPr>
          <a:lstStyle/>
          <a:p>
            <a:r>
              <a:rPr lang="en-US" dirty="0">
                <a:solidFill>
                  <a:srgbClr val="00646E">
                    <a:lumMod val="100000"/>
                  </a:srgbClr>
                </a:solidFill>
                <a:latin typeface="Arial"/>
              </a:rPr>
              <a:t>Hydrogen combustion in gas turbines enables CO</a:t>
            </a:r>
            <a:r>
              <a:rPr lang="en-US" baseline="-25000" dirty="0">
                <a:solidFill>
                  <a:srgbClr val="00646E">
                    <a:lumMod val="100000"/>
                  </a:srgbClr>
                </a:solidFill>
                <a:latin typeface="Arial"/>
              </a:rPr>
              <a:t>2</a:t>
            </a:r>
            <a:r>
              <a:rPr lang="en-US" dirty="0">
                <a:solidFill>
                  <a:srgbClr val="00646E">
                    <a:lumMod val="100000"/>
                  </a:srgbClr>
                </a:solidFill>
                <a:latin typeface="Arial"/>
              </a:rPr>
              <a:t> free power production to compensate volatility of renewable energy sources</a:t>
            </a:r>
            <a:endParaRPr lang="en-US" dirty="0"/>
          </a:p>
        </p:txBody>
      </p:sp>
      <p:cxnSp>
        <p:nvCxnSpPr>
          <p:cNvPr id="6" name="Gewinkelte Verbindung 243">
            <a:extLst>
              <a:ext uri="{FF2B5EF4-FFF2-40B4-BE49-F238E27FC236}">
                <a16:creationId xmlns:a16="http://schemas.microsoft.com/office/drawing/2014/main" id="{75B8D74E-7093-4ABC-92D3-A0BDD74EE950}"/>
              </a:ext>
            </a:extLst>
          </p:cNvPr>
          <p:cNvCxnSpPr>
            <a:cxnSpLocks/>
            <a:stCxn id="13" idx="3"/>
            <a:endCxn id="40" idx="1"/>
          </p:cNvCxnSpPr>
          <p:nvPr/>
        </p:nvCxnSpPr>
        <p:spPr bwMode="gray">
          <a:xfrm>
            <a:off x="1573677" y="1464825"/>
            <a:ext cx="521027" cy="583646"/>
          </a:xfrm>
          <a:prstGeom prst="bentConnector3">
            <a:avLst>
              <a:gd name="adj1" fmla="val 50000"/>
            </a:avLst>
          </a:prstGeom>
          <a:solidFill>
            <a:schemeClr val="tx2"/>
          </a:solidFill>
          <a:ln w="19050" cap="flat" cmpd="sng" algn="ctr">
            <a:solidFill>
              <a:srgbClr val="AAB414">
                <a:alpha val="62353"/>
              </a:srgbClr>
            </a:solidFill>
            <a:prstDash val="solid"/>
            <a:round/>
            <a:headEnd type="none" w="med" len="med"/>
            <a:tailEnd type="triangl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7" name="Rectangle 116">
            <a:extLst>
              <a:ext uri="{FF2B5EF4-FFF2-40B4-BE49-F238E27FC236}">
                <a16:creationId xmlns:a16="http://schemas.microsoft.com/office/drawing/2014/main" id="{043BCDF7-20B3-438C-842E-A40BC405FD97}"/>
              </a:ext>
            </a:extLst>
          </p:cNvPr>
          <p:cNvSpPr txBox="1">
            <a:spLocks noChangeArrowheads="1"/>
          </p:cNvSpPr>
          <p:nvPr/>
        </p:nvSpPr>
        <p:spPr bwMode="gray">
          <a:xfrm>
            <a:off x="1904790" y="1460421"/>
            <a:ext cx="823981" cy="138499"/>
          </a:xfrm>
          <a:prstGeom prst="rect">
            <a:avLst/>
          </a:prstGeom>
          <a:solidFill>
            <a:schemeClr val="bg1"/>
          </a:solidFill>
          <a:ln w="9525">
            <a:noFill/>
            <a:miter lim="800000"/>
            <a:headEnd/>
            <a:tailEnd/>
          </a:ln>
        </p:spPr>
        <p:txBody>
          <a:bodyPr vert="horz" wrap="square" lIns="0" tIns="0" rIns="0" bIns="0" numCol="1" anchor="t" anchorCtr="0" compatLnSpc="1">
            <a:prstTxWarp prst="textNoShape">
              <a:avLst/>
            </a:prstTxWarp>
            <a:spAutoFit/>
          </a:bodyPr>
          <a:lstStyle>
            <a:defPPr>
              <a:defRPr lang="de-DE"/>
            </a:defPPr>
            <a:lvl1pPr defTabSz="914217">
              <a:spcBef>
                <a:spcPct val="0"/>
              </a:spcBef>
              <a:defRPr sz="1200">
                <a:solidFill>
                  <a:schemeClr val="tx1"/>
                </a:solidFill>
                <a:ea typeface="+mn-ea"/>
                <a:cs typeface="Arial" pitchFamily="34" charset="0"/>
              </a:defRPr>
            </a:lvl1pPr>
          </a:lstStyle>
          <a:p>
            <a:r>
              <a:rPr lang="en-US" sz="900" dirty="0"/>
              <a:t>Green Power</a:t>
            </a:r>
          </a:p>
        </p:txBody>
      </p:sp>
      <p:cxnSp>
        <p:nvCxnSpPr>
          <p:cNvPr id="73" name="Gewinkelte Verbindung 217">
            <a:extLst>
              <a:ext uri="{FF2B5EF4-FFF2-40B4-BE49-F238E27FC236}">
                <a16:creationId xmlns:a16="http://schemas.microsoft.com/office/drawing/2014/main" id="{CBEBBD9D-AF83-4AD8-83E2-D1E73BA2D25A}"/>
              </a:ext>
            </a:extLst>
          </p:cNvPr>
          <p:cNvCxnSpPr>
            <a:cxnSpLocks/>
            <a:stCxn id="40" idx="3"/>
            <a:endCxn id="79" idx="1"/>
          </p:cNvCxnSpPr>
          <p:nvPr/>
        </p:nvCxnSpPr>
        <p:spPr bwMode="gray">
          <a:xfrm>
            <a:off x="2878787" y="2048471"/>
            <a:ext cx="642196" cy="612507"/>
          </a:xfrm>
          <a:prstGeom prst="bentConnector3">
            <a:avLst>
              <a:gd name="adj1" fmla="val 50000"/>
            </a:avLst>
          </a:prstGeom>
          <a:solidFill>
            <a:schemeClr val="tx2"/>
          </a:solidFill>
          <a:ln w="19050" cap="flat" cmpd="sng" algn="ctr">
            <a:solidFill>
              <a:srgbClr val="AAB414">
                <a:alpha val="62353"/>
              </a:srgbClr>
            </a:solidFill>
            <a:prstDash val="solid"/>
            <a:round/>
            <a:headEnd type="none" w="med" len="med"/>
            <a:tailEnd type="triangl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nvGrpSpPr>
          <p:cNvPr id="44" name="Gruppieren 43">
            <a:extLst>
              <a:ext uri="{FF2B5EF4-FFF2-40B4-BE49-F238E27FC236}">
                <a16:creationId xmlns:a16="http://schemas.microsoft.com/office/drawing/2014/main" id="{0574F987-A51D-4788-8B5F-DD183C7D7969}"/>
              </a:ext>
            </a:extLst>
          </p:cNvPr>
          <p:cNvGrpSpPr/>
          <p:nvPr/>
        </p:nvGrpSpPr>
        <p:grpSpPr>
          <a:xfrm>
            <a:off x="3520925" y="2557557"/>
            <a:ext cx="985345" cy="620264"/>
            <a:chOff x="4697011" y="3410066"/>
            <a:chExt cx="1144389" cy="827450"/>
          </a:xfrm>
        </p:grpSpPr>
        <p:sp>
          <p:nvSpPr>
            <p:cNvPr id="78" name="Rechteck 241">
              <a:extLst>
                <a:ext uri="{FF2B5EF4-FFF2-40B4-BE49-F238E27FC236}">
                  <a16:creationId xmlns:a16="http://schemas.microsoft.com/office/drawing/2014/main" id="{002D55B4-2F07-4D93-9E0D-E2BA743C7531}"/>
                </a:ext>
              </a:extLst>
            </p:cNvPr>
            <p:cNvSpPr/>
            <p:nvPr/>
          </p:nvSpPr>
          <p:spPr bwMode="gray">
            <a:xfrm>
              <a:off x="4697011" y="3414007"/>
              <a:ext cx="1144321" cy="823509"/>
            </a:xfrm>
            <a:prstGeom prst="rect">
              <a:avLst/>
            </a:prstGeom>
            <a:noFill/>
            <a:ln w="9525">
              <a:solidFill>
                <a:srgbClr val="41AAAA"/>
              </a:solidFill>
              <a:miter lim="800000"/>
              <a:headEnd/>
              <a:tailEnd/>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600" b="1" dirty="0">
                <a:ea typeface="Arial Unicode MS" panose="020B0604020202020204" pitchFamily="34" charset="-128"/>
                <a:cs typeface="Arial Unicode MS" panose="020B0604020202020204" pitchFamily="34" charset="-128"/>
              </a:endParaRPr>
            </a:p>
          </p:txBody>
        </p:sp>
        <p:sp>
          <p:nvSpPr>
            <p:cNvPr id="79" name="Textfeld 7">
              <a:extLst>
                <a:ext uri="{FF2B5EF4-FFF2-40B4-BE49-F238E27FC236}">
                  <a16:creationId xmlns:a16="http://schemas.microsoft.com/office/drawing/2014/main" id="{AF0EA280-88C4-41BE-9BB1-2C71CA968E9B}"/>
                </a:ext>
              </a:extLst>
            </p:cNvPr>
            <p:cNvSpPr txBox="1">
              <a:spLocks/>
            </p:cNvSpPr>
            <p:nvPr/>
          </p:nvSpPr>
          <p:spPr bwMode="gray">
            <a:xfrm>
              <a:off x="4697079" y="3410066"/>
              <a:ext cx="1144321" cy="275933"/>
            </a:xfrm>
            <a:prstGeom prst="rect">
              <a:avLst/>
            </a:prstGeom>
            <a:solidFill>
              <a:srgbClr val="00A8A4"/>
            </a:solidFill>
          </p:spPr>
          <p:txBody>
            <a:bodyPr wrap="square" lIns="26986" tIns="26986" rIns="26986" bIns="26986" rtlCol="0" anchor="ctr">
              <a:noAutofit/>
            </a:bodyPr>
            <a:lstStyle>
              <a:defPPr>
                <a:defRPr lang="de-DE"/>
              </a:defPPr>
              <a:lvl1pPr algn="ctr">
                <a:lnSpc>
                  <a:spcPct val="110000"/>
                </a:lnSpc>
                <a:spcBef>
                  <a:spcPts val="0"/>
                </a:spcBef>
                <a:defRPr sz="1200" b="1">
                  <a:solidFill>
                    <a:schemeClr val="bg1"/>
                  </a:solidFill>
                  <a:latin typeface="+mn-lt"/>
                  <a:ea typeface="Arial Unicode MS" panose="020B0604020202020204" pitchFamily="34" charset="-128"/>
                  <a:cs typeface="Arial Unicode MS" panose="020B0604020202020204" pitchFamily="34" charset="-128"/>
                </a:defRPr>
              </a:lvl1pPr>
            </a:lstStyle>
            <a:p>
              <a:r>
                <a:rPr lang="en-US" sz="750" dirty="0"/>
                <a:t>H</a:t>
              </a:r>
              <a:r>
                <a:rPr lang="en-US" sz="750" baseline="-25000" dirty="0"/>
                <a:t>2</a:t>
              </a:r>
              <a:r>
                <a:rPr lang="en-US" sz="750" dirty="0"/>
                <a:t> Pipeline/Storage</a:t>
              </a:r>
            </a:p>
          </p:txBody>
        </p:sp>
        <p:sp>
          <p:nvSpPr>
            <p:cNvPr id="77" name="Freeform 6">
              <a:extLst>
                <a:ext uri="{FF2B5EF4-FFF2-40B4-BE49-F238E27FC236}">
                  <a16:creationId xmlns:a16="http://schemas.microsoft.com/office/drawing/2014/main" id="{B959DAC5-0C97-4BBC-94A6-4BC81BCF247E}"/>
                </a:ext>
              </a:extLst>
            </p:cNvPr>
            <p:cNvSpPr>
              <a:spLocks noChangeAspect="1" noEditPoints="1"/>
            </p:cNvSpPr>
            <p:nvPr/>
          </p:nvSpPr>
          <p:spPr bwMode="gray">
            <a:xfrm>
              <a:off x="4985343" y="3792971"/>
              <a:ext cx="567792" cy="345848"/>
            </a:xfrm>
            <a:custGeom>
              <a:avLst/>
              <a:gdLst>
                <a:gd name="T0" fmla="*/ 379 w 4441"/>
                <a:gd name="T1" fmla="*/ 1607 h 2599"/>
                <a:gd name="T2" fmla="*/ 284 w 4441"/>
                <a:gd name="T3" fmla="*/ 1985 h 2599"/>
                <a:gd name="T4" fmla="*/ 379 w 4441"/>
                <a:gd name="T5" fmla="*/ 2363 h 2599"/>
                <a:gd name="T6" fmla="*/ 0 w 4441"/>
                <a:gd name="T7" fmla="*/ 2363 h 2599"/>
                <a:gd name="T8" fmla="*/ 0 w 4441"/>
                <a:gd name="T9" fmla="*/ 1607 h 2599"/>
                <a:gd name="T10" fmla="*/ 379 w 4441"/>
                <a:gd name="T11" fmla="*/ 1607 h 2599"/>
                <a:gd name="T12" fmla="*/ 1701 w 4441"/>
                <a:gd name="T13" fmla="*/ 1985 h 2599"/>
                <a:gd name="T14" fmla="*/ 1087 w 4441"/>
                <a:gd name="T15" fmla="*/ 2599 h 2599"/>
                <a:gd name="T16" fmla="*/ 473 w 4441"/>
                <a:gd name="T17" fmla="*/ 1985 h 2599"/>
                <a:gd name="T18" fmla="*/ 1087 w 4441"/>
                <a:gd name="T19" fmla="*/ 1370 h 2599"/>
                <a:gd name="T20" fmla="*/ 1701 w 4441"/>
                <a:gd name="T21" fmla="*/ 1985 h 2599"/>
                <a:gd name="T22" fmla="*/ 1221 w 4441"/>
                <a:gd name="T23" fmla="*/ 1985 h 2599"/>
                <a:gd name="T24" fmla="*/ 1421 w 4441"/>
                <a:gd name="T25" fmla="*/ 1784 h 2599"/>
                <a:gd name="T26" fmla="*/ 1287 w 4441"/>
                <a:gd name="T27" fmla="*/ 1651 h 2599"/>
                <a:gd name="T28" fmla="*/ 1087 w 4441"/>
                <a:gd name="T29" fmla="*/ 1851 h 2599"/>
                <a:gd name="T30" fmla="*/ 887 w 4441"/>
                <a:gd name="T31" fmla="*/ 1651 h 2599"/>
                <a:gd name="T32" fmla="*/ 753 w 4441"/>
                <a:gd name="T33" fmla="*/ 1784 h 2599"/>
                <a:gd name="T34" fmla="*/ 953 w 4441"/>
                <a:gd name="T35" fmla="*/ 1985 h 2599"/>
                <a:gd name="T36" fmla="*/ 753 w 4441"/>
                <a:gd name="T37" fmla="*/ 2185 h 2599"/>
                <a:gd name="T38" fmla="*/ 887 w 4441"/>
                <a:gd name="T39" fmla="*/ 2319 h 2599"/>
                <a:gd name="T40" fmla="*/ 1087 w 4441"/>
                <a:gd name="T41" fmla="*/ 2118 h 2599"/>
                <a:gd name="T42" fmla="*/ 1287 w 4441"/>
                <a:gd name="T43" fmla="*/ 2319 h 2599"/>
                <a:gd name="T44" fmla="*/ 1421 w 4441"/>
                <a:gd name="T45" fmla="*/ 2185 h 2599"/>
                <a:gd name="T46" fmla="*/ 1221 w 4441"/>
                <a:gd name="T47" fmla="*/ 1985 h 2599"/>
                <a:gd name="T48" fmla="*/ 4158 w 4441"/>
                <a:gd name="T49" fmla="*/ 189 h 2599"/>
                <a:gd name="T50" fmla="*/ 4158 w 4441"/>
                <a:gd name="T51" fmla="*/ 142 h 2599"/>
                <a:gd name="T52" fmla="*/ 4016 w 4441"/>
                <a:gd name="T53" fmla="*/ 0 h 2599"/>
                <a:gd name="T54" fmla="*/ 3874 w 4441"/>
                <a:gd name="T55" fmla="*/ 142 h 2599"/>
                <a:gd name="T56" fmla="*/ 3874 w 4441"/>
                <a:gd name="T57" fmla="*/ 189 h 2599"/>
                <a:gd name="T58" fmla="*/ 3780 w 4441"/>
                <a:gd name="T59" fmla="*/ 189 h 2599"/>
                <a:gd name="T60" fmla="*/ 3780 w 4441"/>
                <a:gd name="T61" fmla="*/ 189 h 2599"/>
                <a:gd name="T62" fmla="*/ 2788 w 4441"/>
                <a:gd name="T63" fmla="*/ 1181 h 2599"/>
                <a:gd name="T64" fmla="*/ 2788 w 4441"/>
                <a:gd name="T65" fmla="*/ 1370 h 2599"/>
                <a:gd name="T66" fmla="*/ 2552 w 4441"/>
                <a:gd name="T67" fmla="*/ 1607 h 2599"/>
                <a:gd name="T68" fmla="*/ 2457 w 4441"/>
                <a:gd name="T69" fmla="*/ 1607 h 2599"/>
                <a:gd name="T70" fmla="*/ 2457 w 4441"/>
                <a:gd name="T71" fmla="*/ 1559 h 2599"/>
                <a:gd name="T72" fmla="*/ 2315 w 4441"/>
                <a:gd name="T73" fmla="*/ 1418 h 2599"/>
                <a:gd name="T74" fmla="*/ 2174 w 4441"/>
                <a:gd name="T75" fmla="*/ 1559 h 2599"/>
                <a:gd name="T76" fmla="*/ 2174 w 4441"/>
                <a:gd name="T77" fmla="*/ 1607 h 2599"/>
                <a:gd name="T78" fmla="*/ 1795 w 4441"/>
                <a:gd name="T79" fmla="*/ 1607 h 2599"/>
                <a:gd name="T80" fmla="*/ 1890 w 4441"/>
                <a:gd name="T81" fmla="*/ 1985 h 2599"/>
                <a:gd name="T82" fmla="*/ 1795 w 4441"/>
                <a:gd name="T83" fmla="*/ 2363 h 2599"/>
                <a:gd name="T84" fmla="*/ 2174 w 4441"/>
                <a:gd name="T85" fmla="*/ 2363 h 2599"/>
                <a:gd name="T86" fmla="*/ 2174 w 4441"/>
                <a:gd name="T87" fmla="*/ 2410 h 2599"/>
                <a:gd name="T88" fmla="*/ 2315 w 4441"/>
                <a:gd name="T89" fmla="*/ 2552 h 2599"/>
                <a:gd name="T90" fmla="*/ 2457 w 4441"/>
                <a:gd name="T91" fmla="*/ 2410 h 2599"/>
                <a:gd name="T92" fmla="*/ 2457 w 4441"/>
                <a:gd name="T93" fmla="*/ 2363 h 2599"/>
                <a:gd name="T94" fmla="*/ 2552 w 4441"/>
                <a:gd name="T95" fmla="*/ 2363 h 2599"/>
                <a:gd name="T96" fmla="*/ 2552 w 4441"/>
                <a:gd name="T97" fmla="*/ 2363 h 2599"/>
                <a:gd name="T98" fmla="*/ 3544 w 4441"/>
                <a:gd name="T99" fmla="*/ 1370 h 2599"/>
                <a:gd name="T100" fmla="*/ 3544 w 4441"/>
                <a:gd name="T101" fmla="*/ 1181 h 2599"/>
                <a:gd name="T102" fmla="*/ 3780 w 4441"/>
                <a:gd name="T103" fmla="*/ 945 h 2599"/>
                <a:gd name="T104" fmla="*/ 3874 w 4441"/>
                <a:gd name="T105" fmla="*/ 945 h 2599"/>
                <a:gd name="T106" fmla="*/ 3874 w 4441"/>
                <a:gd name="T107" fmla="*/ 992 h 2599"/>
                <a:gd name="T108" fmla="*/ 4016 w 4441"/>
                <a:gd name="T109" fmla="*/ 1134 h 2599"/>
                <a:gd name="T110" fmla="*/ 4158 w 4441"/>
                <a:gd name="T111" fmla="*/ 992 h 2599"/>
                <a:gd name="T112" fmla="*/ 4158 w 4441"/>
                <a:gd name="T113" fmla="*/ 945 h 2599"/>
                <a:gd name="T114" fmla="*/ 4441 w 4441"/>
                <a:gd name="T115" fmla="*/ 945 h 2599"/>
                <a:gd name="T116" fmla="*/ 4441 w 4441"/>
                <a:gd name="T117" fmla="*/ 189 h 2599"/>
                <a:gd name="T118" fmla="*/ 4158 w 4441"/>
                <a:gd name="T119" fmla="*/ 189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41" h="2599">
                  <a:moveTo>
                    <a:pt x="379" y="1607"/>
                  </a:moveTo>
                  <a:cubicBezTo>
                    <a:pt x="318" y="1719"/>
                    <a:pt x="284" y="1848"/>
                    <a:pt x="284" y="1985"/>
                  </a:cubicBezTo>
                  <a:cubicBezTo>
                    <a:pt x="284" y="2121"/>
                    <a:pt x="318" y="2250"/>
                    <a:pt x="379" y="2363"/>
                  </a:cubicBezTo>
                  <a:lnTo>
                    <a:pt x="0" y="2363"/>
                  </a:lnTo>
                  <a:lnTo>
                    <a:pt x="0" y="1607"/>
                  </a:lnTo>
                  <a:lnTo>
                    <a:pt x="379" y="1607"/>
                  </a:lnTo>
                  <a:close/>
                  <a:moveTo>
                    <a:pt x="1701" y="1985"/>
                  </a:moveTo>
                  <a:cubicBezTo>
                    <a:pt x="1701" y="2324"/>
                    <a:pt x="1426" y="2599"/>
                    <a:pt x="1087" y="2599"/>
                  </a:cubicBezTo>
                  <a:cubicBezTo>
                    <a:pt x="748" y="2599"/>
                    <a:pt x="473" y="2324"/>
                    <a:pt x="473" y="1985"/>
                  </a:cubicBezTo>
                  <a:cubicBezTo>
                    <a:pt x="473" y="1645"/>
                    <a:pt x="748" y="1370"/>
                    <a:pt x="1087" y="1370"/>
                  </a:cubicBezTo>
                  <a:cubicBezTo>
                    <a:pt x="1426" y="1370"/>
                    <a:pt x="1701" y="1645"/>
                    <a:pt x="1701" y="1985"/>
                  </a:cubicBezTo>
                  <a:close/>
                  <a:moveTo>
                    <a:pt x="1221" y="1985"/>
                  </a:moveTo>
                  <a:lnTo>
                    <a:pt x="1421" y="1784"/>
                  </a:lnTo>
                  <a:lnTo>
                    <a:pt x="1287" y="1651"/>
                  </a:lnTo>
                  <a:lnTo>
                    <a:pt x="1087" y="1851"/>
                  </a:lnTo>
                  <a:lnTo>
                    <a:pt x="887" y="1651"/>
                  </a:lnTo>
                  <a:lnTo>
                    <a:pt x="753" y="1784"/>
                  </a:lnTo>
                  <a:lnTo>
                    <a:pt x="953" y="1985"/>
                  </a:lnTo>
                  <a:lnTo>
                    <a:pt x="753" y="2185"/>
                  </a:lnTo>
                  <a:lnTo>
                    <a:pt x="887" y="2319"/>
                  </a:lnTo>
                  <a:lnTo>
                    <a:pt x="1087" y="2118"/>
                  </a:lnTo>
                  <a:lnTo>
                    <a:pt x="1287" y="2319"/>
                  </a:lnTo>
                  <a:lnTo>
                    <a:pt x="1421" y="2185"/>
                  </a:lnTo>
                  <a:lnTo>
                    <a:pt x="1221" y="1985"/>
                  </a:lnTo>
                  <a:close/>
                  <a:moveTo>
                    <a:pt x="4158" y="189"/>
                  </a:moveTo>
                  <a:lnTo>
                    <a:pt x="4158" y="142"/>
                  </a:lnTo>
                  <a:cubicBezTo>
                    <a:pt x="4158" y="64"/>
                    <a:pt x="4094" y="0"/>
                    <a:pt x="4016" y="0"/>
                  </a:cubicBezTo>
                  <a:cubicBezTo>
                    <a:pt x="3938" y="0"/>
                    <a:pt x="3874" y="64"/>
                    <a:pt x="3874" y="142"/>
                  </a:cubicBezTo>
                  <a:lnTo>
                    <a:pt x="3874" y="189"/>
                  </a:lnTo>
                  <a:lnTo>
                    <a:pt x="3780" y="189"/>
                  </a:lnTo>
                  <a:lnTo>
                    <a:pt x="3780" y="189"/>
                  </a:lnTo>
                  <a:cubicBezTo>
                    <a:pt x="3233" y="189"/>
                    <a:pt x="2788" y="634"/>
                    <a:pt x="2788" y="1181"/>
                  </a:cubicBezTo>
                  <a:lnTo>
                    <a:pt x="2788" y="1370"/>
                  </a:lnTo>
                  <a:cubicBezTo>
                    <a:pt x="2788" y="1501"/>
                    <a:pt x="2682" y="1607"/>
                    <a:pt x="2552" y="1607"/>
                  </a:cubicBezTo>
                  <a:lnTo>
                    <a:pt x="2457" y="1607"/>
                  </a:lnTo>
                  <a:lnTo>
                    <a:pt x="2457" y="1559"/>
                  </a:lnTo>
                  <a:cubicBezTo>
                    <a:pt x="2457" y="1481"/>
                    <a:pt x="2394" y="1418"/>
                    <a:pt x="2315" y="1418"/>
                  </a:cubicBezTo>
                  <a:cubicBezTo>
                    <a:pt x="2237" y="1418"/>
                    <a:pt x="2174" y="1481"/>
                    <a:pt x="2174" y="1559"/>
                  </a:cubicBezTo>
                  <a:lnTo>
                    <a:pt x="2174" y="1607"/>
                  </a:lnTo>
                  <a:lnTo>
                    <a:pt x="1795" y="1607"/>
                  </a:lnTo>
                  <a:cubicBezTo>
                    <a:pt x="1856" y="1719"/>
                    <a:pt x="1890" y="1848"/>
                    <a:pt x="1890" y="1985"/>
                  </a:cubicBezTo>
                  <a:cubicBezTo>
                    <a:pt x="1890" y="2121"/>
                    <a:pt x="1856" y="2250"/>
                    <a:pt x="1795" y="2363"/>
                  </a:cubicBezTo>
                  <a:lnTo>
                    <a:pt x="2174" y="2363"/>
                  </a:lnTo>
                  <a:lnTo>
                    <a:pt x="2174" y="2410"/>
                  </a:lnTo>
                  <a:cubicBezTo>
                    <a:pt x="2174" y="2488"/>
                    <a:pt x="2237" y="2552"/>
                    <a:pt x="2315" y="2552"/>
                  </a:cubicBezTo>
                  <a:cubicBezTo>
                    <a:pt x="2394" y="2552"/>
                    <a:pt x="2457" y="2488"/>
                    <a:pt x="2457" y="2410"/>
                  </a:cubicBezTo>
                  <a:lnTo>
                    <a:pt x="2457" y="2363"/>
                  </a:lnTo>
                  <a:lnTo>
                    <a:pt x="2552" y="2363"/>
                  </a:lnTo>
                  <a:lnTo>
                    <a:pt x="2552" y="2363"/>
                  </a:lnTo>
                  <a:cubicBezTo>
                    <a:pt x="3099" y="2363"/>
                    <a:pt x="3544" y="1917"/>
                    <a:pt x="3544" y="1370"/>
                  </a:cubicBezTo>
                  <a:lnTo>
                    <a:pt x="3544" y="1181"/>
                  </a:lnTo>
                  <a:cubicBezTo>
                    <a:pt x="3544" y="1051"/>
                    <a:pt x="3650" y="945"/>
                    <a:pt x="3780" y="945"/>
                  </a:cubicBezTo>
                  <a:lnTo>
                    <a:pt x="3874" y="945"/>
                  </a:lnTo>
                  <a:lnTo>
                    <a:pt x="3874" y="992"/>
                  </a:lnTo>
                  <a:cubicBezTo>
                    <a:pt x="3874" y="1071"/>
                    <a:pt x="3938" y="1134"/>
                    <a:pt x="4016" y="1134"/>
                  </a:cubicBezTo>
                  <a:cubicBezTo>
                    <a:pt x="4094" y="1134"/>
                    <a:pt x="4158" y="1071"/>
                    <a:pt x="4158" y="992"/>
                  </a:cubicBezTo>
                  <a:lnTo>
                    <a:pt x="4158" y="945"/>
                  </a:lnTo>
                  <a:lnTo>
                    <a:pt x="4441" y="945"/>
                  </a:lnTo>
                  <a:lnTo>
                    <a:pt x="4441" y="189"/>
                  </a:lnTo>
                  <a:lnTo>
                    <a:pt x="4158" y="189"/>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dirty="0"/>
            </a:p>
          </p:txBody>
        </p:sp>
      </p:grpSp>
      <p:sp>
        <p:nvSpPr>
          <p:cNvPr id="80" name="Rectangle 116">
            <a:extLst>
              <a:ext uri="{FF2B5EF4-FFF2-40B4-BE49-F238E27FC236}">
                <a16:creationId xmlns:a16="http://schemas.microsoft.com/office/drawing/2014/main" id="{1C61F121-7D08-42A3-BE22-533E8EF29CA1}"/>
              </a:ext>
            </a:extLst>
          </p:cNvPr>
          <p:cNvSpPr txBox="1">
            <a:spLocks noChangeArrowheads="1"/>
          </p:cNvSpPr>
          <p:nvPr/>
        </p:nvSpPr>
        <p:spPr bwMode="gray">
          <a:xfrm>
            <a:off x="4712080" y="3538805"/>
            <a:ext cx="2349032" cy="1355493"/>
          </a:xfrm>
          <a:prstGeom prst="rect">
            <a:avLst/>
          </a:prstGeom>
          <a:solidFill>
            <a:schemeClr val="bg1"/>
          </a:solidFill>
          <a:ln w="9525">
            <a:solidFill>
              <a:schemeClr val="accent2"/>
            </a:solidFill>
            <a:miter lim="800000"/>
            <a:headEnd/>
            <a:tailEnd/>
          </a:ln>
        </p:spPr>
        <p:txBody>
          <a:bodyPr vert="horz" wrap="square" lIns="80958" tIns="53972" rIns="80958" bIns="53972" numCol="1" anchor="t" anchorCtr="0" compatLnSpc="1">
            <a:prstTxWarp prst="textNoShape">
              <a:avLst/>
            </a:prstTxWarp>
            <a:spAutoFit/>
          </a:bodyPr>
          <a:lstStyle>
            <a:defPPr>
              <a:defRPr lang="de-DE"/>
            </a:defPPr>
            <a:lvl1pPr defTabSz="914217">
              <a:spcBef>
                <a:spcPct val="0"/>
              </a:spcBef>
              <a:defRPr sz="1200">
                <a:solidFill>
                  <a:schemeClr val="tx1"/>
                </a:solidFill>
                <a:ea typeface="+mn-ea"/>
                <a:cs typeface="Arial" pitchFamily="34" charset="0"/>
              </a:defRPr>
            </a:lvl1pPr>
          </a:lstStyle>
          <a:p>
            <a:r>
              <a:rPr lang="en-US" sz="900" b="1" dirty="0"/>
              <a:t>Rationale for H</a:t>
            </a:r>
            <a:r>
              <a:rPr lang="en-US" sz="900" b="1" baseline="-25000" dirty="0"/>
              <a:t>2 </a:t>
            </a:r>
            <a:r>
              <a:rPr lang="en-US" sz="900" b="1" dirty="0"/>
              <a:t>combustion in gas </a:t>
            </a:r>
            <a:br>
              <a:rPr lang="en-US" sz="900" b="1" dirty="0"/>
            </a:br>
            <a:r>
              <a:rPr lang="en-US" sz="900" b="1" dirty="0"/>
              <a:t>turbines and Combined Cycle plants</a:t>
            </a:r>
          </a:p>
          <a:p>
            <a:pPr marL="107942" indent="-107942">
              <a:buClr>
                <a:schemeClr val="accent1"/>
              </a:buClr>
              <a:buFont typeface="Arial" panose="020B0604020202020204" pitchFamily="34" charset="0"/>
              <a:buChar char="•"/>
            </a:pPr>
            <a:r>
              <a:rPr lang="en-US" sz="900" dirty="0"/>
              <a:t>Long term storage of renewable energy in chemical form </a:t>
            </a:r>
          </a:p>
          <a:p>
            <a:pPr marL="107942" indent="-107942">
              <a:buClr>
                <a:schemeClr val="accent1"/>
              </a:buClr>
              <a:buFont typeface="Arial" panose="020B0604020202020204" pitchFamily="34" charset="0"/>
              <a:buChar char="•"/>
            </a:pPr>
            <a:r>
              <a:rPr lang="en-US" sz="900" dirty="0"/>
              <a:t>CO</a:t>
            </a:r>
            <a:r>
              <a:rPr lang="en-US" sz="900" baseline="-25000" dirty="0"/>
              <a:t>2</a:t>
            </a:r>
            <a:r>
              <a:rPr lang="en-US" sz="900" dirty="0"/>
              <a:t> free power production at times of low intermittent Renewable Energy production</a:t>
            </a:r>
          </a:p>
          <a:p>
            <a:pPr marL="107942" indent="-107942">
              <a:buClr>
                <a:schemeClr val="accent1"/>
              </a:buClr>
              <a:buFont typeface="Arial" panose="020B0604020202020204" pitchFamily="34" charset="0"/>
              <a:buChar char="•"/>
            </a:pPr>
            <a:r>
              <a:rPr lang="en-US" sz="900" dirty="0"/>
              <a:t>Fuel flexibility between natural gas and H</a:t>
            </a:r>
            <a:r>
              <a:rPr lang="en-US" sz="900" baseline="-25000" dirty="0"/>
              <a:t>2</a:t>
            </a:r>
          </a:p>
        </p:txBody>
      </p:sp>
      <p:grpSp>
        <p:nvGrpSpPr>
          <p:cNvPr id="18" name="Gruppieren 17">
            <a:extLst>
              <a:ext uri="{FF2B5EF4-FFF2-40B4-BE49-F238E27FC236}">
                <a16:creationId xmlns:a16="http://schemas.microsoft.com/office/drawing/2014/main" id="{E3D1AF43-4887-4E3E-8C2F-22E58A39A86A}"/>
              </a:ext>
            </a:extLst>
          </p:cNvPr>
          <p:cNvGrpSpPr/>
          <p:nvPr/>
        </p:nvGrpSpPr>
        <p:grpSpPr>
          <a:xfrm>
            <a:off x="470729" y="2799835"/>
            <a:ext cx="1379065" cy="897684"/>
            <a:chOff x="627965" y="3733271"/>
            <a:chExt cx="1839711" cy="1197536"/>
          </a:xfrm>
        </p:grpSpPr>
        <p:sp>
          <p:nvSpPr>
            <p:cNvPr id="86" name="Textfeld 7">
              <a:extLst>
                <a:ext uri="{FF2B5EF4-FFF2-40B4-BE49-F238E27FC236}">
                  <a16:creationId xmlns:a16="http://schemas.microsoft.com/office/drawing/2014/main" id="{A1B50B88-3BF9-4168-983C-D76CD2BAEED5}"/>
                </a:ext>
              </a:extLst>
            </p:cNvPr>
            <p:cNvSpPr txBox="1">
              <a:spLocks/>
            </p:cNvSpPr>
            <p:nvPr/>
          </p:nvSpPr>
          <p:spPr bwMode="gray">
            <a:xfrm>
              <a:off x="627965" y="3733271"/>
              <a:ext cx="1839711" cy="275933"/>
            </a:xfrm>
            <a:prstGeom prst="rect">
              <a:avLst/>
            </a:prstGeom>
            <a:solidFill>
              <a:srgbClr val="647D2D"/>
            </a:solidFill>
          </p:spPr>
          <p:txBody>
            <a:bodyPr wrap="square" lIns="0" tIns="26986" rIns="0" bIns="26986" rtlCol="0" anchor="ctr">
              <a:noAutofit/>
            </a:bodyPr>
            <a:lstStyle/>
            <a:p>
              <a:pPr algn="ctr">
                <a:lnSpc>
                  <a:spcPct val="110000"/>
                </a:lnSpc>
              </a:pPr>
              <a:r>
                <a:rPr lang="en-US" sz="750" b="1" dirty="0">
                  <a:solidFill>
                    <a:schemeClr val="bg1"/>
                  </a:solidFill>
                  <a:ea typeface="Arial Unicode MS" panose="020B0604020202020204" pitchFamily="34" charset="-128"/>
                  <a:cs typeface="Arial Unicode MS" panose="020B0604020202020204" pitchFamily="34" charset="-128"/>
                </a:rPr>
                <a:t>Steam methane reforming</a:t>
              </a:r>
            </a:p>
          </p:txBody>
        </p:sp>
        <p:sp>
          <p:nvSpPr>
            <p:cNvPr id="87" name="Rechteck 241">
              <a:extLst>
                <a:ext uri="{FF2B5EF4-FFF2-40B4-BE49-F238E27FC236}">
                  <a16:creationId xmlns:a16="http://schemas.microsoft.com/office/drawing/2014/main" id="{118BB98B-952E-435B-8713-F4DD646821F6}"/>
                </a:ext>
              </a:extLst>
            </p:cNvPr>
            <p:cNvSpPr>
              <a:spLocks/>
            </p:cNvSpPr>
            <p:nvPr/>
          </p:nvSpPr>
          <p:spPr bwMode="gray">
            <a:xfrm>
              <a:off x="627965" y="3733271"/>
              <a:ext cx="1839711" cy="1197536"/>
            </a:xfrm>
            <a:prstGeom prst="rect">
              <a:avLst/>
            </a:prstGeom>
            <a:noFill/>
            <a:ln w="9525">
              <a:solidFill>
                <a:srgbClr val="647D2D"/>
              </a:solidFill>
              <a:miter lim="800000"/>
              <a:headEnd/>
              <a:tailEnd/>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84" name="Freeform 6">
              <a:extLst>
                <a:ext uri="{FF2B5EF4-FFF2-40B4-BE49-F238E27FC236}">
                  <a16:creationId xmlns:a16="http://schemas.microsoft.com/office/drawing/2014/main" id="{3AB73196-BFDB-430B-98C8-6B1546ECA12B}"/>
                </a:ext>
              </a:extLst>
            </p:cNvPr>
            <p:cNvSpPr>
              <a:spLocks noChangeAspect="1" noEditPoints="1"/>
            </p:cNvSpPr>
            <p:nvPr/>
          </p:nvSpPr>
          <p:spPr bwMode="gray">
            <a:xfrm>
              <a:off x="1289360" y="4116692"/>
              <a:ext cx="516921" cy="351807"/>
            </a:xfrm>
            <a:custGeom>
              <a:avLst/>
              <a:gdLst>
                <a:gd name="T0" fmla="*/ 1323 w 4441"/>
                <a:gd name="T1" fmla="*/ 1323 h 3024"/>
                <a:gd name="T2" fmla="*/ 1323 w 4441"/>
                <a:gd name="T3" fmla="*/ 3024 h 3024"/>
                <a:gd name="T4" fmla="*/ 0 w 4441"/>
                <a:gd name="T5" fmla="*/ 3024 h 3024"/>
                <a:gd name="T6" fmla="*/ 0 w 4441"/>
                <a:gd name="T7" fmla="*/ 1323 h 3024"/>
                <a:gd name="T8" fmla="*/ 662 w 4441"/>
                <a:gd name="T9" fmla="*/ 661 h 3024"/>
                <a:gd name="T10" fmla="*/ 1323 w 4441"/>
                <a:gd name="T11" fmla="*/ 1323 h 3024"/>
                <a:gd name="T12" fmla="*/ 4441 w 4441"/>
                <a:gd name="T13" fmla="*/ 2173 h 3024"/>
                <a:gd name="T14" fmla="*/ 4441 w 4441"/>
                <a:gd name="T15" fmla="*/ 2173 h 3024"/>
                <a:gd name="T16" fmla="*/ 4441 w 4441"/>
                <a:gd name="T17" fmla="*/ 3024 h 3024"/>
                <a:gd name="T18" fmla="*/ 3119 w 4441"/>
                <a:gd name="T19" fmla="*/ 3024 h 3024"/>
                <a:gd name="T20" fmla="*/ 3119 w 4441"/>
                <a:gd name="T21" fmla="*/ 2173 h 3024"/>
                <a:gd name="T22" fmla="*/ 3685 w 4441"/>
                <a:gd name="T23" fmla="*/ 1519 h 3024"/>
                <a:gd name="T24" fmla="*/ 3685 w 4441"/>
                <a:gd name="T25" fmla="*/ 1228 h 3024"/>
                <a:gd name="T26" fmla="*/ 3591 w 4441"/>
                <a:gd name="T27" fmla="*/ 1134 h 3024"/>
                <a:gd name="T28" fmla="*/ 2930 w 4441"/>
                <a:gd name="T29" fmla="*/ 1134 h 3024"/>
                <a:gd name="T30" fmla="*/ 2930 w 4441"/>
                <a:gd name="T31" fmla="*/ 2551 h 3024"/>
                <a:gd name="T32" fmla="*/ 2646 w 4441"/>
                <a:gd name="T33" fmla="*/ 2835 h 3024"/>
                <a:gd name="T34" fmla="*/ 2552 w 4441"/>
                <a:gd name="T35" fmla="*/ 2835 h 3024"/>
                <a:gd name="T36" fmla="*/ 2552 w 4441"/>
                <a:gd name="T37" fmla="*/ 3024 h 3024"/>
                <a:gd name="T38" fmla="*/ 1512 w 4441"/>
                <a:gd name="T39" fmla="*/ 3024 h 3024"/>
                <a:gd name="T40" fmla="*/ 1512 w 4441"/>
                <a:gd name="T41" fmla="*/ 472 h 3024"/>
                <a:gd name="T42" fmla="*/ 1514 w 4441"/>
                <a:gd name="T43" fmla="*/ 472 h 3024"/>
                <a:gd name="T44" fmla="*/ 2032 w 4441"/>
                <a:gd name="T45" fmla="*/ 0 h 3024"/>
                <a:gd name="T46" fmla="*/ 2549 w 4441"/>
                <a:gd name="T47" fmla="*/ 472 h 3024"/>
                <a:gd name="T48" fmla="*/ 2552 w 4441"/>
                <a:gd name="T49" fmla="*/ 472 h 3024"/>
                <a:gd name="T50" fmla="*/ 2552 w 4441"/>
                <a:gd name="T51" fmla="*/ 945 h 3024"/>
                <a:gd name="T52" fmla="*/ 3591 w 4441"/>
                <a:gd name="T53" fmla="*/ 945 h 3024"/>
                <a:gd name="T54" fmla="*/ 3874 w 4441"/>
                <a:gd name="T55" fmla="*/ 1228 h 3024"/>
                <a:gd name="T56" fmla="*/ 3874 w 4441"/>
                <a:gd name="T57" fmla="*/ 1519 h 3024"/>
                <a:gd name="T58" fmla="*/ 4441 w 4441"/>
                <a:gd name="T59" fmla="*/ 2173 h 3024"/>
                <a:gd name="T60" fmla="*/ 2741 w 4441"/>
                <a:gd name="T61" fmla="*/ 1984 h 3024"/>
                <a:gd name="T62" fmla="*/ 2552 w 4441"/>
                <a:gd name="T63" fmla="*/ 1984 h 3024"/>
                <a:gd name="T64" fmla="*/ 2552 w 4441"/>
                <a:gd name="T65" fmla="*/ 2646 h 3024"/>
                <a:gd name="T66" fmla="*/ 2646 w 4441"/>
                <a:gd name="T67" fmla="*/ 2646 h 3024"/>
                <a:gd name="T68" fmla="*/ 2741 w 4441"/>
                <a:gd name="T69" fmla="*/ 2551 h 3024"/>
                <a:gd name="T70" fmla="*/ 2741 w 4441"/>
                <a:gd name="T71" fmla="*/ 1984 h 3024"/>
                <a:gd name="T72" fmla="*/ 2741 w 4441"/>
                <a:gd name="T73" fmla="*/ 1134 h 3024"/>
                <a:gd name="T74" fmla="*/ 2552 w 4441"/>
                <a:gd name="T75" fmla="*/ 1134 h 3024"/>
                <a:gd name="T76" fmla="*/ 2552 w 4441"/>
                <a:gd name="T77" fmla="*/ 1795 h 3024"/>
                <a:gd name="T78" fmla="*/ 2741 w 4441"/>
                <a:gd name="T79" fmla="*/ 1795 h 3024"/>
                <a:gd name="T80" fmla="*/ 2741 w 4441"/>
                <a:gd name="T81" fmla="*/ 1134 h 3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41" h="3024">
                  <a:moveTo>
                    <a:pt x="1323" y="1323"/>
                  </a:moveTo>
                  <a:lnTo>
                    <a:pt x="1323" y="3024"/>
                  </a:lnTo>
                  <a:lnTo>
                    <a:pt x="0" y="3024"/>
                  </a:lnTo>
                  <a:lnTo>
                    <a:pt x="0" y="1323"/>
                  </a:lnTo>
                  <a:cubicBezTo>
                    <a:pt x="0" y="957"/>
                    <a:pt x="297" y="661"/>
                    <a:pt x="662" y="661"/>
                  </a:cubicBezTo>
                  <a:cubicBezTo>
                    <a:pt x="1027" y="661"/>
                    <a:pt x="1323" y="957"/>
                    <a:pt x="1323" y="1323"/>
                  </a:cubicBezTo>
                  <a:close/>
                  <a:moveTo>
                    <a:pt x="4441" y="2173"/>
                  </a:moveTo>
                  <a:lnTo>
                    <a:pt x="4441" y="2173"/>
                  </a:lnTo>
                  <a:lnTo>
                    <a:pt x="4441" y="3024"/>
                  </a:lnTo>
                  <a:lnTo>
                    <a:pt x="3119" y="3024"/>
                  </a:lnTo>
                  <a:lnTo>
                    <a:pt x="3119" y="2173"/>
                  </a:lnTo>
                  <a:cubicBezTo>
                    <a:pt x="3119" y="1840"/>
                    <a:pt x="3365" y="1564"/>
                    <a:pt x="3685" y="1519"/>
                  </a:cubicBezTo>
                  <a:lnTo>
                    <a:pt x="3685" y="1228"/>
                  </a:lnTo>
                  <a:cubicBezTo>
                    <a:pt x="3685" y="1176"/>
                    <a:pt x="3643" y="1134"/>
                    <a:pt x="3591" y="1134"/>
                  </a:cubicBezTo>
                  <a:lnTo>
                    <a:pt x="2930" y="1134"/>
                  </a:lnTo>
                  <a:lnTo>
                    <a:pt x="2930" y="2551"/>
                  </a:lnTo>
                  <a:cubicBezTo>
                    <a:pt x="2930" y="2707"/>
                    <a:pt x="2802" y="2835"/>
                    <a:pt x="2646" y="2835"/>
                  </a:cubicBezTo>
                  <a:lnTo>
                    <a:pt x="2552" y="2835"/>
                  </a:lnTo>
                  <a:lnTo>
                    <a:pt x="2552" y="3024"/>
                  </a:lnTo>
                  <a:lnTo>
                    <a:pt x="1512" y="3024"/>
                  </a:lnTo>
                  <a:lnTo>
                    <a:pt x="1512" y="472"/>
                  </a:lnTo>
                  <a:lnTo>
                    <a:pt x="1514" y="472"/>
                  </a:lnTo>
                  <a:cubicBezTo>
                    <a:pt x="1538" y="207"/>
                    <a:pt x="1761" y="0"/>
                    <a:pt x="2032" y="0"/>
                  </a:cubicBezTo>
                  <a:cubicBezTo>
                    <a:pt x="2303" y="0"/>
                    <a:pt x="2525" y="207"/>
                    <a:pt x="2549" y="472"/>
                  </a:cubicBezTo>
                  <a:lnTo>
                    <a:pt x="2552" y="472"/>
                  </a:lnTo>
                  <a:lnTo>
                    <a:pt x="2552" y="945"/>
                  </a:lnTo>
                  <a:lnTo>
                    <a:pt x="3591" y="945"/>
                  </a:lnTo>
                  <a:cubicBezTo>
                    <a:pt x="3747" y="945"/>
                    <a:pt x="3874" y="1072"/>
                    <a:pt x="3874" y="1228"/>
                  </a:cubicBezTo>
                  <a:lnTo>
                    <a:pt x="3874" y="1519"/>
                  </a:lnTo>
                  <a:cubicBezTo>
                    <a:pt x="4195" y="1564"/>
                    <a:pt x="4441" y="1840"/>
                    <a:pt x="4441" y="2173"/>
                  </a:cubicBezTo>
                  <a:close/>
                  <a:moveTo>
                    <a:pt x="2741" y="1984"/>
                  </a:moveTo>
                  <a:lnTo>
                    <a:pt x="2552" y="1984"/>
                  </a:lnTo>
                  <a:lnTo>
                    <a:pt x="2552" y="2646"/>
                  </a:lnTo>
                  <a:lnTo>
                    <a:pt x="2646" y="2646"/>
                  </a:lnTo>
                  <a:cubicBezTo>
                    <a:pt x="2698" y="2646"/>
                    <a:pt x="2741" y="2603"/>
                    <a:pt x="2741" y="2551"/>
                  </a:cubicBezTo>
                  <a:lnTo>
                    <a:pt x="2741" y="1984"/>
                  </a:lnTo>
                  <a:close/>
                  <a:moveTo>
                    <a:pt x="2741" y="1134"/>
                  </a:moveTo>
                  <a:lnTo>
                    <a:pt x="2552" y="1134"/>
                  </a:lnTo>
                  <a:lnTo>
                    <a:pt x="2552" y="1795"/>
                  </a:lnTo>
                  <a:lnTo>
                    <a:pt x="2741" y="1795"/>
                  </a:lnTo>
                  <a:lnTo>
                    <a:pt x="2741" y="1134"/>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dirty="0"/>
            </a:p>
          </p:txBody>
        </p:sp>
        <p:sp>
          <p:nvSpPr>
            <p:cNvPr id="85" name="Rectangle 116">
              <a:extLst>
                <a:ext uri="{FF2B5EF4-FFF2-40B4-BE49-F238E27FC236}">
                  <a16:creationId xmlns:a16="http://schemas.microsoft.com/office/drawing/2014/main" id="{1F076E1B-6CCC-407B-A3EE-72BB713F2251}"/>
                </a:ext>
              </a:extLst>
            </p:cNvPr>
            <p:cNvSpPr txBox="1">
              <a:spLocks noChangeArrowheads="1"/>
            </p:cNvSpPr>
            <p:nvPr/>
          </p:nvSpPr>
          <p:spPr bwMode="gray">
            <a:xfrm>
              <a:off x="634875" y="4531478"/>
              <a:ext cx="1825890" cy="30793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defPPr>
                <a:defRPr lang="de-DE"/>
              </a:defPPr>
              <a:lvl1pPr defTabSz="914217">
                <a:spcBef>
                  <a:spcPct val="0"/>
                </a:spcBef>
                <a:defRPr sz="1200">
                  <a:solidFill>
                    <a:schemeClr val="tx1"/>
                  </a:solidFill>
                  <a:ea typeface="+mn-ea"/>
                  <a:cs typeface="Arial" pitchFamily="34" charset="0"/>
                </a:defRPr>
              </a:lvl1pPr>
            </a:lstStyle>
            <a:p>
              <a:pPr algn="ctr"/>
              <a:r>
                <a:rPr lang="en-US" sz="750" dirty="0"/>
                <a:t>With carbon capture </a:t>
              </a:r>
              <a:br>
                <a:rPr lang="en-US" sz="750" dirty="0"/>
              </a:br>
              <a:r>
                <a:rPr lang="en-US" sz="750" dirty="0"/>
                <a:t>and storage</a:t>
              </a:r>
            </a:p>
          </p:txBody>
        </p:sp>
      </p:grpSp>
      <p:cxnSp>
        <p:nvCxnSpPr>
          <p:cNvPr id="88" name="Gewinkelte Verbindung 217">
            <a:extLst>
              <a:ext uri="{FF2B5EF4-FFF2-40B4-BE49-F238E27FC236}">
                <a16:creationId xmlns:a16="http://schemas.microsoft.com/office/drawing/2014/main" id="{1EEBB3AC-2674-481A-93E3-52536789DF87}"/>
              </a:ext>
            </a:extLst>
          </p:cNvPr>
          <p:cNvCxnSpPr>
            <a:cxnSpLocks/>
            <a:stCxn id="87" idx="3"/>
            <a:endCxn id="78" idx="1"/>
          </p:cNvCxnSpPr>
          <p:nvPr/>
        </p:nvCxnSpPr>
        <p:spPr bwMode="gray">
          <a:xfrm flipV="1">
            <a:off x="1849794" y="2869167"/>
            <a:ext cx="1671131" cy="379510"/>
          </a:xfrm>
          <a:prstGeom prst="bentConnector3">
            <a:avLst>
              <a:gd name="adj1" fmla="val 50000"/>
            </a:avLst>
          </a:prstGeom>
          <a:solidFill>
            <a:schemeClr val="tx2"/>
          </a:solidFill>
          <a:ln w="19050" cap="flat" cmpd="sng" algn="ctr">
            <a:solidFill>
              <a:srgbClr val="2387AA"/>
            </a:solidFill>
            <a:prstDash val="solid"/>
            <a:round/>
            <a:headEnd type="none" w="med" len="med"/>
            <a:tailEnd type="triangl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89" name="Rectangle 116">
            <a:extLst>
              <a:ext uri="{FF2B5EF4-FFF2-40B4-BE49-F238E27FC236}">
                <a16:creationId xmlns:a16="http://schemas.microsoft.com/office/drawing/2014/main" id="{FD90D210-B64C-40BB-B3DE-1261F8736643}"/>
              </a:ext>
            </a:extLst>
          </p:cNvPr>
          <p:cNvSpPr txBox="1">
            <a:spLocks noChangeArrowheads="1"/>
          </p:cNvSpPr>
          <p:nvPr/>
        </p:nvSpPr>
        <p:spPr bwMode="gray">
          <a:xfrm>
            <a:off x="1968348" y="2866263"/>
            <a:ext cx="586581" cy="276999"/>
          </a:xfrm>
          <a:prstGeom prst="rect">
            <a:avLst/>
          </a:prstGeom>
          <a:solidFill>
            <a:schemeClr val="bg1"/>
          </a:solidFill>
          <a:ln w="9525">
            <a:noFill/>
            <a:miter lim="800000"/>
            <a:headEnd/>
            <a:tailEnd/>
          </a:ln>
        </p:spPr>
        <p:txBody>
          <a:bodyPr vert="horz" wrap="square" lIns="0" tIns="0" rIns="0" bIns="0" numCol="1" anchor="t" anchorCtr="0" compatLnSpc="1">
            <a:prstTxWarp prst="textNoShape">
              <a:avLst/>
            </a:prstTxWarp>
            <a:spAutoFit/>
          </a:bodyPr>
          <a:lstStyle>
            <a:defPPr>
              <a:defRPr lang="de-DE"/>
            </a:defPPr>
            <a:lvl1pPr defTabSz="914217">
              <a:spcBef>
                <a:spcPct val="0"/>
              </a:spcBef>
              <a:defRPr sz="1200">
                <a:solidFill>
                  <a:schemeClr val="tx1"/>
                </a:solidFill>
                <a:ea typeface="+mn-ea"/>
                <a:cs typeface="Arial" pitchFamily="34" charset="0"/>
              </a:defRPr>
            </a:lvl1pPr>
          </a:lstStyle>
          <a:p>
            <a:pPr algn="ctr"/>
            <a:r>
              <a:rPr lang="en-US" sz="900" dirty="0"/>
              <a:t>“Blue” </a:t>
            </a:r>
          </a:p>
          <a:p>
            <a:pPr algn="ctr"/>
            <a:r>
              <a:rPr lang="en-US" sz="900" dirty="0"/>
              <a:t>Hydrogen</a:t>
            </a:r>
          </a:p>
        </p:txBody>
      </p:sp>
      <p:cxnSp>
        <p:nvCxnSpPr>
          <p:cNvPr id="90" name="Gewinkelte Verbindung 217">
            <a:extLst>
              <a:ext uri="{FF2B5EF4-FFF2-40B4-BE49-F238E27FC236}">
                <a16:creationId xmlns:a16="http://schemas.microsoft.com/office/drawing/2014/main" id="{DFF93C4E-1D81-4D1E-B005-BE07EE0551C6}"/>
              </a:ext>
            </a:extLst>
          </p:cNvPr>
          <p:cNvCxnSpPr>
            <a:cxnSpLocks/>
            <a:stCxn id="91" idx="0"/>
          </p:cNvCxnSpPr>
          <p:nvPr/>
        </p:nvCxnSpPr>
        <p:spPr bwMode="gray">
          <a:xfrm rot="5400000" flipH="1" flipV="1">
            <a:off x="2899484" y="3085735"/>
            <a:ext cx="615144" cy="608424"/>
          </a:xfrm>
          <a:prstGeom prst="bentConnector3">
            <a:avLst>
              <a:gd name="adj1" fmla="val 50000"/>
            </a:avLst>
          </a:prstGeom>
          <a:solidFill>
            <a:schemeClr val="tx2"/>
          </a:solidFill>
          <a:ln w="19050" cap="flat" cmpd="sng" algn="ctr">
            <a:solidFill>
              <a:srgbClr val="3C464B"/>
            </a:solidFill>
            <a:prstDash val="sysDash"/>
            <a:round/>
            <a:headEnd type="none" w="med" len="med"/>
            <a:tailEnd type="triangl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91" name="Rectangle 116">
            <a:extLst>
              <a:ext uri="{FF2B5EF4-FFF2-40B4-BE49-F238E27FC236}">
                <a16:creationId xmlns:a16="http://schemas.microsoft.com/office/drawing/2014/main" id="{71D807BD-1EBA-44CC-9DE1-B25BD77C97FB}"/>
              </a:ext>
            </a:extLst>
          </p:cNvPr>
          <p:cNvSpPr txBox="1">
            <a:spLocks noChangeArrowheads="1"/>
          </p:cNvSpPr>
          <p:nvPr/>
        </p:nvSpPr>
        <p:spPr bwMode="gray">
          <a:xfrm>
            <a:off x="2384342" y="3697519"/>
            <a:ext cx="1037003" cy="276999"/>
          </a:xfrm>
          <a:prstGeom prst="rect">
            <a:avLst/>
          </a:prstGeom>
          <a:solidFill>
            <a:schemeClr val="bg1"/>
          </a:solidFill>
          <a:ln w="9525">
            <a:noFill/>
            <a:miter lim="800000"/>
            <a:headEnd/>
            <a:tailEnd/>
          </a:ln>
        </p:spPr>
        <p:txBody>
          <a:bodyPr vert="horz" wrap="square" lIns="0" tIns="0" rIns="0" bIns="0" numCol="1" anchor="t" anchorCtr="0" compatLnSpc="1">
            <a:prstTxWarp prst="textNoShape">
              <a:avLst/>
            </a:prstTxWarp>
            <a:spAutoFit/>
          </a:bodyPr>
          <a:lstStyle>
            <a:defPPr>
              <a:defRPr lang="de-DE"/>
            </a:defPPr>
            <a:lvl1pPr defTabSz="914217">
              <a:spcBef>
                <a:spcPct val="0"/>
              </a:spcBef>
              <a:defRPr sz="1200">
                <a:solidFill>
                  <a:schemeClr val="tx1"/>
                </a:solidFill>
                <a:ea typeface="+mn-ea"/>
                <a:cs typeface="Arial" pitchFamily="34" charset="0"/>
              </a:defRPr>
            </a:lvl1pPr>
          </a:lstStyle>
          <a:p>
            <a:pPr algn="ctr"/>
            <a:r>
              <a:rPr lang="en-US" sz="900" dirty="0"/>
              <a:t>“Grey” Hydrogen </a:t>
            </a:r>
          </a:p>
          <a:p>
            <a:pPr algn="ctr"/>
            <a:r>
              <a:rPr lang="en-US" sz="900" dirty="0"/>
              <a:t>(e.g. from refineries)</a:t>
            </a:r>
          </a:p>
        </p:txBody>
      </p:sp>
      <p:cxnSp>
        <p:nvCxnSpPr>
          <p:cNvPr id="92" name="Straight Arrow Connector 219">
            <a:extLst>
              <a:ext uri="{FF2B5EF4-FFF2-40B4-BE49-F238E27FC236}">
                <a16:creationId xmlns:a16="http://schemas.microsoft.com/office/drawing/2014/main" id="{15A971A7-1C41-444E-B51D-23346281BB66}"/>
              </a:ext>
            </a:extLst>
          </p:cNvPr>
          <p:cNvCxnSpPr>
            <a:cxnSpLocks/>
            <a:stCxn id="96" idx="3"/>
          </p:cNvCxnSpPr>
          <p:nvPr/>
        </p:nvCxnSpPr>
        <p:spPr bwMode="gray">
          <a:xfrm>
            <a:off x="6034523" y="2863778"/>
            <a:ext cx="1293452" cy="13583"/>
          </a:xfrm>
          <a:prstGeom prst="straightConnector1">
            <a:avLst/>
          </a:prstGeom>
          <a:solidFill>
            <a:schemeClr val="tx2"/>
          </a:solidFill>
          <a:ln w="19050" cap="flat" cmpd="sng" algn="ctr">
            <a:solidFill>
              <a:srgbClr val="00A8A4"/>
            </a:solidFill>
            <a:prstDash val="solid"/>
            <a:round/>
            <a:headEnd type="none" w="med" len="med"/>
            <a:tailEnd type="triangl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93" name="Rectangle 116">
            <a:extLst>
              <a:ext uri="{FF2B5EF4-FFF2-40B4-BE49-F238E27FC236}">
                <a16:creationId xmlns:a16="http://schemas.microsoft.com/office/drawing/2014/main" id="{57724EE2-96BF-4938-BAB6-1D2F63518EC1}"/>
              </a:ext>
            </a:extLst>
          </p:cNvPr>
          <p:cNvSpPr txBox="1">
            <a:spLocks noChangeArrowheads="1"/>
          </p:cNvSpPr>
          <p:nvPr/>
        </p:nvSpPr>
        <p:spPr bwMode="gray">
          <a:xfrm>
            <a:off x="3280259" y="2240609"/>
            <a:ext cx="1025686" cy="138499"/>
          </a:xfrm>
          <a:prstGeom prst="rect">
            <a:avLst/>
          </a:prstGeom>
          <a:solidFill>
            <a:schemeClr val="bg1"/>
          </a:solidFill>
          <a:ln w="9525">
            <a:noFill/>
            <a:miter lim="800000"/>
            <a:headEnd/>
            <a:tailEnd/>
          </a:ln>
        </p:spPr>
        <p:txBody>
          <a:bodyPr vert="horz" wrap="square" lIns="0" tIns="0" rIns="0" bIns="0" numCol="1" anchor="t" anchorCtr="0" compatLnSpc="1">
            <a:prstTxWarp prst="textNoShape">
              <a:avLst/>
            </a:prstTxWarp>
            <a:spAutoFit/>
          </a:bodyPr>
          <a:lstStyle>
            <a:defPPr>
              <a:defRPr lang="de-DE"/>
            </a:defPPr>
            <a:lvl1pPr defTabSz="914217">
              <a:spcBef>
                <a:spcPct val="0"/>
              </a:spcBef>
              <a:defRPr sz="1200">
                <a:solidFill>
                  <a:schemeClr val="tx1"/>
                </a:solidFill>
                <a:ea typeface="+mn-ea"/>
                <a:cs typeface="Arial" pitchFamily="34" charset="0"/>
              </a:defRPr>
            </a:lvl1pPr>
          </a:lstStyle>
          <a:p>
            <a:r>
              <a:rPr lang="en-US" sz="900" dirty="0"/>
              <a:t>“Green” Hydrogen</a:t>
            </a:r>
          </a:p>
        </p:txBody>
      </p:sp>
      <p:grpSp>
        <p:nvGrpSpPr>
          <p:cNvPr id="45" name="Gruppieren 44">
            <a:extLst>
              <a:ext uri="{FF2B5EF4-FFF2-40B4-BE49-F238E27FC236}">
                <a16:creationId xmlns:a16="http://schemas.microsoft.com/office/drawing/2014/main" id="{4AB6A74B-45FA-45B6-B9A9-98DF827E5BAB}"/>
              </a:ext>
            </a:extLst>
          </p:cNvPr>
          <p:cNvGrpSpPr/>
          <p:nvPr/>
        </p:nvGrpSpPr>
        <p:grpSpPr>
          <a:xfrm>
            <a:off x="4804720" y="2266116"/>
            <a:ext cx="1229876" cy="1182644"/>
            <a:chOff x="6409629" y="3021276"/>
            <a:chExt cx="1640689" cy="1577680"/>
          </a:xfrm>
        </p:grpSpPr>
        <p:pic>
          <p:nvPicPr>
            <p:cNvPr id="95" name="Picture 4" descr="C:\Users\keil020b\Desktop\Neue Grafiken\SGT5-4000F__IMG01__34View_Cutopen__onTransparency.png">
              <a:extLst>
                <a:ext uri="{FF2B5EF4-FFF2-40B4-BE49-F238E27FC236}">
                  <a16:creationId xmlns:a16="http://schemas.microsoft.com/office/drawing/2014/main" id="{9B0A845E-0CA6-4E98-9ED4-C2440379DB38}"/>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t="151" b="151"/>
            <a:stretch/>
          </p:blipFill>
          <p:spPr bwMode="gray">
            <a:xfrm>
              <a:off x="6731373" y="3393414"/>
              <a:ext cx="964828" cy="886560"/>
            </a:xfrm>
            <a:prstGeom prst="rect">
              <a:avLst/>
            </a:prstGeom>
            <a:noFill/>
            <a:extLst>
              <a:ext uri="{909E8E84-426E-40DD-AFC4-6F175D3DCCD1}">
                <a14:hiddenFill xmlns:a14="http://schemas.microsoft.com/office/drawing/2010/main">
                  <a:solidFill>
                    <a:srgbClr val="FFFFFF"/>
                  </a:solidFill>
                </a14:hiddenFill>
              </a:ext>
            </a:extLst>
          </p:spPr>
        </p:pic>
        <p:sp>
          <p:nvSpPr>
            <p:cNvPr id="96" name="Rechteck 241">
              <a:extLst>
                <a:ext uri="{FF2B5EF4-FFF2-40B4-BE49-F238E27FC236}">
                  <a16:creationId xmlns:a16="http://schemas.microsoft.com/office/drawing/2014/main" id="{E9B44412-76AD-4B57-9DB6-757DFF15E76C}"/>
                </a:ext>
              </a:extLst>
            </p:cNvPr>
            <p:cNvSpPr/>
            <p:nvPr/>
          </p:nvSpPr>
          <p:spPr bwMode="gray">
            <a:xfrm>
              <a:off x="6409629" y="3038191"/>
              <a:ext cx="1640591" cy="1560765"/>
            </a:xfrm>
            <a:prstGeom prst="rect">
              <a:avLst/>
            </a:prstGeom>
            <a:noFill/>
            <a:ln w="57150">
              <a:solidFill>
                <a:srgbClr val="00A8A4"/>
              </a:solidFill>
              <a:miter lim="800000"/>
              <a:headEnd/>
              <a:tailEnd/>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97" name="Textfeld 7">
              <a:extLst>
                <a:ext uri="{FF2B5EF4-FFF2-40B4-BE49-F238E27FC236}">
                  <a16:creationId xmlns:a16="http://schemas.microsoft.com/office/drawing/2014/main" id="{C003A2C3-223C-44AD-8800-6BA79704A756}"/>
                </a:ext>
              </a:extLst>
            </p:cNvPr>
            <p:cNvSpPr txBox="1">
              <a:spLocks/>
            </p:cNvSpPr>
            <p:nvPr/>
          </p:nvSpPr>
          <p:spPr bwMode="gray">
            <a:xfrm>
              <a:off x="6409727" y="3021276"/>
              <a:ext cx="1640591" cy="275933"/>
            </a:xfrm>
            <a:prstGeom prst="rect">
              <a:avLst/>
            </a:prstGeom>
            <a:solidFill>
              <a:srgbClr val="00A8A4"/>
            </a:solidFill>
          </p:spPr>
          <p:txBody>
            <a:bodyPr wrap="square" lIns="26986" tIns="26986" rIns="26986" bIns="0" rtlCol="0">
              <a:noAutofit/>
            </a:bodyPr>
            <a:lstStyle>
              <a:defPPr>
                <a:defRPr lang="de-DE"/>
              </a:defPPr>
              <a:lvl1pPr algn="ctr">
                <a:lnSpc>
                  <a:spcPct val="110000"/>
                </a:lnSpc>
                <a:spcBef>
                  <a:spcPts val="0"/>
                </a:spcBef>
                <a:defRPr sz="1200" b="1">
                  <a:solidFill>
                    <a:schemeClr val="bg1"/>
                  </a:solidFill>
                  <a:latin typeface="+mn-lt"/>
                  <a:ea typeface="Arial Unicode MS" panose="020B0604020202020204" pitchFamily="34" charset="-128"/>
                  <a:cs typeface="Arial Unicode MS" panose="020B0604020202020204" pitchFamily="34" charset="-128"/>
                </a:defRPr>
              </a:lvl1pPr>
            </a:lstStyle>
            <a:p>
              <a:r>
                <a:rPr lang="en-US" sz="900" b="0" dirty="0"/>
                <a:t>Re-electrification</a:t>
              </a:r>
            </a:p>
          </p:txBody>
        </p:sp>
        <p:sp>
          <p:nvSpPr>
            <p:cNvPr id="98" name="Rectangle 116">
              <a:extLst>
                <a:ext uri="{FF2B5EF4-FFF2-40B4-BE49-F238E27FC236}">
                  <a16:creationId xmlns:a16="http://schemas.microsoft.com/office/drawing/2014/main" id="{881705A1-B86A-45AB-A713-B1DBED8B3ADB}"/>
                </a:ext>
              </a:extLst>
            </p:cNvPr>
            <p:cNvSpPr txBox="1">
              <a:spLocks noChangeArrowheads="1"/>
            </p:cNvSpPr>
            <p:nvPr/>
          </p:nvSpPr>
          <p:spPr bwMode="gray">
            <a:xfrm>
              <a:off x="6582048" y="4365062"/>
              <a:ext cx="1263477" cy="153968"/>
            </a:xfrm>
            <a:prstGeom prst="rect">
              <a:avLst/>
            </a:prstGeom>
            <a:solidFill>
              <a:schemeClr val="bg1"/>
            </a:solidFill>
            <a:ln w="9525">
              <a:noFill/>
              <a:miter lim="800000"/>
              <a:headEnd/>
              <a:tailEnd/>
            </a:ln>
          </p:spPr>
          <p:txBody>
            <a:bodyPr vert="horz" wrap="square" lIns="0" tIns="0" rIns="0" bIns="0" numCol="1" anchor="t" anchorCtr="0" compatLnSpc="1">
              <a:prstTxWarp prst="textNoShape">
                <a:avLst/>
              </a:prstTxWarp>
              <a:spAutoFit/>
            </a:bodyPr>
            <a:lstStyle>
              <a:defPPr>
                <a:defRPr lang="de-DE"/>
              </a:defPPr>
              <a:lvl1pPr defTabSz="914217">
                <a:spcBef>
                  <a:spcPct val="0"/>
                </a:spcBef>
                <a:defRPr sz="1200">
                  <a:solidFill>
                    <a:schemeClr val="tx1"/>
                  </a:solidFill>
                  <a:ea typeface="+mn-ea"/>
                  <a:cs typeface="Arial" pitchFamily="34" charset="0"/>
                </a:defRPr>
              </a:lvl1pPr>
            </a:lstStyle>
            <a:p>
              <a:pPr algn="ctr"/>
              <a:r>
                <a:rPr lang="en-US" sz="750" dirty="0"/>
                <a:t>H</a:t>
              </a:r>
              <a:r>
                <a:rPr lang="en-US" sz="750" baseline="-25000" dirty="0"/>
                <a:t>2</a:t>
              </a:r>
              <a:r>
                <a:rPr lang="en-US" sz="750" dirty="0"/>
                <a:t> gas turbine/CCPP</a:t>
              </a:r>
            </a:p>
          </p:txBody>
        </p:sp>
      </p:grpSp>
      <p:cxnSp>
        <p:nvCxnSpPr>
          <p:cNvPr id="99" name="Straight Arrow Connector 297">
            <a:extLst>
              <a:ext uri="{FF2B5EF4-FFF2-40B4-BE49-F238E27FC236}">
                <a16:creationId xmlns:a16="http://schemas.microsoft.com/office/drawing/2014/main" id="{14CCBD70-D7F8-4506-87A2-E7DE1F310F11}"/>
              </a:ext>
            </a:extLst>
          </p:cNvPr>
          <p:cNvCxnSpPr>
            <a:cxnSpLocks/>
            <a:stCxn id="78" idx="3"/>
          </p:cNvCxnSpPr>
          <p:nvPr/>
        </p:nvCxnSpPr>
        <p:spPr bwMode="gray">
          <a:xfrm flipV="1">
            <a:off x="4506211" y="2864996"/>
            <a:ext cx="278592" cy="4171"/>
          </a:xfrm>
          <a:prstGeom prst="straightConnector1">
            <a:avLst/>
          </a:prstGeom>
          <a:solidFill>
            <a:schemeClr val="tx2"/>
          </a:solidFill>
          <a:ln w="19050" cap="flat" cmpd="sng" algn="ctr">
            <a:solidFill>
              <a:srgbClr val="00A8A4"/>
            </a:solidFill>
            <a:prstDash val="solid"/>
            <a:round/>
            <a:headEnd type="none" w="med" len="med"/>
            <a:tailEnd type="triangl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00" name="Rectangle 116">
            <a:extLst>
              <a:ext uri="{FF2B5EF4-FFF2-40B4-BE49-F238E27FC236}">
                <a16:creationId xmlns:a16="http://schemas.microsoft.com/office/drawing/2014/main" id="{0991D600-FA59-4775-BE18-41EB4CED9CE5}"/>
              </a:ext>
            </a:extLst>
          </p:cNvPr>
          <p:cNvSpPr txBox="1">
            <a:spLocks noChangeArrowheads="1"/>
          </p:cNvSpPr>
          <p:nvPr/>
        </p:nvSpPr>
        <p:spPr bwMode="gray">
          <a:xfrm>
            <a:off x="6213849" y="2660294"/>
            <a:ext cx="1114126" cy="138499"/>
          </a:xfrm>
          <a:prstGeom prst="rect">
            <a:avLst/>
          </a:prstGeom>
          <a:solidFill>
            <a:schemeClr val="bg1"/>
          </a:solidFill>
          <a:ln w="9525">
            <a:noFill/>
            <a:miter lim="800000"/>
            <a:headEnd/>
            <a:tailEnd/>
          </a:ln>
        </p:spPr>
        <p:txBody>
          <a:bodyPr vert="horz" wrap="square" lIns="0" tIns="0" rIns="0" bIns="0" numCol="1" anchor="t" anchorCtr="0" compatLnSpc="1">
            <a:prstTxWarp prst="textNoShape">
              <a:avLst/>
            </a:prstTxWarp>
            <a:spAutoFit/>
          </a:bodyPr>
          <a:lstStyle>
            <a:defPPr>
              <a:defRPr lang="de-DE"/>
            </a:defPPr>
            <a:lvl1pPr defTabSz="914217">
              <a:spcBef>
                <a:spcPct val="0"/>
              </a:spcBef>
              <a:defRPr sz="1200">
                <a:solidFill>
                  <a:schemeClr val="tx1"/>
                </a:solidFill>
                <a:ea typeface="+mn-ea"/>
                <a:cs typeface="Arial" pitchFamily="34" charset="0"/>
              </a:defRPr>
            </a:lvl1pPr>
          </a:lstStyle>
          <a:p>
            <a:pPr algn="ctr"/>
            <a:r>
              <a:rPr lang="en-US" sz="900" dirty="0"/>
              <a:t>CO</a:t>
            </a:r>
            <a:r>
              <a:rPr lang="en-US" sz="900" baseline="-25000" dirty="0"/>
              <a:t>2</a:t>
            </a:r>
            <a:r>
              <a:rPr lang="en-US" sz="900" dirty="0"/>
              <a:t> free power</a:t>
            </a:r>
          </a:p>
        </p:txBody>
      </p:sp>
      <p:sp>
        <p:nvSpPr>
          <p:cNvPr id="101" name="Line 10">
            <a:extLst>
              <a:ext uri="{FF2B5EF4-FFF2-40B4-BE49-F238E27FC236}">
                <a16:creationId xmlns:a16="http://schemas.microsoft.com/office/drawing/2014/main" id="{EC1EB871-14AC-4037-BEA3-0CBB762415C6}"/>
              </a:ext>
            </a:extLst>
          </p:cNvPr>
          <p:cNvSpPr>
            <a:spLocks noChangeShapeType="1"/>
          </p:cNvSpPr>
          <p:nvPr/>
        </p:nvSpPr>
        <p:spPr bwMode="gray">
          <a:xfrm>
            <a:off x="1884307" y="1182558"/>
            <a:ext cx="5443661" cy="13583"/>
          </a:xfrm>
          <a:prstGeom prst="line">
            <a:avLst/>
          </a:prstGeom>
          <a:noFill/>
          <a:ln w="19050">
            <a:solidFill>
              <a:srgbClr val="3C464B"/>
            </a:solidFill>
            <a:round/>
            <a:headEnd type="triangle"/>
            <a:tailEnd type="triangle"/>
          </a:ln>
          <a:extLst>
            <a:ext uri="{909E8E84-426E-40DD-AFC4-6F175D3DCCD1}">
              <a14:hiddenFill xmlns:a14="http://schemas.microsoft.com/office/drawing/2010/main">
                <a:noFill/>
              </a14:hiddenFill>
            </a:ext>
          </a:extLst>
        </p:spPr>
        <p:txBody>
          <a:bodyPr wrap="none" lIns="0" tIns="0" rIns="0" bIns="0" anchor="ctr"/>
          <a:lstStyle/>
          <a:p>
            <a:endParaRPr lang="en-US" sz="1349" dirty="0">
              <a:solidFill>
                <a:srgbClr val="00646E"/>
              </a:solidFill>
            </a:endParaRPr>
          </a:p>
        </p:txBody>
      </p:sp>
      <p:sp>
        <p:nvSpPr>
          <p:cNvPr id="102" name="Textfeld 91">
            <a:extLst>
              <a:ext uri="{FF2B5EF4-FFF2-40B4-BE49-F238E27FC236}">
                <a16:creationId xmlns:a16="http://schemas.microsoft.com/office/drawing/2014/main" id="{59B8E63A-CFFD-4167-A252-30EB84A05217}"/>
              </a:ext>
            </a:extLst>
          </p:cNvPr>
          <p:cNvSpPr txBox="1">
            <a:spLocks/>
          </p:cNvSpPr>
          <p:nvPr/>
        </p:nvSpPr>
        <p:spPr bwMode="gray">
          <a:xfrm>
            <a:off x="3525757" y="1115446"/>
            <a:ext cx="2547682" cy="138499"/>
          </a:xfrm>
          <a:prstGeom prst="rect">
            <a:avLst/>
          </a:prstGeom>
          <a:solidFill>
            <a:schemeClr val="bg1"/>
          </a:solidFill>
        </p:spPr>
        <p:txBody>
          <a:bodyPr wrap="square" lIns="0" tIns="0" rIns="0" bIns="0" rtlCol="0">
            <a:spAutoFit/>
          </a:bodyPr>
          <a:lstStyle/>
          <a:p>
            <a:pPr algn="ctr" eaLnBrk="0" hangingPunct="0"/>
            <a:r>
              <a:rPr lang="en-US" sz="900" i="1" dirty="0"/>
              <a:t>Roundtrip efficiency Power-to-Power: about 40%</a:t>
            </a:r>
          </a:p>
        </p:txBody>
      </p:sp>
      <p:sp>
        <p:nvSpPr>
          <p:cNvPr id="106" name="TextBox 11">
            <a:extLst>
              <a:ext uri="{FF2B5EF4-FFF2-40B4-BE49-F238E27FC236}">
                <a16:creationId xmlns:a16="http://schemas.microsoft.com/office/drawing/2014/main" id="{52F374D4-CBDB-4D2E-8C11-44B08A47387F}"/>
              </a:ext>
            </a:extLst>
          </p:cNvPr>
          <p:cNvSpPr txBox="1"/>
          <p:nvPr/>
        </p:nvSpPr>
        <p:spPr bwMode="gray">
          <a:xfrm>
            <a:off x="4462746" y="1558799"/>
            <a:ext cx="2039149" cy="190839"/>
          </a:xfrm>
          <a:prstGeom prst="rect">
            <a:avLst/>
          </a:prstGeom>
          <a:noFill/>
        </p:spPr>
        <p:txBody>
          <a:bodyPr wrap="square" lIns="0" tIns="0" rIns="0" bIns="0" rtlCol="0">
            <a:noAutofit/>
          </a:bodyPr>
          <a:lstStyle/>
          <a:p>
            <a:pPr>
              <a:lnSpc>
                <a:spcPct val="110000"/>
              </a:lnSpc>
            </a:pPr>
            <a:r>
              <a:rPr lang="en-US" sz="900" dirty="0">
                <a:ea typeface="Arial Unicode MS" panose="020B0604020202020204" pitchFamily="34" charset="-128"/>
                <a:cs typeface="Arial Unicode MS" panose="020B0604020202020204" pitchFamily="34" charset="-128"/>
              </a:rPr>
              <a:t> Products available in Siemens portfolio</a:t>
            </a:r>
          </a:p>
        </p:txBody>
      </p:sp>
      <p:grpSp>
        <p:nvGrpSpPr>
          <p:cNvPr id="42" name="Gruppieren 41">
            <a:extLst>
              <a:ext uri="{FF2B5EF4-FFF2-40B4-BE49-F238E27FC236}">
                <a16:creationId xmlns:a16="http://schemas.microsoft.com/office/drawing/2014/main" id="{96026C01-EBB5-414B-8077-D8AA68FD2ECA}"/>
              </a:ext>
            </a:extLst>
          </p:cNvPr>
          <p:cNvGrpSpPr/>
          <p:nvPr/>
        </p:nvGrpSpPr>
        <p:grpSpPr>
          <a:xfrm>
            <a:off x="474626" y="1088021"/>
            <a:ext cx="1099051" cy="753608"/>
            <a:chOff x="633165" y="1449664"/>
            <a:chExt cx="1466164" cy="1005334"/>
          </a:xfrm>
        </p:grpSpPr>
        <p:sp>
          <p:nvSpPr>
            <p:cNvPr id="9" name="Freeform 8">
              <a:extLst>
                <a:ext uri="{FF2B5EF4-FFF2-40B4-BE49-F238E27FC236}">
                  <a16:creationId xmlns:a16="http://schemas.microsoft.com/office/drawing/2014/main" id="{DB7E9339-8B97-47AF-8D7E-D3BDC160E483}"/>
                </a:ext>
              </a:extLst>
            </p:cNvPr>
            <p:cNvSpPr>
              <a:spLocks noChangeAspect="1" noEditPoints="1"/>
            </p:cNvSpPr>
            <p:nvPr/>
          </p:nvSpPr>
          <p:spPr bwMode="gray">
            <a:xfrm>
              <a:off x="747990" y="2125020"/>
              <a:ext cx="318597" cy="252232"/>
            </a:xfrm>
            <a:custGeom>
              <a:avLst/>
              <a:gdLst>
                <a:gd name="T0" fmla="*/ 1349 w 3410"/>
                <a:gd name="T1" fmla="*/ 1333 h 2698"/>
                <a:gd name="T2" fmla="*/ 2691 w 3410"/>
                <a:gd name="T3" fmla="*/ 1858 h 2698"/>
                <a:gd name="T4" fmla="*/ 7 w 3410"/>
                <a:gd name="T5" fmla="*/ 1858 h 2698"/>
                <a:gd name="T6" fmla="*/ 1349 w 3410"/>
                <a:gd name="T7" fmla="*/ 1333 h 2698"/>
                <a:gd name="T8" fmla="*/ 2698 w 3410"/>
                <a:gd name="T9" fmla="*/ 1941 h 2698"/>
                <a:gd name="T10" fmla="*/ 2698 w 3410"/>
                <a:gd name="T11" fmla="*/ 2698 h 2698"/>
                <a:gd name="T12" fmla="*/ 0 w 3410"/>
                <a:gd name="T13" fmla="*/ 2698 h 2698"/>
                <a:gd name="T14" fmla="*/ 0 w 3410"/>
                <a:gd name="T15" fmla="*/ 1941 h 2698"/>
                <a:gd name="T16" fmla="*/ 2698 w 3410"/>
                <a:gd name="T17" fmla="*/ 1941 h 2698"/>
                <a:gd name="T18" fmla="*/ 2758 w 3410"/>
                <a:gd name="T19" fmla="*/ 508 h 2698"/>
                <a:gd name="T20" fmla="*/ 3410 w 3410"/>
                <a:gd name="T21" fmla="*/ 508 h 2698"/>
                <a:gd name="T22" fmla="*/ 3410 w 3410"/>
                <a:gd name="T23" fmla="*/ 2184 h 2698"/>
                <a:gd name="T24" fmla="*/ 2781 w 3410"/>
                <a:gd name="T25" fmla="*/ 2184 h 2698"/>
                <a:gd name="T26" fmla="*/ 2781 w 3410"/>
                <a:gd name="T27" fmla="*/ 1864 h 2698"/>
                <a:gd name="T28" fmla="*/ 2355 w 3410"/>
                <a:gd name="T29" fmla="*/ 1574 h 2698"/>
                <a:gd name="T30" fmla="*/ 2008 w 3410"/>
                <a:gd name="T31" fmla="*/ 1433 h 2698"/>
                <a:gd name="T32" fmla="*/ 2008 w 3410"/>
                <a:gd name="T33" fmla="*/ 508 h 2698"/>
                <a:gd name="T34" fmla="*/ 2196 w 3410"/>
                <a:gd name="T35" fmla="*/ 508 h 2698"/>
                <a:gd name="T36" fmla="*/ 2196 w 3410"/>
                <a:gd name="T37" fmla="*/ 199 h 2698"/>
                <a:gd name="T38" fmla="*/ 2758 w 3410"/>
                <a:gd name="T39" fmla="*/ 199 h 2698"/>
                <a:gd name="T40" fmla="*/ 2758 w 3410"/>
                <a:gd name="T41" fmla="*/ 508 h 2698"/>
                <a:gd name="T42" fmla="*/ 3222 w 3410"/>
                <a:gd name="T43" fmla="*/ 942 h 2698"/>
                <a:gd name="T44" fmla="*/ 2196 w 3410"/>
                <a:gd name="T45" fmla="*/ 942 h 2698"/>
                <a:gd name="T46" fmla="*/ 2196 w 3410"/>
                <a:gd name="T47" fmla="*/ 784 h 2698"/>
                <a:gd name="T48" fmla="*/ 3222 w 3410"/>
                <a:gd name="T49" fmla="*/ 784 h 2698"/>
                <a:gd name="T50" fmla="*/ 3222 w 3410"/>
                <a:gd name="T51" fmla="*/ 942 h 2698"/>
                <a:gd name="T52" fmla="*/ 287 w 3410"/>
                <a:gd name="T53" fmla="*/ 0 h 2698"/>
                <a:gd name="T54" fmla="*/ 540 w 3410"/>
                <a:gd name="T55" fmla="*/ 0 h 2698"/>
                <a:gd name="T56" fmla="*/ 540 w 3410"/>
                <a:gd name="T57" fmla="*/ 1491 h 2698"/>
                <a:gd name="T58" fmla="*/ 287 w 3410"/>
                <a:gd name="T59" fmla="*/ 1598 h 2698"/>
                <a:gd name="T60" fmla="*/ 287 w 3410"/>
                <a:gd name="T61" fmla="*/ 0 h 2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10" h="2698">
                  <a:moveTo>
                    <a:pt x="1349" y="1333"/>
                  </a:moveTo>
                  <a:cubicBezTo>
                    <a:pt x="1587" y="1333"/>
                    <a:pt x="2597" y="1717"/>
                    <a:pt x="2691" y="1858"/>
                  </a:cubicBezTo>
                  <a:lnTo>
                    <a:pt x="7" y="1858"/>
                  </a:lnTo>
                  <a:cubicBezTo>
                    <a:pt x="101" y="1717"/>
                    <a:pt x="1111" y="1333"/>
                    <a:pt x="1349" y="1333"/>
                  </a:cubicBezTo>
                  <a:close/>
                  <a:moveTo>
                    <a:pt x="2698" y="1941"/>
                  </a:moveTo>
                  <a:lnTo>
                    <a:pt x="2698" y="2698"/>
                  </a:lnTo>
                  <a:lnTo>
                    <a:pt x="0" y="2698"/>
                  </a:lnTo>
                  <a:lnTo>
                    <a:pt x="0" y="1941"/>
                  </a:lnTo>
                  <a:lnTo>
                    <a:pt x="2698" y="1941"/>
                  </a:lnTo>
                  <a:close/>
                  <a:moveTo>
                    <a:pt x="2758" y="508"/>
                  </a:moveTo>
                  <a:lnTo>
                    <a:pt x="3410" y="508"/>
                  </a:lnTo>
                  <a:lnTo>
                    <a:pt x="3410" y="2184"/>
                  </a:lnTo>
                  <a:lnTo>
                    <a:pt x="2781" y="2184"/>
                  </a:lnTo>
                  <a:lnTo>
                    <a:pt x="2781" y="1864"/>
                  </a:lnTo>
                  <a:cubicBezTo>
                    <a:pt x="2781" y="1777"/>
                    <a:pt x="2586" y="1680"/>
                    <a:pt x="2355" y="1574"/>
                  </a:cubicBezTo>
                  <a:cubicBezTo>
                    <a:pt x="2240" y="1522"/>
                    <a:pt x="2118" y="1473"/>
                    <a:pt x="2008" y="1433"/>
                  </a:cubicBezTo>
                  <a:lnTo>
                    <a:pt x="2008" y="508"/>
                  </a:lnTo>
                  <a:lnTo>
                    <a:pt x="2196" y="508"/>
                  </a:lnTo>
                  <a:lnTo>
                    <a:pt x="2196" y="199"/>
                  </a:lnTo>
                  <a:lnTo>
                    <a:pt x="2758" y="199"/>
                  </a:lnTo>
                  <a:lnTo>
                    <a:pt x="2758" y="508"/>
                  </a:lnTo>
                  <a:close/>
                  <a:moveTo>
                    <a:pt x="3222" y="942"/>
                  </a:moveTo>
                  <a:lnTo>
                    <a:pt x="2196" y="942"/>
                  </a:lnTo>
                  <a:lnTo>
                    <a:pt x="2196" y="784"/>
                  </a:lnTo>
                  <a:lnTo>
                    <a:pt x="3222" y="784"/>
                  </a:lnTo>
                  <a:lnTo>
                    <a:pt x="3222" y="942"/>
                  </a:lnTo>
                  <a:close/>
                  <a:moveTo>
                    <a:pt x="287" y="0"/>
                  </a:moveTo>
                  <a:lnTo>
                    <a:pt x="540" y="0"/>
                  </a:lnTo>
                  <a:lnTo>
                    <a:pt x="540" y="1491"/>
                  </a:lnTo>
                  <a:cubicBezTo>
                    <a:pt x="455" y="1525"/>
                    <a:pt x="365" y="1563"/>
                    <a:pt x="287" y="1598"/>
                  </a:cubicBezTo>
                  <a:lnTo>
                    <a:pt x="287" y="0"/>
                  </a:lnTo>
                </a:path>
              </a:pathLst>
            </a:custGeom>
            <a:solidFill>
              <a:schemeClr val="accent1"/>
            </a:solidFill>
            <a:ln>
              <a:noFill/>
            </a:ln>
          </p:spPr>
          <p:txBody>
            <a:bodyPr vert="horz" wrap="square" lIns="68544" tIns="34272" rIns="68544" bIns="34272" numCol="1" anchor="t" anchorCtr="0" compatLnSpc="1">
              <a:prstTxWarp prst="textNoShape">
                <a:avLst/>
              </a:prstTxWarp>
            </a:bodyPr>
            <a:lstStyle/>
            <a:p>
              <a:endParaRPr lang="en-US" sz="1199" dirty="0"/>
            </a:p>
          </p:txBody>
        </p:sp>
        <p:sp>
          <p:nvSpPr>
            <p:cNvPr id="11" name="SAGD, Siemens, Photovoltaic, Fotovoltaik, Solarzellen, erneuerbare Energien, regenerativ, Stromerzeugung, Erzeugung">
              <a:extLst>
                <a:ext uri="{FF2B5EF4-FFF2-40B4-BE49-F238E27FC236}">
                  <a16:creationId xmlns:a16="http://schemas.microsoft.com/office/drawing/2014/main" id="{2FB33660-3635-47D0-AF9D-94F89FFBB903}"/>
                </a:ext>
              </a:extLst>
            </p:cNvPr>
            <p:cNvSpPr>
              <a:spLocks noChangeAspect="1" noEditPoints="1"/>
            </p:cNvSpPr>
            <p:nvPr/>
          </p:nvSpPr>
          <p:spPr bwMode="gray">
            <a:xfrm>
              <a:off x="713374" y="1866852"/>
              <a:ext cx="441761" cy="130582"/>
            </a:xfrm>
            <a:custGeom>
              <a:avLst/>
              <a:gdLst>
                <a:gd name="T0" fmla="*/ 57 w 1920"/>
                <a:gd name="T1" fmla="*/ 86 h 560"/>
                <a:gd name="T2" fmla="*/ 57 w 1920"/>
                <a:gd name="T3" fmla="*/ 560 h 560"/>
                <a:gd name="T4" fmla="*/ 0 w 1920"/>
                <a:gd name="T5" fmla="*/ 560 h 560"/>
                <a:gd name="T6" fmla="*/ 0 w 1920"/>
                <a:gd name="T7" fmla="*/ 0 h 560"/>
                <a:gd name="T8" fmla="*/ 462 w 1920"/>
                <a:gd name="T9" fmla="*/ 0 h 560"/>
                <a:gd name="T10" fmla="*/ 654 w 1920"/>
                <a:gd name="T11" fmla="*/ 258 h 560"/>
                <a:gd name="T12" fmla="*/ 185 w 1920"/>
                <a:gd name="T13" fmla="*/ 258 h 560"/>
                <a:gd name="T14" fmla="*/ 57 w 1920"/>
                <a:gd name="T15" fmla="*/ 86 h 560"/>
                <a:gd name="T16" fmla="*/ 690 w 1920"/>
                <a:gd name="T17" fmla="*/ 302 h 560"/>
                <a:gd name="T18" fmla="*/ 875 w 1920"/>
                <a:gd name="T19" fmla="*/ 560 h 560"/>
                <a:gd name="T20" fmla="*/ 412 w 1920"/>
                <a:gd name="T21" fmla="*/ 560 h 560"/>
                <a:gd name="T22" fmla="*/ 220 w 1920"/>
                <a:gd name="T23" fmla="*/ 302 h 560"/>
                <a:gd name="T24" fmla="*/ 690 w 1920"/>
                <a:gd name="T25" fmla="*/ 302 h 560"/>
                <a:gd name="T26" fmla="*/ 1209 w 1920"/>
                <a:gd name="T27" fmla="*/ 302 h 560"/>
                <a:gd name="T28" fmla="*/ 1401 w 1920"/>
                <a:gd name="T29" fmla="*/ 560 h 560"/>
                <a:gd name="T30" fmla="*/ 939 w 1920"/>
                <a:gd name="T31" fmla="*/ 560 h 560"/>
                <a:gd name="T32" fmla="*/ 747 w 1920"/>
                <a:gd name="T33" fmla="*/ 302 h 560"/>
                <a:gd name="T34" fmla="*/ 1209 w 1920"/>
                <a:gd name="T35" fmla="*/ 302 h 560"/>
                <a:gd name="T36" fmla="*/ 519 w 1920"/>
                <a:gd name="T37" fmla="*/ 0 h 560"/>
                <a:gd name="T38" fmla="*/ 981 w 1920"/>
                <a:gd name="T39" fmla="*/ 0 h 560"/>
                <a:gd name="T40" fmla="*/ 1173 w 1920"/>
                <a:gd name="T41" fmla="*/ 258 h 560"/>
                <a:gd name="T42" fmla="*/ 711 w 1920"/>
                <a:gd name="T43" fmla="*/ 258 h 560"/>
                <a:gd name="T44" fmla="*/ 519 w 1920"/>
                <a:gd name="T45" fmla="*/ 0 h 560"/>
                <a:gd name="T46" fmla="*/ 1728 w 1920"/>
                <a:gd name="T47" fmla="*/ 302 h 560"/>
                <a:gd name="T48" fmla="*/ 1920 w 1920"/>
                <a:gd name="T49" fmla="*/ 560 h 560"/>
                <a:gd name="T50" fmla="*/ 1458 w 1920"/>
                <a:gd name="T51" fmla="*/ 560 h 560"/>
                <a:gd name="T52" fmla="*/ 1266 w 1920"/>
                <a:gd name="T53" fmla="*/ 302 h 560"/>
                <a:gd name="T54" fmla="*/ 1728 w 1920"/>
                <a:gd name="T55" fmla="*/ 302 h 560"/>
                <a:gd name="T56" fmla="*/ 1038 w 1920"/>
                <a:gd name="T57" fmla="*/ 0 h 560"/>
                <a:gd name="T58" fmla="*/ 1508 w 1920"/>
                <a:gd name="T59" fmla="*/ 0 h 560"/>
                <a:gd name="T60" fmla="*/ 1692 w 1920"/>
                <a:gd name="T61" fmla="*/ 258 h 560"/>
                <a:gd name="T62" fmla="*/ 1230 w 1920"/>
                <a:gd name="T63" fmla="*/ 258 h 560"/>
                <a:gd name="T64" fmla="*/ 1038 w 1920"/>
                <a:gd name="T65"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20" h="560">
                  <a:moveTo>
                    <a:pt x="57" y="86"/>
                  </a:moveTo>
                  <a:lnTo>
                    <a:pt x="57" y="560"/>
                  </a:lnTo>
                  <a:lnTo>
                    <a:pt x="0" y="560"/>
                  </a:lnTo>
                  <a:lnTo>
                    <a:pt x="0" y="0"/>
                  </a:lnTo>
                  <a:lnTo>
                    <a:pt x="462" y="0"/>
                  </a:lnTo>
                  <a:lnTo>
                    <a:pt x="654" y="258"/>
                  </a:lnTo>
                  <a:lnTo>
                    <a:pt x="185" y="258"/>
                  </a:lnTo>
                  <a:lnTo>
                    <a:pt x="57" y="86"/>
                  </a:lnTo>
                  <a:close/>
                  <a:moveTo>
                    <a:pt x="690" y="302"/>
                  </a:moveTo>
                  <a:lnTo>
                    <a:pt x="875" y="560"/>
                  </a:lnTo>
                  <a:lnTo>
                    <a:pt x="412" y="560"/>
                  </a:lnTo>
                  <a:lnTo>
                    <a:pt x="220" y="302"/>
                  </a:lnTo>
                  <a:lnTo>
                    <a:pt x="690" y="302"/>
                  </a:lnTo>
                  <a:close/>
                  <a:moveTo>
                    <a:pt x="1209" y="302"/>
                  </a:moveTo>
                  <a:lnTo>
                    <a:pt x="1401" y="560"/>
                  </a:lnTo>
                  <a:lnTo>
                    <a:pt x="939" y="560"/>
                  </a:lnTo>
                  <a:lnTo>
                    <a:pt x="747" y="302"/>
                  </a:lnTo>
                  <a:lnTo>
                    <a:pt x="1209" y="302"/>
                  </a:lnTo>
                  <a:close/>
                  <a:moveTo>
                    <a:pt x="519" y="0"/>
                  </a:moveTo>
                  <a:lnTo>
                    <a:pt x="981" y="0"/>
                  </a:lnTo>
                  <a:lnTo>
                    <a:pt x="1173" y="258"/>
                  </a:lnTo>
                  <a:lnTo>
                    <a:pt x="711" y="258"/>
                  </a:lnTo>
                  <a:lnTo>
                    <a:pt x="519" y="0"/>
                  </a:lnTo>
                  <a:close/>
                  <a:moveTo>
                    <a:pt x="1728" y="302"/>
                  </a:moveTo>
                  <a:lnTo>
                    <a:pt x="1920" y="560"/>
                  </a:lnTo>
                  <a:lnTo>
                    <a:pt x="1458" y="560"/>
                  </a:lnTo>
                  <a:lnTo>
                    <a:pt x="1266" y="302"/>
                  </a:lnTo>
                  <a:lnTo>
                    <a:pt x="1728" y="302"/>
                  </a:lnTo>
                  <a:close/>
                  <a:moveTo>
                    <a:pt x="1038" y="0"/>
                  </a:moveTo>
                  <a:lnTo>
                    <a:pt x="1508" y="0"/>
                  </a:lnTo>
                  <a:lnTo>
                    <a:pt x="1692" y="258"/>
                  </a:lnTo>
                  <a:lnTo>
                    <a:pt x="1230" y="258"/>
                  </a:lnTo>
                  <a:lnTo>
                    <a:pt x="1038" y="0"/>
                  </a:lnTo>
                  <a:close/>
                </a:path>
              </a:pathLst>
            </a:custGeom>
            <a:solidFill>
              <a:schemeClr val="accent1"/>
            </a:solidFill>
            <a:ln>
              <a:noFill/>
            </a:ln>
          </p:spPr>
          <p:txBody>
            <a:bodyPr vert="horz" wrap="square" lIns="68544" tIns="34272" rIns="68544" bIns="34272" numCol="1" anchor="t" anchorCtr="0" compatLnSpc="1">
              <a:prstTxWarp prst="textNoShape">
                <a:avLst/>
              </a:prstTxWarp>
            </a:bodyPr>
            <a:lstStyle/>
            <a:p>
              <a:endParaRPr lang="en-US" sz="1199" dirty="0"/>
            </a:p>
          </p:txBody>
        </p:sp>
        <p:sp>
          <p:nvSpPr>
            <p:cNvPr id="12" name="Textfeld 11">
              <a:extLst>
                <a:ext uri="{FF2B5EF4-FFF2-40B4-BE49-F238E27FC236}">
                  <a16:creationId xmlns:a16="http://schemas.microsoft.com/office/drawing/2014/main" id="{7FFBEC60-89E5-4113-96AF-EE23E75488B1}"/>
                </a:ext>
              </a:extLst>
            </p:cNvPr>
            <p:cNvSpPr txBox="1">
              <a:spLocks/>
            </p:cNvSpPr>
            <p:nvPr/>
          </p:nvSpPr>
          <p:spPr bwMode="gray">
            <a:xfrm>
              <a:off x="633165" y="1449664"/>
              <a:ext cx="1466164" cy="275933"/>
            </a:xfrm>
            <a:prstGeom prst="rect">
              <a:avLst/>
            </a:prstGeom>
            <a:solidFill>
              <a:srgbClr val="00A8A4"/>
            </a:solidFill>
          </p:spPr>
          <p:txBody>
            <a:bodyPr wrap="square" lIns="26986" tIns="26986" rIns="26986" bIns="26986" rtlCol="0" anchor="ctr">
              <a:noAutofit/>
            </a:bodyPr>
            <a:lstStyle/>
            <a:p>
              <a:pPr algn="ctr">
                <a:lnSpc>
                  <a:spcPct val="110000"/>
                </a:lnSpc>
              </a:pPr>
              <a:r>
                <a:rPr lang="en-US" sz="750" b="1" dirty="0">
                  <a:solidFill>
                    <a:schemeClr val="bg1"/>
                  </a:solidFill>
                  <a:ea typeface="Arial Unicode MS" panose="020B0604020202020204" pitchFamily="34" charset="-128"/>
                  <a:cs typeface="Arial Unicode MS" panose="020B0604020202020204" pitchFamily="34" charset="-128"/>
                </a:rPr>
                <a:t>Renewable Energy</a:t>
              </a:r>
            </a:p>
          </p:txBody>
        </p:sp>
        <p:sp>
          <p:nvSpPr>
            <p:cNvPr id="13" name="Rechteck 12">
              <a:extLst>
                <a:ext uri="{FF2B5EF4-FFF2-40B4-BE49-F238E27FC236}">
                  <a16:creationId xmlns:a16="http://schemas.microsoft.com/office/drawing/2014/main" id="{87B7D8EB-E7BC-489E-8733-4614B9CB10A4}"/>
                </a:ext>
              </a:extLst>
            </p:cNvPr>
            <p:cNvSpPr>
              <a:spLocks/>
            </p:cNvSpPr>
            <p:nvPr/>
          </p:nvSpPr>
          <p:spPr bwMode="gray">
            <a:xfrm>
              <a:off x="633165" y="1449664"/>
              <a:ext cx="1466164" cy="1005334"/>
            </a:xfrm>
            <a:prstGeom prst="rect">
              <a:avLst/>
            </a:prstGeom>
            <a:noFill/>
            <a:ln w="9525">
              <a:solidFill>
                <a:srgbClr val="41AAAA"/>
              </a:solidFill>
              <a:miter lim="800000"/>
              <a:headEnd/>
              <a:tailEnd/>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14" name="Freeform 113">
              <a:extLst>
                <a:ext uri="{FF2B5EF4-FFF2-40B4-BE49-F238E27FC236}">
                  <a16:creationId xmlns:a16="http://schemas.microsoft.com/office/drawing/2014/main" id="{9E680C78-7BA7-4307-A501-6A021371D79E}"/>
                </a:ext>
              </a:extLst>
            </p:cNvPr>
            <p:cNvSpPr>
              <a:spLocks noChangeAspect="1" noEditPoints="1"/>
            </p:cNvSpPr>
            <p:nvPr/>
          </p:nvSpPr>
          <p:spPr bwMode="gray">
            <a:xfrm>
              <a:off x="1240104" y="1788456"/>
              <a:ext cx="358993" cy="253131"/>
            </a:xfrm>
            <a:custGeom>
              <a:avLst/>
              <a:gdLst>
                <a:gd name="T0" fmla="*/ 2636 w 3665"/>
                <a:gd name="T1" fmla="*/ 704 h 2584"/>
                <a:gd name="T2" fmla="*/ 2159 w 3665"/>
                <a:gd name="T3" fmla="*/ 827 h 2584"/>
                <a:gd name="T4" fmla="*/ 2555 w 3665"/>
                <a:gd name="T5" fmla="*/ 1199 h 2584"/>
                <a:gd name="T6" fmla="*/ 2094 w 3665"/>
                <a:gd name="T7" fmla="*/ 1023 h 2584"/>
                <a:gd name="T8" fmla="*/ 2198 w 3665"/>
                <a:gd name="T9" fmla="*/ 1553 h 2584"/>
                <a:gd name="T10" fmla="*/ 1929 w 3665"/>
                <a:gd name="T11" fmla="*/ 1139 h 2584"/>
                <a:gd name="T12" fmla="*/ 1833 w 3665"/>
                <a:gd name="T13" fmla="*/ 1436 h 2584"/>
                <a:gd name="T14" fmla="*/ 1787 w 3665"/>
                <a:gd name="T15" fmla="*/ 1150 h 2584"/>
                <a:gd name="T16" fmla="*/ 1514 w 3665"/>
                <a:gd name="T17" fmla="*/ 1524 h 2584"/>
                <a:gd name="T18" fmla="*/ 1606 w 3665"/>
                <a:gd name="T19" fmla="*/ 1061 h 2584"/>
                <a:gd name="T20" fmla="*/ 1165 w 3665"/>
                <a:gd name="T21" fmla="*/ 1204 h 2584"/>
                <a:gd name="T22" fmla="*/ 1511 w 3665"/>
                <a:gd name="T23" fmla="*/ 883 h 2584"/>
                <a:gd name="T24" fmla="*/ 1071 w 3665"/>
                <a:gd name="T25" fmla="*/ 739 h 2584"/>
                <a:gd name="T26" fmla="*/ 1540 w 3665"/>
                <a:gd name="T27" fmla="*/ 683 h 2584"/>
                <a:gd name="T28" fmla="*/ 1268 w 3665"/>
                <a:gd name="T29" fmla="*/ 308 h 2584"/>
                <a:gd name="T30" fmla="*/ 1680 w 3665"/>
                <a:gd name="T31" fmla="*/ 538 h 2584"/>
                <a:gd name="T32" fmla="*/ 1681 w 3665"/>
                <a:gd name="T33" fmla="*/ 75 h 2584"/>
                <a:gd name="T34" fmla="*/ 1879 w 3665"/>
                <a:gd name="T35" fmla="*/ 503 h 2584"/>
                <a:gd name="T36" fmla="*/ 2151 w 3665"/>
                <a:gd name="T37" fmla="*/ 129 h 2584"/>
                <a:gd name="T38" fmla="*/ 2060 w 3665"/>
                <a:gd name="T39" fmla="*/ 592 h 2584"/>
                <a:gd name="T40" fmla="*/ 2501 w 3665"/>
                <a:gd name="T41" fmla="*/ 450 h 2584"/>
                <a:gd name="T42" fmla="*/ 558 w 3665"/>
                <a:gd name="T43" fmla="*/ 1519 h 2584"/>
                <a:gd name="T44" fmla="*/ 1833 w 3665"/>
                <a:gd name="T45" fmla="*/ 1519 h 2584"/>
                <a:gd name="T46" fmla="*/ 3108 w 3665"/>
                <a:gd name="T47" fmla="*/ 1519 h 2584"/>
                <a:gd name="T48" fmla="*/ 3526 w 3665"/>
                <a:gd name="T49" fmla="*/ 1970 h 2584"/>
                <a:gd name="T50" fmla="*/ 2470 w 3665"/>
                <a:gd name="T51" fmla="*/ 2027 h 2584"/>
                <a:gd name="T52" fmla="*/ 1196 w 3665"/>
                <a:gd name="T53" fmla="*/ 2027 h 2584"/>
                <a:gd name="T54" fmla="*/ 139 w 3665"/>
                <a:gd name="T55" fmla="*/ 1970 h 2584"/>
                <a:gd name="T56" fmla="*/ 0 w 3665"/>
                <a:gd name="T57" fmla="*/ 2344 h 2584"/>
                <a:gd name="T58" fmla="*/ 1196 w 3665"/>
                <a:gd name="T59" fmla="*/ 2355 h 2584"/>
                <a:gd name="T60" fmla="*/ 2470 w 3665"/>
                <a:gd name="T61" fmla="*/ 2355 h 2584"/>
                <a:gd name="T62" fmla="*/ 3665 w 3665"/>
                <a:gd name="T63" fmla="*/ 2344 h 2584"/>
                <a:gd name="T64" fmla="*/ 3108 w 3665"/>
                <a:gd name="T65" fmla="*/ 2305 h 2584"/>
                <a:gd name="T66" fmla="*/ 1833 w 3665"/>
                <a:gd name="T67" fmla="*/ 2305 h 2584"/>
                <a:gd name="T68" fmla="*/ 558 w 3665"/>
                <a:gd name="T69" fmla="*/ 2305 h 2584"/>
                <a:gd name="T70" fmla="*/ 0 w 3665"/>
                <a:gd name="T71" fmla="*/ 2344 h 2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65" h="2584">
                  <a:moveTo>
                    <a:pt x="2501" y="450"/>
                  </a:moveTo>
                  <a:cubicBezTo>
                    <a:pt x="2570" y="494"/>
                    <a:pt x="2635" y="621"/>
                    <a:pt x="2636" y="704"/>
                  </a:cubicBezTo>
                  <a:cubicBezTo>
                    <a:pt x="2505" y="688"/>
                    <a:pt x="2308" y="729"/>
                    <a:pt x="2154" y="770"/>
                  </a:cubicBezTo>
                  <a:cubicBezTo>
                    <a:pt x="2158" y="789"/>
                    <a:pt x="2159" y="807"/>
                    <a:pt x="2159" y="827"/>
                  </a:cubicBezTo>
                  <a:cubicBezTo>
                    <a:pt x="2305" y="834"/>
                    <a:pt x="2498" y="868"/>
                    <a:pt x="2595" y="914"/>
                  </a:cubicBezTo>
                  <a:cubicBezTo>
                    <a:pt x="2625" y="991"/>
                    <a:pt x="2603" y="1132"/>
                    <a:pt x="2555" y="1199"/>
                  </a:cubicBezTo>
                  <a:cubicBezTo>
                    <a:pt x="2458" y="1110"/>
                    <a:pt x="2275" y="1027"/>
                    <a:pt x="2126" y="970"/>
                  </a:cubicBezTo>
                  <a:cubicBezTo>
                    <a:pt x="2117" y="989"/>
                    <a:pt x="2106" y="1006"/>
                    <a:pt x="2094" y="1023"/>
                  </a:cubicBezTo>
                  <a:cubicBezTo>
                    <a:pt x="2211" y="1111"/>
                    <a:pt x="2347" y="1250"/>
                    <a:pt x="2398" y="1345"/>
                  </a:cubicBezTo>
                  <a:cubicBezTo>
                    <a:pt x="2378" y="1425"/>
                    <a:pt x="2276" y="1527"/>
                    <a:pt x="2198" y="1553"/>
                  </a:cubicBezTo>
                  <a:cubicBezTo>
                    <a:pt x="2172" y="1423"/>
                    <a:pt x="2073" y="1248"/>
                    <a:pt x="1986" y="1115"/>
                  </a:cubicBezTo>
                  <a:cubicBezTo>
                    <a:pt x="1968" y="1125"/>
                    <a:pt x="1949" y="1133"/>
                    <a:pt x="1929" y="1139"/>
                  </a:cubicBezTo>
                  <a:cubicBezTo>
                    <a:pt x="1958" y="1235"/>
                    <a:pt x="1981" y="1356"/>
                    <a:pt x="1987" y="1457"/>
                  </a:cubicBezTo>
                  <a:cubicBezTo>
                    <a:pt x="1941" y="1444"/>
                    <a:pt x="1890" y="1436"/>
                    <a:pt x="1833" y="1436"/>
                  </a:cubicBezTo>
                  <a:cubicBezTo>
                    <a:pt x="1806" y="1436"/>
                    <a:pt x="1780" y="1437"/>
                    <a:pt x="1756" y="1441"/>
                  </a:cubicBezTo>
                  <a:cubicBezTo>
                    <a:pt x="1773" y="1346"/>
                    <a:pt x="1783" y="1241"/>
                    <a:pt x="1787" y="1150"/>
                  </a:cubicBezTo>
                  <a:cubicBezTo>
                    <a:pt x="1766" y="1147"/>
                    <a:pt x="1746" y="1142"/>
                    <a:pt x="1727" y="1136"/>
                  </a:cubicBezTo>
                  <a:cubicBezTo>
                    <a:pt x="1680" y="1274"/>
                    <a:pt x="1589" y="1446"/>
                    <a:pt x="1514" y="1524"/>
                  </a:cubicBezTo>
                  <a:cubicBezTo>
                    <a:pt x="1432" y="1530"/>
                    <a:pt x="1304" y="1464"/>
                    <a:pt x="1255" y="1399"/>
                  </a:cubicBezTo>
                  <a:cubicBezTo>
                    <a:pt x="1371" y="1334"/>
                    <a:pt x="1506" y="1185"/>
                    <a:pt x="1606" y="1061"/>
                  </a:cubicBezTo>
                  <a:cubicBezTo>
                    <a:pt x="1591" y="1047"/>
                    <a:pt x="1578" y="1031"/>
                    <a:pt x="1566" y="1014"/>
                  </a:cubicBezTo>
                  <a:cubicBezTo>
                    <a:pt x="1446" y="1098"/>
                    <a:pt x="1271" y="1184"/>
                    <a:pt x="1165" y="1204"/>
                  </a:cubicBezTo>
                  <a:cubicBezTo>
                    <a:pt x="1095" y="1160"/>
                    <a:pt x="1030" y="1032"/>
                    <a:pt x="1029" y="950"/>
                  </a:cubicBezTo>
                  <a:cubicBezTo>
                    <a:pt x="1161" y="965"/>
                    <a:pt x="1358" y="925"/>
                    <a:pt x="1511" y="883"/>
                  </a:cubicBezTo>
                  <a:cubicBezTo>
                    <a:pt x="1508" y="865"/>
                    <a:pt x="1506" y="846"/>
                    <a:pt x="1506" y="827"/>
                  </a:cubicBezTo>
                  <a:cubicBezTo>
                    <a:pt x="1360" y="819"/>
                    <a:pt x="1168" y="786"/>
                    <a:pt x="1071" y="739"/>
                  </a:cubicBezTo>
                  <a:cubicBezTo>
                    <a:pt x="1041" y="663"/>
                    <a:pt x="1063" y="521"/>
                    <a:pt x="1110" y="454"/>
                  </a:cubicBezTo>
                  <a:cubicBezTo>
                    <a:pt x="1208" y="544"/>
                    <a:pt x="1391" y="627"/>
                    <a:pt x="1540" y="683"/>
                  </a:cubicBezTo>
                  <a:cubicBezTo>
                    <a:pt x="1549" y="665"/>
                    <a:pt x="1559" y="647"/>
                    <a:pt x="1572" y="631"/>
                  </a:cubicBezTo>
                  <a:cubicBezTo>
                    <a:pt x="1455" y="543"/>
                    <a:pt x="1319" y="403"/>
                    <a:pt x="1268" y="308"/>
                  </a:cubicBezTo>
                  <a:cubicBezTo>
                    <a:pt x="1288" y="228"/>
                    <a:pt x="1390" y="127"/>
                    <a:pt x="1467" y="101"/>
                  </a:cubicBezTo>
                  <a:cubicBezTo>
                    <a:pt x="1494" y="231"/>
                    <a:pt x="1593" y="405"/>
                    <a:pt x="1680" y="538"/>
                  </a:cubicBezTo>
                  <a:cubicBezTo>
                    <a:pt x="1698" y="529"/>
                    <a:pt x="1717" y="521"/>
                    <a:pt x="1737" y="515"/>
                  </a:cubicBezTo>
                  <a:cubicBezTo>
                    <a:pt x="1694" y="375"/>
                    <a:pt x="1666" y="182"/>
                    <a:pt x="1681" y="75"/>
                  </a:cubicBezTo>
                  <a:cubicBezTo>
                    <a:pt x="1744" y="23"/>
                    <a:pt x="1886" y="0"/>
                    <a:pt x="1964" y="24"/>
                  </a:cubicBezTo>
                  <a:cubicBezTo>
                    <a:pt x="1909" y="145"/>
                    <a:pt x="1886" y="344"/>
                    <a:pt x="1879" y="503"/>
                  </a:cubicBezTo>
                  <a:cubicBezTo>
                    <a:pt x="1899" y="506"/>
                    <a:pt x="1919" y="511"/>
                    <a:pt x="1939" y="518"/>
                  </a:cubicBezTo>
                  <a:cubicBezTo>
                    <a:pt x="1986" y="379"/>
                    <a:pt x="2077" y="207"/>
                    <a:pt x="2151" y="129"/>
                  </a:cubicBezTo>
                  <a:cubicBezTo>
                    <a:pt x="2234" y="124"/>
                    <a:pt x="2362" y="189"/>
                    <a:pt x="2411" y="255"/>
                  </a:cubicBezTo>
                  <a:cubicBezTo>
                    <a:pt x="2295" y="320"/>
                    <a:pt x="2160" y="468"/>
                    <a:pt x="2060" y="592"/>
                  </a:cubicBezTo>
                  <a:cubicBezTo>
                    <a:pt x="2075" y="607"/>
                    <a:pt x="2088" y="622"/>
                    <a:pt x="2100" y="639"/>
                  </a:cubicBezTo>
                  <a:cubicBezTo>
                    <a:pt x="2220" y="555"/>
                    <a:pt x="2395" y="469"/>
                    <a:pt x="2501" y="450"/>
                  </a:cubicBezTo>
                  <a:close/>
                  <a:moveTo>
                    <a:pt x="0" y="1787"/>
                  </a:moveTo>
                  <a:cubicBezTo>
                    <a:pt x="168" y="1659"/>
                    <a:pt x="330" y="1519"/>
                    <a:pt x="558" y="1519"/>
                  </a:cubicBezTo>
                  <a:cubicBezTo>
                    <a:pt x="871" y="1519"/>
                    <a:pt x="983" y="1798"/>
                    <a:pt x="1196" y="1798"/>
                  </a:cubicBezTo>
                  <a:cubicBezTo>
                    <a:pt x="1409" y="1798"/>
                    <a:pt x="1520" y="1519"/>
                    <a:pt x="1833" y="1519"/>
                  </a:cubicBezTo>
                  <a:cubicBezTo>
                    <a:pt x="2146" y="1519"/>
                    <a:pt x="2257" y="1798"/>
                    <a:pt x="2470" y="1798"/>
                  </a:cubicBezTo>
                  <a:cubicBezTo>
                    <a:pt x="2683" y="1798"/>
                    <a:pt x="2795" y="1519"/>
                    <a:pt x="3108" y="1519"/>
                  </a:cubicBezTo>
                  <a:cubicBezTo>
                    <a:pt x="3336" y="1519"/>
                    <a:pt x="3497" y="1659"/>
                    <a:pt x="3665" y="1787"/>
                  </a:cubicBezTo>
                  <a:lnTo>
                    <a:pt x="3526" y="1970"/>
                  </a:lnTo>
                  <a:cubicBezTo>
                    <a:pt x="3406" y="1878"/>
                    <a:pt x="3271" y="1748"/>
                    <a:pt x="3108" y="1748"/>
                  </a:cubicBezTo>
                  <a:cubicBezTo>
                    <a:pt x="2890" y="1748"/>
                    <a:pt x="2787" y="2027"/>
                    <a:pt x="2470" y="2027"/>
                  </a:cubicBezTo>
                  <a:cubicBezTo>
                    <a:pt x="2154" y="2027"/>
                    <a:pt x="2050" y="1748"/>
                    <a:pt x="1833" y="1748"/>
                  </a:cubicBezTo>
                  <a:cubicBezTo>
                    <a:pt x="1616" y="1748"/>
                    <a:pt x="1512" y="2027"/>
                    <a:pt x="1196" y="2027"/>
                  </a:cubicBezTo>
                  <a:cubicBezTo>
                    <a:pt x="879" y="2027"/>
                    <a:pt x="776" y="1748"/>
                    <a:pt x="558" y="1748"/>
                  </a:cubicBezTo>
                  <a:cubicBezTo>
                    <a:pt x="395" y="1748"/>
                    <a:pt x="260" y="1878"/>
                    <a:pt x="139" y="1970"/>
                  </a:cubicBezTo>
                  <a:lnTo>
                    <a:pt x="0" y="1787"/>
                  </a:lnTo>
                  <a:close/>
                  <a:moveTo>
                    <a:pt x="0" y="2344"/>
                  </a:moveTo>
                  <a:cubicBezTo>
                    <a:pt x="168" y="2216"/>
                    <a:pt x="330" y="2076"/>
                    <a:pt x="558" y="2076"/>
                  </a:cubicBezTo>
                  <a:cubicBezTo>
                    <a:pt x="871" y="2076"/>
                    <a:pt x="983" y="2355"/>
                    <a:pt x="1196" y="2355"/>
                  </a:cubicBezTo>
                  <a:cubicBezTo>
                    <a:pt x="1409" y="2355"/>
                    <a:pt x="1520" y="2076"/>
                    <a:pt x="1833" y="2076"/>
                  </a:cubicBezTo>
                  <a:cubicBezTo>
                    <a:pt x="2146" y="2076"/>
                    <a:pt x="2257" y="2355"/>
                    <a:pt x="2470" y="2355"/>
                  </a:cubicBezTo>
                  <a:cubicBezTo>
                    <a:pt x="2683" y="2355"/>
                    <a:pt x="2795" y="2076"/>
                    <a:pt x="3108" y="2076"/>
                  </a:cubicBezTo>
                  <a:cubicBezTo>
                    <a:pt x="3336" y="2076"/>
                    <a:pt x="3497" y="2216"/>
                    <a:pt x="3665" y="2344"/>
                  </a:cubicBezTo>
                  <a:lnTo>
                    <a:pt x="3526" y="2527"/>
                  </a:lnTo>
                  <a:cubicBezTo>
                    <a:pt x="3406" y="2435"/>
                    <a:pt x="3271" y="2305"/>
                    <a:pt x="3108" y="2305"/>
                  </a:cubicBezTo>
                  <a:cubicBezTo>
                    <a:pt x="2890" y="2305"/>
                    <a:pt x="2787" y="2584"/>
                    <a:pt x="2470" y="2584"/>
                  </a:cubicBezTo>
                  <a:cubicBezTo>
                    <a:pt x="2154" y="2584"/>
                    <a:pt x="2050" y="2305"/>
                    <a:pt x="1833" y="2305"/>
                  </a:cubicBezTo>
                  <a:cubicBezTo>
                    <a:pt x="1616" y="2305"/>
                    <a:pt x="1512" y="2584"/>
                    <a:pt x="1196" y="2584"/>
                  </a:cubicBezTo>
                  <a:cubicBezTo>
                    <a:pt x="879" y="2584"/>
                    <a:pt x="776" y="2305"/>
                    <a:pt x="558" y="2305"/>
                  </a:cubicBezTo>
                  <a:cubicBezTo>
                    <a:pt x="395" y="2305"/>
                    <a:pt x="260" y="2435"/>
                    <a:pt x="139" y="2527"/>
                  </a:cubicBezTo>
                  <a:lnTo>
                    <a:pt x="0" y="2344"/>
                  </a:lnTo>
                </a:path>
              </a:pathLst>
            </a:custGeom>
            <a:solidFill>
              <a:schemeClr val="accent1"/>
            </a:solidFill>
            <a:ln>
              <a:noFill/>
            </a:ln>
          </p:spPr>
          <p:txBody>
            <a:bodyPr vert="horz" wrap="square" lIns="68544" tIns="34272" rIns="68544" bIns="34272" numCol="1" anchor="t" anchorCtr="0" compatLnSpc="1">
              <a:prstTxWarp prst="textNoShape">
                <a:avLst/>
              </a:prstTxWarp>
            </a:bodyPr>
            <a:lstStyle/>
            <a:p>
              <a:endParaRPr lang="en-US" sz="1199" dirty="0"/>
            </a:p>
          </p:txBody>
        </p:sp>
        <p:pic>
          <p:nvPicPr>
            <p:cNvPr id="112" name="Grafik 111">
              <a:extLst>
                <a:ext uri="{FF2B5EF4-FFF2-40B4-BE49-F238E27FC236}">
                  <a16:creationId xmlns:a16="http://schemas.microsoft.com/office/drawing/2014/main" id="{0C7CAB8C-EAA2-40A3-A317-3024ED0FEF0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bwMode="gray">
            <a:xfrm>
              <a:off x="1709796" y="1962272"/>
              <a:ext cx="246507" cy="289529"/>
            </a:xfrm>
            <a:prstGeom prst="rect">
              <a:avLst/>
            </a:prstGeom>
          </p:spPr>
        </p:pic>
        <p:pic>
          <p:nvPicPr>
            <p:cNvPr id="114" name="Grafik 113">
              <a:extLst>
                <a:ext uri="{FF2B5EF4-FFF2-40B4-BE49-F238E27FC236}">
                  <a16:creationId xmlns:a16="http://schemas.microsoft.com/office/drawing/2014/main" id="{DF34F79C-9DA5-41E8-95D3-080243BF01E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bwMode="gray">
            <a:xfrm>
              <a:off x="1379124" y="2087447"/>
              <a:ext cx="219973" cy="304874"/>
            </a:xfrm>
            <a:prstGeom prst="rect">
              <a:avLst/>
            </a:prstGeom>
          </p:spPr>
        </p:pic>
      </p:grpSp>
      <p:grpSp>
        <p:nvGrpSpPr>
          <p:cNvPr id="43" name="Gruppieren 42">
            <a:extLst>
              <a:ext uri="{FF2B5EF4-FFF2-40B4-BE49-F238E27FC236}">
                <a16:creationId xmlns:a16="http://schemas.microsoft.com/office/drawing/2014/main" id="{32FFFA6C-440B-4855-BDED-D21D2A913E7A}"/>
              </a:ext>
            </a:extLst>
          </p:cNvPr>
          <p:cNvGrpSpPr/>
          <p:nvPr/>
        </p:nvGrpSpPr>
        <p:grpSpPr>
          <a:xfrm>
            <a:off x="2094704" y="1672498"/>
            <a:ext cx="784083" cy="751945"/>
            <a:chOff x="2794393" y="2229373"/>
            <a:chExt cx="1045989" cy="1003116"/>
          </a:xfrm>
        </p:grpSpPr>
        <p:grpSp>
          <p:nvGrpSpPr>
            <p:cNvPr id="17" name="Gruppieren 16">
              <a:extLst>
                <a:ext uri="{FF2B5EF4-FFF2-40B4-BE49-F238E27FC236}">
                  <a16:creationId xmlns:a16="http://schemas.microsoft.com/office/drawing/2014/main" id="{ED67BD17-4B26-4F3F-A9DD-A7AC40B44B97}"/>
                </a:ext>
              </a:extLst>
            </p:cNvPr>
            <p:cNvGrpSpPr/>
            <p:nvPr/>
          </p:nvGrpSpPr>
          <p:grpSpPr>
            <a:xfrm>
              <a:off x="3001772" y="2583724"/>
              <a:ext cx="638485" cy="573145"/>
              <a:chOff x="3001772" y="2574199"/>
              <a:chExt cx="638485" cy="573145"/>
            </a:xfrm>
          </p:grpSpPr>
          <p:sp>
            <p:nvSpPr>
              <p:cNvPr id="19" name="Rechteck 216">
                <a:extLst>
                  <a:ext uri="{FF2B5EF4-FFF2-40B4-BE49-F238E27FC236}">
                    <a16:creationId xmlns:a16="http://schemas.microsoft.com/office/drawing/2014/main" id="{F8C094BA-56A3-42B4-994F-1CB305F6168B}"/>
                  </a:ext>
                </a:extLst>
              </p:cNvPr>
              <p:cNvSpPr/>
              <p:nvPr/>
            </p:nvSpPr>
            <p:spPr bwMode="gray">
              <a:xfrm>
                <a:off x="3001772" y="2740463"/>
                <a:ext cx="638485" cy="406881"/>
              </a:xfrm>
              <a:prstGeom prst="rect">
                <a:avLst/>
              </a:prstGeom>
              <a:solidFill>
                <a:srgbClr val="0F8287"/>
              </a:solidFill>
              <a:ln>
                <a:noFill/>
                <a:miter lim="800000"/>
              </a:ln>
              <a:effectLst/>
            </p:spPr>
            <p:txBody>
              <a:bodyPr wrap="square" lIns="80958" tIns="80958" rIns="80958" bIns="80958" numCol="1" spcCol="72000" rtlCol="0" anchor="t" anchorCtr="0">
                <a:noAutofit/>
              </a:bodyPr>
              <a:lstStyle/>
              <a:p>
                <a:pPr algn="ctr" defTabSz="685434">
                  <a:spcBef>
                    <a:spcPct val="0"/>
                  </a:spcBef>
                  <a:buClr>
                    <a:srgbClr val="879BAA"/>
                  </a:buClr>
                </a:pPr>
                <a:endParaRPr lang="en-US" sz="900" kern="0" dirty="0">
                  <a:solidFill>
                    <a:schemeClr val="bg1"/>
                  </a:solidFill>
                </a:endParaRPr>
              </a:p>
            </p:txBody>
          </p:sp>
          <p:sp>
            <p:nvSpPr>
              <p:cNvPr id="20" name="Freihandform: Form 217">
                <a:extLst>
                  <a:ext uri="{FF2B5EF4-FFF2-40B4-BE49-F238E27FC236}">
                    <a16:creationId xmlns:a16="http://schemas.microsoft.com/office/drawing/2014/main" id="{840B3AFB-1938-406F-AB0E-235307E9D116}"/>
                  </a:ext>
                </a:extLst>
              </p:cNvPr>
              <p:cNvSpPr/>
              <p:nvPr/>
            </p:nvSpPr>
            <p:spPr bwMode="gray">
              <a:xfrm>
                <a:off x="3001772" y="2668764"/>
                <a:ext cx="638485" cy="478578"/>
              </a:xfrm>
              <a:custGeom>
                <a:avLst/>
                <a:gdLst>
                  <a:gd name="connsiteX0" fmla="*/ 0 w 716280"/>
                  <a:gd name="connsiteY0" fmla="*/ 22860 h 670560"/>
                  <a:gd name="connsiteX1" fmla="*/ 0 w 716280"/>
                  <a:gd name="connsiteY1" fmla="*/ 670560 h 670560"/>
                  <a:gd name="connsiteX2" fmla="*/ 716280 w 716280"/>
                  <a:gd name="connsiteY2" fmla="*/ 670560 h 670560"/>
                  <a:gd name="connsiteX3" fmla="*/ 716280 w 716280"/>
                  <a:gd name="connsiteY3" fmla="*/ 0 h 670560"/>
                  <a:gd name="connsiteX0" fmla="*/ 0 w 718661"/>
                  <a:gd name="connsiteY0" fmla="*/ 3810 h 670560"/>
                  <a:gd name="connsiteX1" fmla="*/ 2381 w 718661"/>
                  <a:gd name="connsiteY1" fmla="*/ 670560 h 670560"/>
                  <a:gd name="connsiteX2" fmla="*/ 718661 w 718661"/>
                  <a:gd name="connsiteY2" fmla="*/ 670560 h 670560"/>
                  <a:gd name="connsiteX3" fmla="*/ 718661 w 718661"/>
                  <a:gd name="connsiteY3" fmla="*/ 0 h 670560"/>
                </a:gdLst>
                <a:ahLst/>
                <a:cxnLst>
                  <a:cxn ang="0">
                    <a:pos x="connsiteX0" y="connsiteY0"/>
                  </a:cxn>
                  <a:cxn ang="0">
                    <a:pos x="connsiteX1" y="connsiteY1"/>
                  </a:cxn>
                  <a:cxn ang="0">
                    <a:pos x="connsiteX2" y="connsiteY2"/>
                  </a:cxn>
                  <a:cxn ang="0">
                    <a:pos x="connsiteX3" y="connsiteY3"/>
                  </a:cxn>
                </a:cxnLst>
                <a:rect l="l" t="t" r="r" b="b"/>
                <a:pathLst>
                  <a:path w="718661" h="670560">
                    <a:moveTo>
                      <a:pt x="0" y="3810"/>
                    </a:moveTo>
                    <a:cubicBezTo>
                      <a:pt x="794" y="226060"/>
                      <a:pt x="1587" y="448310"/>
                      <a:pt x="2381" y="670560"/>
                    </a:cubicBezTo>
                    <a:lnTo>
                      <a:pt x="718661" y="670560"/>
                    </a:lnTo>
                    <a:lnTo>
                      <a:pt x="718661" y="0"/>
                    </a:lnTo>
                  </a:path>
                </a:pathLst>
              </a:custGeom>
              <a:noFill/>
              <a:ln w="19050">
                <a:solidFill>
                  <a:schemeClr val="accent2"/>
                </a:solidFill>
                <a:miter lim="800000"/>
              </a:ln>
              <a:effectLst/>
            </p:spPr>
            <p:txBody>
              <a:bodyPr rtlCol="0" anchor="ctr"/>
              <a:lstStyle/>
              <a:p>
                <a:pPr algn="ctr"/>
                <a:endParaRPr lang="en-US" sz="1349" dirty="0"/>
              </a:p>
            </p:txBody>
          </p:sp>
          <p:cxnSp>
            <p:nvCxnSpPr>
              <p:cNvPr id="21" name="Gerader Verbinder 223">
                <a:extLst>
                  <a:ext uri="{FF2B5EF4-FFF2-40B4-BE49-F238E27FC236}">
                    <a16:creationId xmlns:a16="http://schemas.microsoft.com/office/drawing/2014/main" id="{9C5A0077-16E1-4DF5-86EB-E9A5CD13E8F8}"/>
                  </a:ext>
                </a:extLst>
              </p:cNvPr>
              <p:cNvCxnSpPr>
                <a:endCxn id="19" idx="0"/>
              </p:cNvCxnSpPr>
              <p:nvPr/>
            </p:nvCxnSpPr>
            <p:spPr bwMode="gray">
              <a:xfrm flipV="1">
                <a:off x="3321014" y="2740463"/>
                <a:ext cx="1" cy="406880"/>
              </a:xfrm>
              <a:prstGeom prst="line">
                <a:avLst/>
              </a:prstGeom>
              <a:solidFill>
                <a:schemeClr val="tx2"/>
              </a:solidFill>
              <a:ln w="9525" cap="flat" cmpd="sng" algn="ctr">
                <a:solidFill>
                  <a:srgbClr val="A5E1E1"/>
                </a:solidFill>
                <a:prstDash val="dash"/>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22" name="Rechteck: abgerundete Ecken 238">
                <a:extLst>
                  <a:ext uri="{FF2B5EF4-FFF2-40B4-BE49-F238E27FC236}">
                    <a16:creationId xmlns:a16="http://schemas.microsoft.com/office/drawing/2014/main" id="{04CE3A82-6179-4EEC-ACE7-8331D53B932A}"/>
                  </a:ext>
                </a:extLst>
              </p:cNvPr>
              <p:cNvSpPr/>
              <p:nvPr/>
            </p:nvSpPr>
            <p:spPr bwMode="gray">
              <a:xfrm>
                <a:off x="3168818" y="2687639"/>
                <a:ext cx="49347" cy="377465"/>
              </a:xfrm>
              <a:prstGeom prst="roundRect">
                <a:avLst/>
              </a:prstGeom>
              <a:solidFill>
                <a:srgbClr val="A5E1E1"/>
              </a:solidFill>
              <a:ln w="9525">
                <a:solidFill>
                  <a:schemeClr val="tx1"/>
                </a:solidFill>
                <a:miter lim="800000"/>
                <a:headEnd/>
                <a:tailEnd/>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23" name="Rechteck: abgerundete Ecken 239">
                <a:extLst>
                  <a:ext uri="{FF2B5EF4-FFF2-40B4-BE49-F238E27FC236}">
                    <a16:creationId xmlns:a16="http://schemas.microsoft.com/office/drawing/2014/main" id="{7413F0AF-AB07-4391-A0BC-DDC548D4D9F2}"/>
                  </a:ext>
                </a:extLst>
              </p:cNvPr>
              <p:cNvSpPr/>
              <p:nvPr/>
            </p:nvSpPr>
            <p:spPr bwMode="gray">
              <a:xfrm>
                <a:off x="3436006" y="2687639"/>
                <a:ext cx="49347" cy="377465"/>
              </a:xfrm>
              <a:prstGeom prst="roundRect">
                <a:avLst/>
              </a:prstGeom>
              <a:solidFill>
                <a:srgbClr val="A5E1E1"/>
              </a:solidFill>
              <a:ln w="9525">
                <a:solidFill>
                  <a:schemeClr val="tx1"/>
                </a:solidFill>
                <a:miter lim="800000"/>
                <a:headEnd/>
                <a:tailEnd/>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24" name="Ellipse 221">
                <a:extLst>
                  <a:ext uri="{FF2B5EF4-FFF2-40B4-BE49-F238E27FC236}">
                    <a16:creationId xmlns:a16="http://schemas.microsoft.com/office/drawing/2014/main" id="{1FABBE90-4E1C-4872-B8D6-05FCAF95F73E}"/>
                  </a:ext>
                </a:extLst>
              </p:cNvPr>
              <p:cNvSpPr/>
              <p:nvPr/>
            </p:nvSpPr>
            <p:spPr bwMode="gray">
              <a:xfrm>
                <a:off x="3112474" y="2946434"/>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25" name="Ellipse 224">
                <a:extLst>
                  <a:ext uri="{FF2B5EF4-FFF2-40B4-BE49-F238E27FC236}">
                    <a16:creationId xmlns:a16="http://schemas.microsoft.com/office/drawing/2014/main" id="{8A1AB808-FCAE-4542-975D-366F56C2B90D}"/>
                  </a:ext>
                </a:extLst>
              </p:cNvPr>
              <p:cNvSpPr/>
              <p:nvPr/>
            </p:nvSpPr>
            <p:spPr bwMode="gray">
              <a:xfrm>
                <a:off x="3179839" y="2917586"/>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26" name="Ellipse 225">
                <a:extLst>
                  <a:ext uri="{FF2B5EF4-FFF2-40B4-BE49-F238E27FC236}">
                    <a16:creationId xmlns:a16="http://schemas.microsoft.com/office/drawing/2014/main" id="{37DAFFB2-567E-4865-B150-6E2885943119}"/>
                  </a:ext>
                </a:extLst>
              </p:cNvPr>
              <p:cNvSpPr/>
              <p:nvPr/>
            </p:nvSpPr>
            <p:spPr bwMode="gray">
              <a:xfrm>
                <a:off x="3134783" y="2843746"/>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27" name="Ellipse 226">
                <a:extLst>
                  <a:ext uri="{FF2B5EF4-FFF2-40B4-BE49-F238E27FC236}">
                    <a16:creationId xmlns:a16="http://schemas.microsoft.com/office/drawing/2014/main" id="{27A14458-9636-4CA6-8CA6-4986AA684344}"/>
                  </a:ext>
                </a:extLst>
              </p:cNvPr>
              <p:cNvSpPr/>
              <p:nvPr/>
            </p:nvSpPr>
            <p:spPr bwMode="gray">
              <a:xfrm>
                <a:off x="3204512" y="2790317"/>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28" name="Ellipse 227">
                <a:extLst>
                  <a:ext uri="{FF2B5EF4-FFF2-40B4-BE49-F238E27FC236}">
                    <a16:creationId xmlns:a16="http://schemas.microsoft.com/office/drawing/2014/main" id="{F298E240-A8A7-4295-B721-08C04C8F2A79}"/>
                  </a:ext>
                </a:extLst>
              </p:cNvPr>
              <p:cNvSpPr/>
              <p:nvPr/>
            </p:nvSpPr>
            <p:spPr bwMode="gray">
              <a:xfrm>
                <a:off x="3221871" y="3029940"/>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29" name="Ellipse 228">
                <a:extLst>
                  <a:ext uri="{FF2B5EF4-FFF2-40B4-BE49-F238E27FC236}">
                    <a16:creationId xmlns:a16="http://schemas.microsoft.com/office/drawing/2014/main" id="{05561EBF-CF1D-4B61-A695-55B65063C4EC}"/>
                  </a:ext>
                </a:extLst>
              </p:cNvPr>
              <p:cNvSpPr/>
              <p:nvPr/>
            </p:nvSpPr>
            <p:spPr bwMode="gray">
              <a:xfrm>
                <a:off x="3138732" y="3020870"/>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30" name="Ellipse 229">
                <a:extLst>
                  <a:ext uri="{FF2B5EF4-FFF2-40B4-BE49-F238E27FC236}">
                    <a16:creationId xmlns:a16="http://schemas.microsoft.com/office/drawing/2014/main" id="{D5A51C8B-A9A8-458C-9D7C-AD8689409257}"/>
                  </a:ext>
                </a:extLst>
              </p:cNvPr>
              <p:cNvSpPr/>
              <p:nvPr/>
            </p:nvSpPr>
            <p:spPr bwMode="gray">
              <a:xfrm flipH="1">
                <a:off x="3496056" y="2946434"/>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31" name="Ellipse 230">
                <a:extLst>
                  <a:ext uri="{FF2B5EF4-FFF2-40B4-BE49-F238E27FC236}">
                    <a16:creationId xmlns:a16="http://schemas.microsoft.com/office/drawing/2014/main" id="{67D4A658-08B0-4DDE-B3E6-E3721028F89E}"/>
                  </a:ext>
                </a:extLst>
              </p:cNvPr>
              <p:cNvSpPr/>
              <p:nvPr/>
            </p:nvSpPr>
            <p:spPr bwMode="gray">
              <a:xfrm flipH="1">
                <a:off x="3428690" y="2917586"/>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32" name="Ellipse 231">
                <a:extLst>
                  <a:ext uri="{FF2B5EF4-FFF2-40B4-BE49-F238E27FC236}">
                    <a16:creationId xmlns:a16="http://schemas.microsoft.com/office/drawing/2014/main" id="{45B00AED-91B6-4754-A6D1-413E521EF097}"/>
                  </a:ext>
                </a:extLst>
              </p:cNvPr>
              <p:cNvSpPr/>
              <p:nvPr/>
            </p:nvSpPr>
            <p:spPr bwMode="gray">
              <a:xfrm flipH="1">
                <a:off x="3473747" y="2843746"/>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33" name="Ellipse 232">
                <a:extLst>
                  <a:ext uri="{FF2B5EF4-FFF2-40B4-BE49-F238E27FC236}">
                    <a16:creationId xmlns:a16="http://schemas.microsoft.com/office/drawing/2014/main" id="{7235FAD1-4FF2-498C-9024-6AD19B8F6B86}"/>
                  </a:ext>
                </a:extLst>
              </p:cNvPr>
              <p:cNvSpPr/>
              <p:nvPr/>
            </p:nvSpPr>
            <p:spPr bwMode="gray">
              <a:xfrm flipH="1">
                <a:off x="3404017" y="2790317"/>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34" name="Ellipse 233">
                <a:extLst>
                  <a:ext uri="{FF2B5EF4-FFF2-40B4-BE49-F238E27FC236}">
                    <a16:creationId xmlns:a16="http://schemas.microsoft.com/office/drawing/2014/main" id="{035793F7-3E52-4F72-8D90-B53E455A18B1}"/>
                  </a:ext>
                </a:extLst>
              </p:cNvPr>
              <p:cNvSpPr/>
              <p:nvPr/>
            </p:nvSpPr>
            <p:spPr bwMode="gray">
              <a:xfrm flipH="1">
                <a:off x="3386659" y="3029940"/>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35" name="Ellipse 234">
                <a:extLst>
                  <a:ext uri="{FF2B5EF4-FFF2-40B4-BE49-F238E27FC236}">
                    <a16:creationId xmlns:a16="http://schemas.microsoft.com/office/drawing/2014/main" id="{B100C713-1EF4-4D7F-B175-56617F32B76E}"/>
                  </a:ext>
                </a:extLst>
              </p:cNvPr>
              <p:cNvSpPr/>
              <p:nvPr/>
            </p:nvSpPr>
            <p:spPr bwMode="gray">
              <a:xfrm flipH="1">
                <a:off x="3469797" y="3020870"/>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36" name="Ellipse 236">
                <a:extLst>
                  <a:ext uri="{FF2B5EF4-FFF2-40B4-BE49-F238E27FC236}">
                    <a16:creationId xmlns:a16="http://schemas.microsoft.com/office/drawing/2014/main" id="{F8ADEC8C-5C96-42D4-B31F-26F132E3021A}"/>
                  </a:ext>
                </a:extLst>
              </p:cNvPr>
              <p:cNvSpPr/>
              <p:nvPr/>
            </p:nvSpPr>
            <p:spPr bwMode="gray">
              <a:xfrm>
                <a:off x="3122884" y="2758530"/>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37" name="Ellipse 237">
                <a:extLst>
                  <a:ext uri="{FF2B5EF4-FFF2-40B4-BE49-F238E27FC236}">
                    <a16:creationId xmlns:a16="http://schemas.microsoft.com/office/drawing/2014/main" id="{D716D9CD-91D3-4E34-9099-2786D44DB21C}"/>
                  </a:ext>
                </a:extLst>
              </p:cNvPr>
              <p:cNvSpPr/>
              <p:nvPr/>
            </p:nvSpPr>
            <p:spPr bwMode="gray">
              <a:xfrm flipH="1">
                <a:off x="3503728" y="2755818"/>
                <a:ext cx="49347" cy="44234"/>
              </a:xfrm>
              <a:prstGeom prst="ellipse">
                <a:avLst/>
              </a:prstGeom>
              <a:solidFill>
                <a:schemeClr val="bg1"/>
              </a:solidFill>
              <a:ln>
                <a:solidFill>
                  <a:srgbClr val="A5E1E1"/>
                </a:solid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cxnSp>
            <p:nvCxnSpPr>
              <p:cNvPr id="38" name="Gerader Verbinder 241">
                <a:extLst>
                  <a:ext uri="{FF2B5EF4-FFF2-40B4-BE49-F238E27FC236}">
                    <a16:creationId xmlns:a16="http://schemas.microsoft.com/office/drawing/2014/main" id="{114174C3-6DCA-44B4-AA8F-5D581C4C7245}"/>
                  </a:ext>
                </a:extLst>
              </p:cNvPr>
              <p:cNvCxnSpPr/>
              <p:nvPr/>
            </p:nvCxnSpPr>
            <p:spPr bwMode="gray">
              <a:xfrm flipV="1">
                <a:off x="3191841" y="2574199"/>
                <a:ext cx="0" cy="108485"/>
              </a:xfrm>
              <a:prstGeom prst="line">
                <a:avLst/>
              </a:prstGeom>
              <a:solidFill>
                <a:schemeClr val="tx2"/>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9" name="Gerader Verbinder 242">
                <a:extLst>
                  <a:ext uri="{FF2B5EF4-FFF2-40B4-BE49-F238E27FC236}">
                    <a16:creationId xmlns:a16="http://schemas.microsoft.com/office/drawing/2014/main" id="{88596EB2-A12C-4CEA-BE54-185B6F06F1CD}"/>
                  </a:ext>
                </a:extLst>
              </p:cNvPr>
              <p:cNvCxnSpPr/>
              <p:nvPr/>
            </p:nvCxnSpPr>
            <p:spPr bwMode="gray">
              <a:xfrm flipV="1">
                <a:off x="3459143" y="2574199"/>
                <a:ext cx="0" cy="108485"/>
              </a:xfrm>
              <a:prstGeom prst="line">
                <a:avLst/>
              </a:prstGeom>
              <a:solidFill>
                <a:schemeClr val="tx2"/>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41" name="Textfeld 7">
              <a:extLst>
                <a:ext uri="{FF2B5EF4-FFF2-40B4-BE49-F238E27FC236}">
                  <a16:creationId xmlns:a16="http://schemas.microsoft.com/office/drawing/2014/main" id="{FB5AA1F2-0004-4D83-90D1-2322EA7D299E}"/>
                </a:ext>
              </a:extLst>
            </p:cNvPr>
            <p:cNvSpPr txBox="1">
              <a:spLocks/>
            </p:cNvSpPr>
            <p:nvPr/>
          </p:nvSpPr>
          <p:spPr bwMode="gray">
            <a:xfrm>
              <a:off x="2794393" y="2229373"/>
              <a:ext cx="1045916" cy="275933"/>
            </a:xfrm>
            <a:prstGeom prst="rect">
              <a:avLst/>
            </a:prstGeom>
            <a:solidFill>
              <a:srgbClr val="00A8A4"/>
            </a:solidFill>
          </p:spPr>
          <p:txBody>
            <a:bodyPr wrap="square" lIns="26986" tIns="26986" rIns="26986" bIns="26986" rtlCol="0" anchor="ctr">
              <a:noAutofit/>
            </a:bodyPr>
            <a:lstStyle/>
            <a:p>
              <a:pPr algn="ctr">
                <a:lnSpc>
                  <a:spcPct val="110000"/>
                </a:lnSpc>
              </a:pPr>
              <a:r>
                <a:rPr lang="en-US" sz="750" b="1" dirty="0">
                  <a:solidFill>
                    <a:schemeClr val="bg1"/>
                  </a:solidFill>
                  <a:ea typeface="Arial Unicode MS" panose="020B0604020202020204" pitchFamily="34" charset="-128"/>
                  <a:cs typeface="Arial Unicode MS" panose="020B0604020202020204" pitchFamily="34" charset="-128"/>
                </a:rPr>
                <a:t>Electrolyzer</a:t>
              </a:r>
            </a:p>
          </p:txBody>
        </p:sp>
        <p:sp>
          <p:nvSpPr>
            <p:cNvPr id="40" name="Rechteck 241">
              <a:extLst>
                <a:ext uri="{FF2B5EF4-FFF2-40B4-BE49-F238E27FC236}">
                  <a16:creationId xmlns:a16="http://schemas.microsoft.com/office/drawing/2014/main" id="{23D680A1-9711-4FBE-A2C1-AA0E3FADA610}"/>
                </a:ext>
              </a:extLst>
            </p:cNvPr>
            <p:cNvSpPr>
              <a:spLocks/>
            </p:cNvSpPr>
            <p:nvPr/>
          </p:nvSpPr>
          <p:spPr bwMode="gray">
            <a:xfrm>
              <a:off x="2794393" y="2229373"/>
              <a:ext cx="1045989" cy="1003116"/>
            </a:xfrm>
            <a:prstGeom prst="rect">
              <a:avLst/>
            </a:prstGeom>
            <a:noFill/>
            <a:ln w="9525">
              <a:solidFill>
                <a:srgbClr val="41AAAA"/>
              </a:solidFill>
              <a:miter lim="800000"/>
              <a:headEnd/>
              <a:tailEnd/>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grpSp>
      <p:sp>
        <p:nvSpPr>
          <p:cNvPr id="107" name="Freeform 6">
            <a:extLst>
              <a:ext uri="{FF2B5EF4-FFF2-40B4-BE49-F238E27FC236}">
                <a16:creationId xmlns:a16="http://schemas.microsoft.com/office/drawing/2014/main" id="{8B93A261-E6CC-4982-83CB-FFB4804902F1}"/>
              </a:ext>
            </a:extLst>
          </p:cNvPr>
          <p:cNvSpPr>
            <a:spLocks noChangeAspect="1" noEditPoints="1"/>
          </p:cNvSpPr>
          <p:nvPr/>
        </p:nvSpPr>
        <p:spPr bwMode="gray">
          <a:xfrm>
            <a:off x="7925580" y="4037611"/>
            <a:ext cx="298772" cy="216090"/>
          </a:xfrm>
          <a:custGeom>
            <a:avLst/>
            <a:gdLst>
              <a:gd name="T0" fmla="*/ 4441 w 4441"/>
              <a:gd name="T1" fmla="*/ 614 h 3212"/>
              <a:gd name="T2" fmla="*/ 3922 w 4441"/>
              <a:gd name="T3" fmla="*/ 1134 h 3212"/>
              <a:gd name="T4" fmla="*/ 3446 w 4441"/>
              <a:gd name="T5" fmla="*/ 823 h 3212"/>
              <a:gd name="T6" fmla="*/ 3213 w 4441"/>
              <a:gd name="T7" fmla="*/ 945 h 3212"/>
              <a:gd name="T8" fmla="*/ 2933 w 4441"/>
              <a:gd name="T9" fmla="*/ 703 h 3212"/>
              <a:gd name="T10" fmla="*/ 2882 w 4441"/>
              <a:gd name="T11" fmla="*/ 708 h 3212"/>
              <a:gd name="T12" fmla="*/ 2719 w 4441"/>
              <a:gd name="T13" fmla="*/ 642 h 3212"/>
              <a:gd name="T14" fmla="*/ 2599 w 4441"/>
              <a:gd name="T15" fmla="*/ 708 h 3212"/>
              <a:gd name="T16" fmla="*/ 2457 w 4441"/>
              <a:gd name="T17" fmla="*/ 567 h 3212"/>
              <a:gd name="T18" fmla="*/ 2599 w 4441"/>
              <a:gd name="T19" fmla="*/ 425 h 3212"/>
              <a:gd name="T20" fmla="*/ 2649 w 4441"/>
              <a:gd name="T21" fmla="*/ 434 h 3212"/>
              <a:gd name="T22" fmla="*/ 2882 w 4441"/>
              <a:gd name="T23" fmla="*/ 236 h 3212"/>
              <a:gd name="T24" fmla="*/ 3034 w 4441"/>
              <a:gd name="T25" fmla="*/ 291 h 3212"/>
              <a:gd name="T26" fmla="*/ 3402 w 4441"/>
              <a:gd name="T27" fmla="*/ 0 h 3212"/>
              <a:gd name="T28" fmla="*/ 3699 w 4441"/>
              <a:gd name="T29" fmla="*/ 144 h 3212"/>
              <a:gd name="T30" fmla="*/ 3922 w 4441"/>
              <a:gd name="T31" fmla="*/ 94 h 3212"/>
              <a:gd name="T32" fmla="*/ 4441 w 4441"/>
              <a:gd name="T33" fmla="*/ 614 h 3212"/>
              <a:gd name="T34" fmla="*/ 2268 w 4441"/>
              <a:gd name="T35" fmla="*/ 2014 h 3212"/>
              <a:gd name="T36" fmla="*/ 1512 w 4441"/>
              <a:gd name="T37" fmla="*/ 1620 h 3212"/>
              <a:gd name="T38" fmla="*/ 1512 w 4441"/>
              <a:gd name="T39" fmla="*/ 2014 h 3212"/>
              <a:gd name="T40" fmla="*/ 756 w 4441"/>
              <a:gd name="T41" fmla="*/ 1620 h 3212"/>
              <a:gd name="T42" fmla="*/ 756 w 4441"/>
              <a:gd name="T43" fmla="*/ 2014 h 3212"/>
              <a:gd name="T44" fmla="*/ 0 w 4441"/>
              <a:gd name="T45" fmla="*/ 1620 h 3212"/>
              <a:gd name="T46" fmla="*/ 0 w 4441"/>
              <a:gd name="T47" fmla="*/ 3212 h 3212"/>
              <a:gd name="T48" fmla="*/ 2741 w 4441"/>
              <a:gd name="T49" fmla="*/ 3212 h 3212"/>
              <a:gd name="T50" fmla="*/ 2741 w 4441"/>
              <a:gd name="T51" fmla="*/ 945 h 3212"/>
              <a:gd name="T52" fmla="*/ 2268 w 4441"/>
              <a:gd name="T53" fmla="*/ 945 h 3212"/>
              <a:gd name="T54" fmla="*/ 2268 w 4441"/>
              <a:gd name="T55" fmla="*/ 2014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41" h="3212">
                <a:moveTo>
                  <a:pt x="4441" y="614"/>
                </a:moveTo>
                <a:cubicBezTo>
                  <a:pt x="4441" y="901"/>
                  <a:pt x="4209" y="1134"/>
                  <a:pt x="3922" y="1134"/>
                </a:cubicBezTo>
                <a:cubicBezTo>
                  <a:pt x="3709" y="1134"/>
                  <a:pt x="3526" y="1006"/>
                  <a:pt x="3446" y="823"/>
                </a:cubicBezTo>
                <a:cubicBezTo>
                  <a:pt x="3395" y="896"/>
                  <a:pt x="3309" y="945"/>
                  <a:pt x="3213" y="945"/>
                </a:cubicBezTo>
                <a:cubicBezTo>
                  <a:pt x="3071" y="945"/>
                  <a:pt x="2953" y="840"/>
                  <a:pt x="2933" y="703"/>
                </a:cubicBezTo>
                <a:cubicBezTo>
                  <a:pt x="2917" y="706"/>
                  <a:pt x="2900" y="708"/>
                  <a:pt x="2882" y="708"/>
                </a:cubicBezTo>
                <a:cubicBezTo>
                  <a:pt x="2819" y="708"/>
                  <a:pt x="2761" y="683"/>
                  <a:pt x="2719" y="642"/>
                </a:cubicBezTo>
                <a:cubicBezTo>
                  <a:pt x="2693" y="682"/>
                  <a:pt x="2649" y="708"/>
                  <a:pt x="2599" y="708"/>
                </a:cubicBezTo>
                <a:cubicBezTo>
                  <a:pt x="2521" y="708"/>
                  <a:pt x="2457" y="645"/>
                  <a:pt x="2457" y="567"/>
                </a:cubicBezTo>
                <a:cubicBezTo>
                  <a:pt x="2457" y="488"/>
                  <a:pt x="2521" y="425"/>
                  <a:pt x="2599" y="425"/>
                </a:cubicBezTo>
                <a:cubicBezTo>
                  <a:pt x="2617" y="425"/>
                  <a:pt x="2634" y="428"/>
                  <a:pt x="2649" y="434"/>
                </a:cubicBezTo>
                <a:cubicBezTo>
                  <a:pt x="2667" y="322"/>
                  <a:pt x="2765" y="236"/>
                  <a:pt x="2882" y="236"/>
                </a:cubicBezTo>
                <a:cubicBezTo>
                  <a:pt x="2940" y="236"/>
                  <a:pt x="2993" y="257"/>
                  <a:pt x="3034" y="291"/>
                </a:cubicBezTo>
                <a:cubicBezTo>
                  <a:pt x="3073" y="124"/>
                  <a:pt x="3223" y="0"/>
                  <a:pt x="3402" y="0"/>
                </a:cubicBezTo>
                <a:cubicBezTo>
                  <a:pt x="3523" y="0"/>
                  <a:pt x="3630" y="56"/>
                  <a:pt x="3699" y="144"/>
                </a:cubicBezTo>
                <a:cubicBezTo>
                  <a:pt x="3767" y="112"/>
                  <a:pt x="3842" y="94"/>
                  <a:pt x="3922" y="94"/>
                </a:cubicBezTo>
                <a:cubicBezTo>
                  <a:pt x="4209" y="94"/>
                  <a:pt x="4441" y="327"/>
                  <a:pt x="4441" y="614"/>
                </a:cubicBezTo>
                <a:close/>
                <a:moveTo>
                  <a:pt x="2268" y="2014"/>
                </a:moveTo>
                <a:lnTo>
                  <a:pt x="1512" y="1620"/>
                </a:lnTo>
                <a:lnTo>
                  <a:pt x="1512" y="2014"/>
                </a:lnTo>
                <a:lnTo>
                  <a:pt x="756" y="1620"/>
                </a:lnTo>
                <a:lnTo>
                  <a:pt x="756" y="2014"/>
                </a:lnTo>
                <a:lnTo>
                  <a:pt x="0" y="1620"/>
                </a:lnTo>
                <a:lnTo>
                  <a:pt x="0" y="3212"/>
                </a:lnTo>
                <a:lnTo>
                  <a:pt x="2741" y="3212"/>
                </a:lnTo>
                <a:lnTo>
                  <a:pt x="2741" y="945"/>
                </a:lnTo>
                <a:lnTo>
                  <a:pt x="2268" y="945"/>
                </a:lnTo>
                <a:lnTo>
                  <a:pt x="2268" y="2014"/>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dirty="0"/>
          </a:p>
        </p:txBody>
      </p:sp>
      <p:sp>
        <p:nvSpPr>
          <p:cNvPr id="109" name="Freeform 7">
            <a:extLst>
              <a:ext uri="{FF2B5EF4-FFF2-40B4-BE49-F238E27FC236}">
                <a16:creationId xmlns:a16="http://schemas.microsoft.com/office/drawing/2014/main" id="{61FF6E97-09F5-4476-A6C5-46F3E37AC6A2}"/>
              </a:ext>
            </a:extLst>
          </p:cNvPr>
          <p:cNvSpPr>
            <a:spLocks noChangeAspect="1" noEditPoints="1"/>
          </p:cNvSpPr>
          <p:nvPr/>
        </p:nvSpPr>
        <p:spPr bwMode="gray">
          <a:xfrm>
            <a:off x="8137545" y="4485382"/>
            <a:ext cx="303991" cy="219968"/>
          </a:xfrm>
          <a:custGeom>
            <a:avLst/>
            <a:gdLst>
              <a:gd name="T0" fmla="*/ 1634 w 4263"/>
              <a:gd name="T1" fmla="*/ 1359 h 3082"/>
              <a:gd name="T2" fmla="*/ 908 w 4263"/>
              <a:gd name="T3" fmla="*/ 453 h 3082"/>
              <a:gd name="T4" fmla="*/ 726 w 4263"/>
              <a:gd name="T5" fmla="*/ 2085 h 3082"/>
              <a:gd name="T6" fmla="*/ 183 w 4263"/>
              <a:gd name="T7" fmla="*/ 1450 h 3082"/>
              <a:gd name="T8" fmla="*/ 0 w 4263"/>
              <a:gd name="T9" fmla="*/ 2085 h 3082"/>
              <a:gd name="T10" fmla="*/ 1089 w 4263"/>
              <a:gd name="T11" fmla="*/ 3082 h 3082"/>
              <a:gd name="T12" fmla="*/ 1451 w 4263"/>
              <a:gd name="T13" fmla="*/ 2629 h 3082"/>
              <a:gd name="T14" fmla="*/ 2812 w 4263"/>
              <a:gd name="T15" fmla="*/ 3082 h 3082"/>
              <a:gd name="T16" fmla="*/ 1815 w 4263"/>
              <a:gd name="T17" fmla="*/ 0 h 3082"/>
              <a:gd name="T18" fmla="*/ 545 w 4263"/>
              <a:gd name="T19" fmla="*/ 2539 h 3082"/>
              <a:gd name="T20" fmla="*/ 364 w 4263"/>
              <a:gd name="T21" fmla="*/ 2356 h 3082"/>
              <a:gd name="T22" fmla="*/ 545 w 4263"/>
              <a:gd name="T23" fmla="*/ 2539 h 3082"/>
              <a:gd name="T24" fmla="*/ 364 w 4263"/>
              <a:gd name="T25" fmla="*/ 2175 h 3082"/>
              <a:gd name="T26" fmla="*/ 545 w 4263"/>
              <a:gd name="T27" fmla="*/ 1994 h 3082"/>
              <a:gd name="T28" fmla="*/ 545 w 4263"/>
              <a:gd name="T29" fmla="*/ 1813 h 3082"/>
              <a:gd name="T30" fmla="*/ 364 w 4263"/>
              <a:gd name="T31" fmla="*/ 1631 h 3082"/>
              <a:gd name="T32" fmla="*/ 545 w 4263"/>
              <a:gd name="T33" fmla="*/ 1813 h 3082"/>
              <a:gd name="T34" fmla="*/ 1089 w 4263"/>
              <a:gd name="T35" fmla="*/ 1540 h 3082"/>
              <a:gd name="T36" fmla="*/ 1270 w 4263"/>
              <a:gd name="T37" fmla="*/ 1359 h 3082"/>
              <a:gd name="T38" fmla="*/ 1270 w 4263"/>
              <a:gd name="T39" fmla="*/ 1178 h 3082"/>
              <a:gd name="T40" fmla="*/ 1089 w 4263"/>
              <a:gd name="T41" fmla="*/ 997 h 3082"/>
              <a:gd name="T42" fmla="*/ 1270 w 4263"/>
              <a:gd name="T43" fmla="*/ 1178 h 3082"/>
              <a:gd name="T44" fmla="*/ 1451 w 4263"/>
              <a:gd name="T45" fmla="*/ 1904 h 3082"/>
              <a:gd name="T46" fmla="*/ 1634 w 4263"/>
              <a:gd name="T47" fmla="*/ 1721 h 3082"/>
              <a:gd name="T48" fmla="*/ 2450 w 4263"/>
              <a:gd name="T49" fmla="*/ 634 h 3082"/>
              <a:gd name="T50" fmla="*/ 2631 w 4263"/>
              <a:gd name="T51" fmla="*/ 816 h 3082"/>
              <a:gd name="T52" fmla="*/ 2450 w 4263"/>
              <a:gd name="T53" fmla="*/ 634 h 3082"/>
              <a:gd name="T54" fmla="*/ 2631 w 4263"/>
              <a:gd name="T55" fmla="*/ 997 h 3082"/>
              <a:gd name="T56" fmla="*/ 2450 w 4263"/>
              <a:gd name="T57" fmla="*/ 1178 h 3082"/>
              <a:gd name="T58" fmla="*/ 2450 w 4263"/>
              <a:gd name="T59" fmla="*/ 1359 h 3082"/>
              <a:gd name="T60" fmla="*/ 2631 w 4263"/>
              <a:gd name="T61" fmla="*/ 1540 h 3082"/>
              <a:gd name="T62" fmla="*/ 2450 w 4263"/>
              <a:gd name="T63" fmla="*/ 1359 h 3082"/>
              <a:gd name="T64" fmla="*/ 2631 w 4263"/>
              <a:gd name="T65" fmla="*/ 1721 h 3082"/>
              <a:gd name="T66" fmla="*/ 2450 w 4263"/>
              <a:gd name="T67" fmla="*/ 1904 h 3082"/>
              <a:gd name="T68" fmla="*/ 2086 w 4263"/>
              <a:gd name="T69" fmla="*/ 1359 h 3082"/>
              <a:gd name="T70" fmla="*/ 2269 w 4263"/>
              <a:gd name="T71" fmla="*/ 1540 h 3082"/>
              <a:gd name="T72" fmla="*/ 2086 w 4263"/>
              <a:gd name="T73" fmla="*/ 1359 h 3082"/>
              <a:gd name="T74" fmla="*/ 2269 w 4263"/>
              <a:gd name="T75" fmla="*/ 1721 h 3082"/>
              <a:gd name="T76" fmla="*/ 2086 w 4263"/>
              <a:gd name="T77" fmla="*/ 1904 h 3082"/>
              <a:gd name="T78" fmla="*/ 2086 w 4263"/>
              <a:gd name="T79" fmla="*/ 2085 h 3082"/>
              <a:gd name="T80" fmla="*/ 2269 w 4263"/>
              <a:gd name="T81" fmla="*/ 2266 h 3082"/>
              <a:gd name="T82" fmla="*/ 2086 w 4263"/>
              <a:gd name="T83" fmla="*/ 2085 h 3082"/>
              <a:gd name="T84" fmla="*/ 3719 w 4263"/>
              <a:gd name="T85" fmla="*/ 1631 h 3082"/>
              <a:gd name="T86" fmla="*/ 2993 w 4263"/>
              <a:gd name="T87" fmla="*/ 1994 h 3082"/>
              <a:gd name="T88" fmla="*/ 3536 w 4263"/>
              <a:gd name="T89" fmla="*/ 3082 h 3082"/>
              <a:gd name="T90" fmla="*/ 4082 w 4263"/>
              <a:gd name="T91" fmla="*/ 2810 h 3082"/>
              <a:gd name="T92" fmla="*/ 4263 w 4263"/>
              <a:gd name="T93" fmla="*/ 3082 h 3082"/>
              <a:gd name="T94" fmla="*/ 3719 w 4263"/>
              <a:gd name="T95" fmla="*/ 905 h 3082"/>
              <a:gd name="T96" fmla="*/ 3174 w 4263"/>
              <a:gd name="T97" fmla="*/ 2356 h 3082"/>
              <a:gd name="T98" fmla="*/ 3355 w 4263"/>
              <a:gd name="T99" fmla="*/ 2175 h 3082"/>
              <a:gd name="T100" fmla="*/ 3719 w 4263"/>
              <a:gd name="T101" fmla="*/ 1994 h 3082"/>
              <a:gd name="T102" fmla="*/ 3536 w 4263"/>
              <a:gd name="T103" fmla="*/ 1813 h 3082"/>
              <a:gd name="T104" fmla="*/ 3719 w 4263"/>
              <a:gd name="T105" fmla="*/ 1994 h 3082"/>
              <a:gd name="T106" fmla="*/ 3900 w 4263"/>
              <a:gd name="T107" fmla="*/ 2356 h 3082"/>
              <a:gd name="T108" fmla="*/ 4082 w 4263"/>
              <a:gd name="T109" fmla="*/ 2175 h 3082"/>
              <a:gd name="T110" fmla="*/ 4082 w 4263"/>
              <a:gd name="T111" fmla="*/ 1994 h 3082"/>
              <a:gd name="T112" fmla="*/ 3900 w 4263"/>
              <a:gd name="T113" fmla="*/ 1813 h 3082"/>
              <a:gd name="T114" fmla="*/ 4082 w 4263"/>
              <a:gd name="T115" fmla="*/ 1994 h 3082"/>
              <a:gd name="T116" fmla="*/ 3900 w 4263"/>
              <a:gd name="T117" fmla="*/ 1631 h 3082"/>
              <a:gd name="T118" fmla="*/ 4082 w 4263"/>
              <a:gd name="T119" fmla="*/ 145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3" h="3082">
                <a:moveTo>
                  <a:pt x="1815" y="1359"/>
                </a:moveTo>
                <a:lnTo>
                  <a:pt x="1634" y="1359"/>
                </a:lnTo>
                <a:lnTo>
                  <a:pt x="1634" y="453"/>
                </a:lnTo>
                <a:lnTo>
                  <a:pt x="908" y="453"/>
                </a:lnTo>
                <a:lnTo>
                  <a:pt x="908" y="2085"/>
                </a:lnTo>
                <a:lnTo>
                  <a:pt x="726" y="2085"/>
                </a:lnTo>
                <a:lnTo>
                  <a:pt x="726" y="1450"/>
                </a:lnTo>
                <a:lnTo>
                  <a:pt x="183" y="1450"/>
                </a:lnTo>
                <a:lnTo>
                  <a:pt x="183" y="2085"/>
                </a:lnTo>
                <a:lnTo>
                  <a:pt x="0" y="2085"/>
                </a:lnTo>
                <a:lnTo>
                  <a:pt x="0" y="3082"/>
                </a:lnTo>
                <a:lnTo>
                  <a:pt x="1089" y="3082"/>
                </a:lnTo>
                <a:lnTo>
                  <a:pt x="1089" y="2629"/>
                </a:lnTo>
                <a:lnTo>
                  <a:pt x="1451" y="2629"/>
                </a:lnTo>
                <a:lnTo>
                  <a:pt x="1451" y="3082"/>
                </a:lnTo>
                <a:lnTo>
                  <a:pt x="2812" y="3082"/>
                </a:lnTo>
                <a:lnTo>
                  <a:pt x="2812" y="139"/>
                </a:lnTo>
                <a:lnTo>
                  <a:pt x="1815" y="0"/>
                </a:lnTo>
                <a:lnTo>
                  <a:pt x="1815" y="1359"/>
                </a:lnTo>
                <a:close/>
                <a:moveTo>
                  <a:pt x="545" y="2539"/>
                </a:moveTo>
                <a:lnTo>
                  <a:pt x="364" y="2539"/>
                </a:lnTo>
                <a:lnTo>
                  <a:pt x="364" y="2356"/>
                </a:lnTo>
                <a:lnTo>
                  <a:pt x="545" y="2356"/>
                </a:lnTo>
                <a:lnTo>
                  <a:pt x="545" y="2539"/>
                </a:lnTo>
                <a:close/>
                <a:moveTo>
                  <a:pt x="545" y="2175"/>
                </a:moveTo>
                <a:lnTo>
                  <a:pt x="364" y="2175"/>
                </a:lnTo>
                <a:lnTo>
                  <a:pt x="364" y="1994"/>
                </a:lnTo>
                <a:lnTo>
                  <a:pt x="545" y="1994"/>
                </a:lnTo>
                <a:lnTo>
                  <a:pt x="545" y="2175"/>
                </a:lnTo>
                <a:close/>
                <a:moveTo>
                  <a:pt x="545" y="1813"/>
                </a:moveTo>
                <a:lnTo>
                  <a:pt x="364" y="1813"/>
                </a:lnTo>
                <a:lnTo>
                  <a:pt x="364" y="1631"/>
                </a:lnTo>
                <a:lnTo>
                  <a:pt x="545" y="1631"/>
                </a:lnTo>
                <a:lnTo>
                  <a:pt x="545" y="1813"/>
                </a:lnTo>
                <a:close/>
                <a:moveTo>
                  <a:pt x="1270" y="1540"/>
                </a:moveTo>
                <a:lnTo>
                  <a:pt x="1089" y="1540"/>
                </a:lnTo>
                <a:lnTo>
                  <a:pt x="1089" y="1359"/>
                </a:lnTo>
                <a:lnTo>
                  <a:pt x="1270" y="1359"/>
                </a:lnTo>
                <a:lnTo>
                  <a:pt x="1270" y="1540"/>
                </a:lnTo>
                <a:close/>
                <a:moveTo>
                  <a:pt x="1270" y="1178"/>
                </a:moveTo>
                <a:lnTo>
                  <a:pt x="1089" y="1178"/>
                </a:lnTo>
                <a:lnTo>
                  <a:pt x="1089" y="997"/>
                </a:lnTo>
                <a:lnTo>
                  <a:pt x="1270" y="997"/>
                </a:lnTo>
                <a:lnTo>
                  <a:pt x="1270" y="1178"/>
                </a:lnTo>
                <a:close/>
                <a:moveTo>
                  <a:pt x="1634" y="1904"/>
                </a:moveTo>
                <a:lnTo>
                  <a:pt x="1451" y="1904"/>
                </a:lnTo>
                <a:lnTo>
                  <a:pt x="1451" y="1721"/>
                </a:lnTo>
                <a:lnTo>
                  <a:pt x="1634" y="1721"/>
                </a:lnTo>
                <a:lnTo>
                  <a:pt x="1634" y="1904"/>
                </a:lnTo>
                <a:close/>
                <a:moveTo>
                  <a:pt x="2450" y="634"/>
                </a:moveTo>
                <a:lnTo>
                  <a:pt x="2631" y="634"/>
                </a:lnTo>
                <a:lnTo>
                  <a:pt x="2631" y="816"/>
                </a:lnTo>
                <a:lnTo>
                  <a:pt x="2450" y="816"/>
                </a:lnTo>
                <a:lnTo>
                  <a:pt x="2450" y="634"/>
                </a:lnTo>
                <a:close/>
                <a:moveTo>
                  <a:pt x="2450" y="997"/>
                </a:moveTo>
                <a:lnTo>
                  <a:pt x="2631" y="997"/>
                </a:lnTo>
                <a:lnTo>
                  <a:pt x="2631" y="1178"/>
                </a:lnTo>
                <a:lnTo>
                  <a:pt x="2450" y="1178"/>
                </a:lnTo>
                <a:lnTo>
                  <a:pt x="2450" y="997"/>
                </a:lnTo>
                <a:close/>
                <a:moveTo>
                  <a:pt x="2450" y="1359"/>
                </a:moveTo>
                <a:lnTo>
                  <a:pt x="2631" y="1359"/>
                </a:lnTo>
                <a:lnTo>
                  <a:pt x="2631" y="1540"/>
                </a:lnTo>
                <a:lnTo>
                  <a:pt x="2450" y="1540"/>
                </a:lnTo>
                <a:lnTo>
                  <a:pt x="2450" y="1359"/>
                </a:lnTo>
                <a:close/>
                <a:moveTo>
                  <a:pt x="2450" y="1721"/>
                </a:moveTo>
                <a:lnTo>
                  <a:pt x="2631" y="1721"/>
                </a:lnTo>
                <a:lnTo>
                  <a:pt x="2631" y="1904"/>
                </a:lnTo>
                <a:lnTo>
                  <a:pt x="2450" y="1904"/>
                </a:lnTo>
                <a:lnTo>
                  <a:pt x="2450" y="1721"/>
                </a:lnTo>
                <a:close/>
                <a:moveTo>
                  <a:pt x="2086" y="1359"/>
                </a:moveTo>
                <a:lnTo>
                  <a:pt x="2269" y="1359"/>
                </a:lnTo>
                <a:lnTo>
                  <a:pt x="2269" y="1540"/>
                </a:lnTo>
                <a:lnTo>
                  <a:pt x="2086" y="1540"/>
                </a:lnTo>
                <a:lnTo>
                  <a:pt x="2086" y="1359"/>
                </a:lnTo>
                <a:close/>
                <a:moveTo>
                  <a:pt x="2086" y="1721"/>
                </a:moveTo>
                <a:lnTo>
                  <a:pt x="2269" y="1721"/>
                </a:lnTo>
                <a:lnTo>
                  <a:pt x="2269" y="1904"/>
                </a:lnTo>
                <a:lnTo>
                  <a:pt x="2086" y="1904"/>
                </a:lnTo>
                <a:lnTo>
                  <a:pt x="2086" y="1721"/>
                </a:lnTo>
                <a:close/>
                <a:moveTo>
                  <a:pt x="2086" y="2085"/>
                </a:moveTo>
                <a:lnTo>
                  <a:pt x="2269" y="2085"/>
                </a:lnTo>
                <a:lnTo>
                  <a:pt x="2269" y="2266"/>
                </a:lnTo>
                <a:lnTo>
                  <a:pt x="2086" y="2266"/>
                </a:lnTo>
                <a:lnTo>
                  <a:pt x="2086" y="2085"/>
                </a:lnTo>
                <a:close/>
                <a:moveTo>
                  <a:pt x="3719" y="905"/>
                </a:moveTo>
                <a:lnTo>
                  <a:pt x="3719" y="1631"/>
                </a:lnTo>
                <a:lnTo>
                  <a:pt x="3355" y="1631"/>
                </a:lnTo>
                <a:lnTo>
                  <a:pt x="2993" y="1994"/>
                </a:lnTo>
                <a:lnTo>
                  <a:pt x="2993" y="3082"/>
                </a:lnTo>
                <a:lnTo>
                  <a:pt x="3536" y="3082"/>
                </a:lnTo>
                <a:lnTo>
                  <a:pt x="3536" y="2810"/>
                </a:lnTo>
                <a:lnTo>
                  <a:pt x="4082" y="2810"/>
                </a:lnTo>
                <a:lnTo>
                  <a:pt x="4082" y="3082"/>
                </a:lnTo>
                <a:lnTo>
                  <a:pt x="4263" y="3082"/>
                </a:lnTo>
                <a:lnTo>
                  <a:pt x="4263" y="905"/>
                </a:lnTo>
                <a:lnTo>
                  <a:pt x="3719" y="905"/>
                </a:lnTo>
                <a:close/>
                <a:moveTo>
                  <a:pt x="3355" y="2356"/>
                </a:moveTo>
                <a:lnTo>
                  <a:pt x="3174" y="2356"/>
                </a:lnTo>
                <a:lnTo>
                  <a:pt x="3174" y="2175"/>
                </a:lnTo>
                <a:lnTo>
                  <a:pt x="3355" y="2175"/>
                </a:lnTo>
                <a:lnTo>
                  <a:pt x="3355" y="2356"/>
                </a:lnTo>
                <a:close/>
                <a:moveTo>
                  <a:pt x="3719" y="1994"/>
                </a:moveTo>
                <a:lnTo>
                  <a:pt x="3536" y="1994"/>
                </a:lnTo>
                <a:lnTo>
                  <a:pt x="3536" y="1813"/>
                </a:lnTo>
                <a:lnTo>
                  <a:pt x="3719" y="1813"/>
                </a:lnTo>
                <a:lnTo>
                  <a:pt x="3719" y="1994"/>
                </a:lnTo>
                <a:close/>
                <a:moveTo>
                  <a:pt x="4082" y="2356"/>
                </a:moveTo>
                <a:lnTo>
                  <a:pt x="3900" y="2356"/>
                </a:lnTo>
                <a:lnTo>
                  <a:pt x="3900" y="2175"/>
                </a:lnTo>
                <a:lnTo>
                  <a:pt x="4082" y="2175"/>
                </a:lnTo>
                <a:lnTo>
                  <a:pt x="4082" y="2356"/>
                </a:lnTo>
                <a:close/>
                <a:moveTo>
                  <a:pt x="4082" y="1994"/>
                </a:moveTo>
                <a:lnTo>
                  <a:pt x="3900" y="1994"/>
                </a:lnTo>
                <a:lnTo>
                  <a:pt x="3900" y="1813"/>
                </a:lnTo>
                <a:lnTo>
                  <a:pt x="4082" y="1813"/>
                </a:lnTo>
                <a:lnTo>
                  <a:pt x="4082" y="1994"/>
                </a:lnTo>
                <a:close/>
                <a:moveTo>
                  <a:pt x="4082" y="1631"/>
                </a:moveTo>
                <a:lnTo>
                  <a:pt x="3900" y="1631"/>
                </a:lnTo>
                <a:lnTo>
                  <a:pt x="3900" y="1450"/>
                </a:lnTo>
                <a:lnTo>
                  <a:pt x="4082" y="1450"/>
                </a:lnTo>
                <a:lnTo>
                  <a:pt x="4082" y="1631"/>
                </a:lnTo>
                <a:close/>
              </a:path>
            </a:pathLst>
          </a:custGeom>
          <a:solidFill>
            <a:schemeClr val="accent1"/>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68544" tIns="34272" rIns="68544" bIns="34272" numCol="1" anchor="t" anchorCtr="0" compatLnSpc="1">
            <a:prstTxWarp prst="textNoShape">
              <a:avLst/>
            </a:prstTxWarp>
          </a:bodyPr>
          <a:lstStyle/>
          <a:p>
            <a:endParaRPr lang="en-US" sz="1349" dirty="0"/>
          </a:p>
        </p:txBody>
      </p:sp>
      <p:sp>
        <p:nvSpPr>
          <p:cNvPr id="110" name="Rechteck 109">
            <a:extLst>
              <a:ext uri="{FF2B5EF4-FFF2-40B4-BE49-F238E27FC236}">
                <a16:creationId xmlns:a16="http://schemas.microsoft.com/office/drawing/2014/main" id="{F9AD2143-59B2-4D22-9EAB-151DDD13D6FB}"/>
              </a:ext>
            </a:extLst>
          </p:cNvPr>
          <p:cNvSpPr>
            <a:spLocks/>
          </p:cNvSpPr>
          <p:nvPr/>
        </p:nvSpPr>
        <p:spPr bwMode="gray">
          <a:xfrm>
            <a:off x="8010158" y="2571750"/>
            <a:ext cx="570669" cy="138499"/>
          </a:xfrm>
          <a:prstGeom prst="rect">
            <a:avLst/>
          </a:prstGeom>
        </p:spPr>
        <p:txBody>
          <a:bodyPr wrap="none" lIns="0" tIns="0" rIns="0" bIns="0">
            <a:spAutoFit/>
          </a:bodyPr>
          <a:lstStyle/>
          <a:p>
            <a:r>
              <a:rPr lang="en-US" sz="900" b="1" dirty="0">
                <a:ea typeface="Arial Unicode MS" panose="020B0604020202020204" pitchFamily="34" charset="-128"/>
                <a:cs typeface="Arial Unicode MS" panose="020B0604020202020204" pitchFamily="34" charset="-128"/>
              </a:rPr>
              <a:t>Transport </a:t>
            </a:r>
          </a:p>
        </p:txBody>
      </p:sp>
      <p:sp>
        <p:nvSpPr>
          <p:cNvPr id="122" name="Freeform 7">
            <a:extLst>
              <a:ext uri="{FF2B5EF4-FFF2-40B4-BE49-F238E27FC236}">
                <a16:creationId xmlns:a16="http://schemas.microsoft.com/office/drawing/2014/main" id="{4595508B-45DE-4B2A-AE5C-995776F88AAD}"/>
              </a:ext>
            </a:extLst>
          </p:cNvPr>
          <p:cNvSpPr>
            <a:spLocks noChangeAspect="1" noEditPoints="1"/>
          </p:cNvSpPr>
          <p:nvPr/>
        </p:nvSpPr>
        <p:spPr bwMode="gray">
          <a:xfrm>
            <a:off x="7804464" y="3317068"/>
            <a:ext cx="233889" cy="164194"/>
          </a:xfrm>
          <a:custGeom>
            <a:avLst/>
            <a:gdLst>
              <a:gd name="T0" fmla="*/ 3341 w 4261"/>
              <a:gd name="T1" fmla="*/ 2295 h 2993"/>
              <a:gd name="T2" fmla="*/ 3632 w 4261"/>
              <a:gd name="T3" fmla="*/ 2112 h 2993"/>
              <a:gd name="T4" fmla="*/ 4076 w 4261"/>
              <a:gd name="T5" fmla="*/ 2186 h 2993"/>
              <a:gd name="T6" fmla="*/ 4019 w 4261"/>
              <a:gd name="T7" fmla="*/ 2365 h 2993"/>
              <a:gd name="T8" fmla="*/ 3662 w 4261"/>
              <a:gd name="T9" fmla="*/ 2297 h 2993"/>
              <a:gd name="T10" fmla="*/ 3372 w 4261"/>
              <a:gd name="T11" fmla="*/ 2482 h 2993"/>
              <a:gd name="T12" fmla="*/ 3013 w 4261"/>
              <a:gd name="T13" fmla="*/ 2447 h 2993"/>
              <a:gd name="T14" fmla="*/ 434 w 4261"/>
              <a:gd name="T15" fmla="*/ 2272 h 2993"/>
              <a:gd name="T16" fmla="*/ 737 w 4261"/>
              <a:gd name="T17" fmla="*/ 2394 h 2993"/>
              <a:gd name="T18" fmla="*/ 1083 w 4261"/>
              <a:gd name="T19" fmla="*/ 2505 h 2993"/>
              <a:gd name="T20" fmla="*/ 1074 w 4261"/>
              <a:gd name="T21" fmla="*/ 2322 h 2993"/>
              <a:gd name="T22" fmla="*/ 780 w 4261"/>
              <a:gd name="T23" fmla="*/ 2200 h 2993"/>
              <a:gd name="T24" fmla="*/ 418 w 4261"/>
              <a:gd name="T25" fmla="*/ 2091 h 2993"/>
              <a:gd name="T26" fmla="*/ 0 w 4261"/>
              <a:gd name="T27" fmla="*/ 2322 h 2993"/>
              <a:gd name="T28" fmla="*/ 3551 w 4261"/>
              <a:gd name="T29" fmla="*/ 2638 h 2993"/>
              <a:gd name="T30" fmla="*/ 3268 w 4261"/>
              <a:gd name="T31" fmla="*/ 2808 h 2993"/>
              <a:gd name="T32" fmla="*/ 2975 w 4261"/>
              <a:gd name="T33" fmla="*/ 2684 h 2993"/>
              <a:gd name="T34" fmla="*/ 2627 w 4261"/>
              <a:gd name="T35" fmla="*/ 2575 h 2993"/>
              <a:gd name="T36" fmla="*/ 2314 w 4261"/>
              <a:gd name="T37" fmla="*/ 2736 h 2993"/>
              <a:gd name="T38" fmla="*/ 2016 w 4261"/>
              <a:gd name="T39" fmla="*/ 2781 h 2993"/>
              <a:gd name="T40" fmla="*/ 1725 w 4261"/>
              <a:gd name="T41" fmla="*/ 2598 h 2993"/>
              <a:gd name="T42" fmla="*/ 1358 w 4261"/>
              <a:gd name="T43" fmla="*/ 2638 h 2993"/>
              <a:gd name="T44" fmla="*/ 1073 w 4261"/>
              <a:gd name="T45" fmla="*/ 2808 h 2993"/>
              <a:gd name="T46" fmla="*/ 780 w 4261"/>
              <a:gd name="T47" fmla="*/ 2684 h 2993"/>
              <a:gd name="T48" fmla="*/ 418 w 4261"/>
              <a:gd name="T49" fmla="*/ 2577 h 2993"/>
              <a:gd name="T50" fmla="*/ 0 w 4261"/>
              <a:gd name="T51" fmla="*/ 2806 h 2993"/>
              <a:gd name="T52" fmla="*/ 434 w 4261"/>
              <a:gd name="T53" fmla="*/ 2758 h 2993"/>
              <a:gd name="T54" fmla="*/ 737 w 4261"/>
              <a:gd name="T55" fmla="*/ 2880 h 2993"/>
              <a:gd name="T56" fmla="*/ 1085 w 4261"/>
              <a:gd name="T57" fmla="*/ 2989 h 2993"/>
              <a:gd name="T58" fmla="*/ 1397 w 4261"/>
              <a:gd name="T59" fmla="*/ 2828 h 2993"/>
              <a:gd name="T60" fmla="*/ 1695 w 4261"/>
              <a:gd name="T61" fmla="*/ 2783 h 2993"/>
              <a:gd name="T62" fmla="*/ 1985 w 4261"/>
              <a:gd name="T63" fmla="*/ 2966 h 2993"/>
              <a:gd name="T64" fmla="*/ 2355 w 4261"/>
              <a:gd name="T65" fmla="*/ 2926 h 2993"/>
              <a:gd name="T66" fmla="*/ 2638 w 4261"/>
              <a:gd name="T67" fmla="*/ 2756 h 2993"/>
              <a:gd name="T68" fmla="*/ 2932 w 4261"/>
              <a:gd name="T69" fmla="*/ 2880 h 2993"/>
              <a:gd name="T70" fmla="*/ 3280 w 4261"/>
              <a:gd name="T71" fmla="*/ 2989 h 2993"/>
              <a:gd name="T72" fmla="*/ 3592 w 4261"/>
              <a:gd name="T73" fmla="*/ 2828 h 2993"/>
              <a:gd name="T74" fmla="*/ 3924 w 4261"/>
              <a:gd name="T75" fmla="*/ 2792 h 2993"/>
              <a:gd name="T76" fmla="*/ 4177 w 4261"/>
              <a:gd name="T77" fmla="*/ 2742 h 2993"/>
              <a:gd name="T78" fmla="*/ 1428 w 4261"/>
              <a:gd name="T79" fmla="*/ 2410 h 2993"/>
              <a:gd name="T80" fmla="*/ 1863 w 4261"/>
              <a:gd name="T81" fmla="*/ 2462 h 2993"/>
              <a:gd name="T82" fmla="*/ 2115 w 4261"/>
              <a:gd name="T83" fmla="*/ 2627 h 2993"/>
              <a:gd name="T84" fmla="*/ 2312 w 4261"/>
              <a:gd name="T85" fmla="*/ 2512 h 2993"/>
              <a:gd name="T86" fmla="*/ 2733 w 4261"/>
              <a:gd name="T87" fmla="*/ 2392 h 2993"/>
              <a:gd name="T88" fmla="*/ 2974 w 4261"/>
              <a:gd name="T89" fmla="*/ 2006 h 2993"/>
              <a:gd name="T90" fmla="*/ 3085 w 4261"/>
              <a:gd name="T91" fmla="*/ 1692 h 2993"/>
              <a:gd name="T92" fmla="*/ 2882 w 4261"/>
              <a:gd name="T93" fmla="*/ 1432 h 2993"/>
              <a:gd name="T94" fmla="*/ 2324 w 4261"/>
              <a:gd name="T95" fmla="*/ 1210 h 2993"/>
              <a:gd name="T96" fmla="*/ 2145 w 4261"/>
              <a:gd name="T97" fmla="*/ 1140 h 2993"/>
              <a:gd name="T98" fmla="*/ 2129 w 4261"/>
              <a:gd name="T99" fmla="*/ 1135 h 2993"/>
              <a:gd name="T100" fmla="*/ 2059 w 4261"/>
              <a:gd name="T101" fmla="*/ 1162 h 2993"/>
              <a:gd name="T102" fmla="*/ 1718 w 4261"/>
              <a:gd name="T103" fmla="*/ 1298 h 2993"/>
              <a:gd name="T104" fmla="*/ 1184 w 4261"/>
              <a:gd name="T105" fmla="*/ 1547 h 2993"/>
              <a:gd name="T106" fmla="*/ 1214 w 4261"/>
              <a:gd name="T107" fmla="*/ 1798 h 2993"/>
              <a:gd name="T108" fmla="*/ 1379 w 4261"/>
              <a:gd name="T109" fmla="*/ 2272 h 2993"/>
              <a:gd name="T110" fmla="*/ 2039 w 4261"/>
              <a:gd name="T111" fmla="*/ 183 h 2993"/>
              <a:gd name="T112" fmla="*/ 2131 w 4261"/>
              <a:gd name="T113" fmla="*/ 939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1" h="2993">
                <a:moveTo>
                  <a:pt x="3074" y="2272"/>
                </a:moveTo>
                <a:lnTo>
                  <a:pt x="3110" y="2293"/>
                </a:lnTo>
                <a:lnTo>
                  <a:pt x="3147" y="2311"/>
                </a:lnTo>
                <a:lnTo>
                  <a:pt x="3185" y="2322"/>
                </a:lnTo>
                <a:lnTo>
                  <a:pt x="3228" y="2326"/>
                </a:lnTo>
                <a:lnTo>
                  <a:pt x="3268" y="2322"/>
                </a:lnTo>
                <a:lnTo>
                  <a:pt x="3305" y="2311"/>
                </a:lnTo>
                <a:lnTo>
                  <a:pt x="3341" y="2295"/>
                </a:lnTo>
                <a:lnTo>
                  <a:pt x="3377" y="2275"/>
                </a:lnTo>
                <a:lnTo>
                  <a:pt x="3411" y="2250"/>
                </a:lnTo>
                <a:lnTo>
                  <a:pt x="3447" y="2223"/>
                </a:lnTo>
                <a:lnTo>
                  <a:pt x="3481" y="2200"/>
                </a:lnTo>
                <a:lnTo>
                  <a:pt x="3515" y="2175"/>
                </a:lnTo>
                <a:lnTo>
                  <a:pt x="3551" y="2152"/>
                </a:lnTo>
                <a:lnTo>
                  <a:pt x="3590" y="2130"/>
                </a:lnTo>
                <a:lnTo>
                  <a:pt x="3632" y="2112"/>
                </a:lnTo>
                <a:lnTo>
                  <a:pt x="3676" y="2098"/>
                </a:lnTo>
                <a:lnTo>
                  <a:pt x="3723" y="2089"/>
                </a:lnTo>
                <a:lnTo>
                  <a:pt x="3775" y="2085"/>
                </a:lnTo>
                <a:lnTo>
                  <a:pt x="3843" y="2091"/>
                </a:lnTo>
                <a:lnTo>
                  <a:pt x="3906" y="2105"/>
                </a:lnTo>
                <a:lnTo>
                  <a:pt x="3965" y="2126"/>
                </a:lnTo>
                <a:lnTo>
                  <a:pt x="4023" y="2153"/>
                </a:lnTo>
                <a:lnTo>
                  <a:pt x="4076" y="2186"/>
                </a:lnTo>
                <a:lnTo>
                  <a:pt x="4128" y="2220"/>
                </a:lnTo>
                <a:lnTo>
                  <a:pt x="4177" y="2256"/>
                </a:lnTo>
                <a:lnTo>
                  <a:pt x="4222" y="2291"/>
                </a:lnTo>
                <a:lnTo>
                  <a:pt x="4261" y="2322"/>
                </a:lnTo>
                <a:lnTo>
                  <a:pt x="4152" y="2465"/>
                </a:lnTo>
                <a:lnTo>
                  <a:pt x="4110" y="2435"/>
                </a:lnTo>
                <a:lnTo>
                  <a:pt x="4066" y="2399"/>
                </a:lnTo>
                <a:lnTo>
                  <a:pt x="4019" y="2365"/>
                </a:lnTo>
                <a:lnTo>
                  <a:pt x="3972" y="2334"/>
                </a:lnTo>
                <a:lnTo>
                  <a:pt x="3924" y="2308"/>
                </a:lnTo>
                <a:lnTo>
                  <a:pt x="3876" y="2286"/>
                </a:lnTo>
                <a:lnTo>
                  <a:pt x="3827" y="2272"/>
                </a:lnTo>
                <a:lnTo>
                  <a:pt x="3775" y="2266"/>
                </a:lnTo>
                <a:lnTo>
                  <a:pt x="3736" y="2272"/>
                </a:lnTo>
                <a:lnTo>
                  <a:pt x="3698" y="2281"/>
                </a:lnTo>
                <a:lnTo>
                  <a:pt x="3662" y="2297"/>
                </a:lnTo>
                <a:lnTo>
                  <a:pt x="3626" y="2318"/>
                </a:lnTo>
                <a:lnTo>
                  <a:pt x="3592" y="2343"/>
                </a:lnTo>
                <a:lnTo>
                  <a:pt x="3556" y="2369"/>
                </a:lnTo>
                <a:lnTo>
                  <a:pt x="3522" y="2394"/>
                </a:lnTo>
                <a:lnTo>
                  <a:pt x="3488" y="2419"/>
                </a:lnTo>
                <a:lnTo>
                  <a:pt x="3452" y="2442"/>
                </a:lnTo>
                <a:lnTo>
                  <a:pt x="3413" y="2462"/>
                </a:lnTo>
                <a:lnTo>
                  <a:pt x="3372" y="2482"/>
                </a:lnTo>
                <a:lnTo>
                  <a:pt x="3327" y="2494"/>
                </a:lnTo>
                <a:lnTo>
                  <a:pt x="3280" y="2505"/>
                </a:lnTo>
                <a:lnTo>
                  <a:pt x="3228" y="2507"/>
                </a:lnTo>
                <a:lnTo>
                  <a:pt x="3178" y="2505"/>
                </a:lnTo>
                <a:lnTo>
                  <a:pt x="3131" y="2496"/>
                </a:lnTo>
                <a:lnTo>
                  <a:pt x="3090" y="2483"/>
                </a:lnTo>
                <a:lnTo>
                  <a:pt x="3049" y="2467"/>
                </a:lnTo>
                <a:lnTo>
                  <a:pt x="3013" y="2447"/>
                </a:lnTo>
                <a:lnTo>
                  <a:pt x="3074" y="2272"/>
                </a:lnTo>
                <a:close/>
                <a:moveTo>
                  <a:pt x="149" y="2435"/>
                </a:moveTo>
                <a:lnTo>
                  <a:pt x="196" y="2399"/>
                </a:lnTo>
                <a:lnTo>
                  <a:pt x="241" y="2365"/>
                </a:lnTo>
                <a:lnTo>
                  <a:pt x="289" y="2334"/>
                </a:lnTo>
                <a:lnTo>
                  <a:pt x="336" y="2308"/>
                </a:lnTo>
                <a:lnTo>
                  <a:pt x="384" y="2286"/>
                </a:lnTo>
                <a:lnTo>
                  <a:pt x="434" y="2272"/>
                </a:lnTo>
                <a:lnTo>
                  <a:pt x="484" y="2266"/>
                </a:lnTo>
                <a:lnTo>
                  <a:pt x="526" y="2272"/>
                </a:lnTo>
                <a:lnTo>
                  <a:pt x="563" y="2281"/>
                </a:lnTo>
                <a:lnTo>
                  <a:pt x="599" y="2297"/>
                </a:lnTo>
                <a:lnTo>
                  <a:pt x="633" y="2318"/>
                </a:lnTo>
                <a:lnTo>
                  <a:pt x="669" y="2343"/>
                </a:lnTo>
                <a:lnTo>
                  <a:pt x="705" y="2369"/>
                </a:lnTo>
                <a:lnTo>
                  <a:pt x="737" y="2394"/>
                </a:lnTo>
                <a:lnTo>
                  <a:pt x="771" y="2419"/>
                </a:lnTo>
                <a:lnTo>
                  <a:pt x="809" y="2442"/>
                </a:lnTo>
                <a:lnTo>
                  <a:pt x="847" y="2462"/>
                </a:lnTo>
                <a:lnTo>
                  <a:pt x="888" y="2482"/>
                </a:lnTo>
                <a:lnTo>
                  <a:pt x="933" y="2494"/>
                </a:lnTo>
                <a:lnTo>
                  <a:pt x="981" y="2505"/>
                </a:lnTo>
                <a:lnTo>
                  <a:pt x="1033" y="2507"/>
                </a:lnTo>
                <a:lnTo>
                  <a:pt x="1083" y="2505"/>
                </a:lnTo>
                <a:lnTo>
                  <a:pt x="1128" y="2496"/>
                </a:lnTo>
                <a:lnTo>
                  <a:pt x="1171" y="2483"/>
                </a:lnTo>
                <a:lnTo>
                  <a:pt x="1211" y="2467"/>
                </a:lnTo>
                <a:lnTo>
                  <a:pt x="1248" y="2447"/>
                </a:lnTo>
                <a:lnTo>
                  <a:pt x="1187" y="2272"/>
                </a:lnTo>
                <a:lnTo>
                  <a:pt x="1152" y="2293"/>
                </a:lnTo>
                <a:lnTo>
                  <a:pt x="1114" y="2311"/>
                </a:lnTo>
                <a:lnTo>
                  <a:pt x="1074" y="2322"/>
                </a:lnTo>
                <a:lnTo>
                  <a:pt x="1033" y="2326"/>
                </a:lnTo>
                <a:lnTo>
                  <a:pt x="994" y="2322"/>
                </a:lnTo>
                <a:lnTo>
                  <a:pt x="954" y="2311"/>
                </a:lnTo>
                <a:lnTo>
                  <a:pt x="918" y="2295"/>
                </a:lnTo>
                <a:lnTo>
                  <a:pt x="884" y="2275"/>
                </a:lnTo>
                <a:lnTo>
                  <a:pt x="849" y="2250"/>
                </a:lnTo>
                <a:lnTo>
                  <a:pt x="813" y="2223"/>
                </a:lnTo>
                <a:lnTo>
                  <a:pt x="780" y="2200"/>
                </a:lnTo>
                <a:lnTo>
                  <a:pt x="746" y="2175"/>
                </a:lnTo>
                <a:lnTo>
                  <a:pt x="709" y="2152"/>
                </a:lnTo>
                <a:lnTo>
                  <a:pt x="671" y="2130"/>
                </a:lnTo>
                <a:lnTo>
                  <a:pt x="630" y="2112"/>
                </a:lnTo>
                <a:lnTo>
                  <a:pt x="585" y="2098"/>
                </a:lnTo>
                <a:lnTo>
                  <a:pt x="536" y="2089"/>
                </a:lnTo>
                <a:lnTo>
                  <a:pt x="484" y="2085"/>
                </a:lnTo>
                <a:lnTo>
                  <a:pt x="418" y="2091"/>
                </a:lnTo>
                <a:lnTo>
                  <a:pt x="355" y="2105"/>
                </a:lnTo>
                <a:lnTo>
                  <a:pt x="294" y="2126"/>
                </a:lnTo>
                <a:lnTo>
                  <a:pt x="237" y="2153"/>
                </a:lnTo>
                <a:lnTo>
                  <a:pt x="183" y="2186"/>
                </a:lnTo>
                <a:lnTo>
                  <a:pt x="133" y="2220"/>
                </a:lnTo>
                <a:lnTo>
                  <a:pt x="85" y="2256"/>
                </a:lnTo>
                <a:lnTo>
                  <a:pt x="38" y="2291"/>
                </a:lnTo>
                <a:lnTo>
                  <a:pt x="0" y="2322"/>
                </a:lnTo>
                <a:lnTo>
                  <a:pt x="110" y="2465"/>
                </a:lnTo>
                <a:lnTo>
                  <a:pt x="149" y="2435"/>
                </a:lnTo>
                <a:close/>
                <a:moveTo>
                  <a:pt x="3775" y="2571"/>
                </a:moveTo>
                <a:lnTo>
                  <a:pt x="3723" y="2575"/>
                </a:lnTo>
                <a:lnTo>
                  <a:pt x="3676" y="2584"/>
                </a:lnTo>
                <a:lnTo>
                  <a:pt x="3632" y="2598"/>
                </a:lnTo>
                <a:lnTo>
                  <a:pt x="3590" y="2616"/>
                </a:lnTo>
                <a:lnTo>
                  <a:pt x="3551" y="2638"/>
                </a:lnTo>
                <a:lnTo>
                  <a:pt x="3515" y="2661"/>
                </a:lnTo>
                <a:lnTo>
                  <a:pt x="3481" y="2684"/>
                </a:lnTo>
                <a:lnTo>
                  <a:pt x="3447" y="2709"/>
                </a:lnTo>
                <a:lnTo>
                  <a:pt x="3411" y="2736"/>
                </a:lnTo>
                <a:lnTo>
                  <a:pt x="3377" y="2759"/>
                </a:lnTo>
                <a:lnTo>
                  <a:pt x="3341" y="2781"/>
                </a:lnTo>
                <a:lnTo>
                  <a:pt x="3305" y="2797"/>
                </a:lnTo>
                <a:lnTo>
                  <a:pt x="3268" y="2808"/>
                </a:lnTo>
                <a:lnTo>
                  <a:pt x="3228" y="2811"/>
                </a:lnTo>
                <a:lnTo>
                  <a:pt x="3187" y="2808"/>
                </a:lnTo>
                <a:lnTo>
                  <a:pt x="3149" y="2797"/>
                </a:lnTo>
                <a:lnTo>
                  <a:pt x="3113" y="2781"/>
                </a:lnTo>
                <a:lnTo>
                  <a:pt x="3078" y="2759"/>
                </a:lnTo>
                <a:lnTo>
                  <a:pt x="3043" y="2736"/>
                </a:lnTo>
                <a:lnTo>
                  <a:pt x="3008" y="2709"/>
                </a:lnTo>
                <a:lnTo>
                  <a:pt x="2975" y="2684"/>
                </a:lnTo>
                <a:lnTo>
                  <a:pt x="2939" y="2661"/>
                </a:lnTo>
                <a:lnTo>
                  <a:pt x="2904" y="2638"/>
                </a:lnTo>
                <a:lnTo>
                  <a:pt x="2864" y="2616"/>
                </a:lnTo>
                <a:lnTo>
                  <a:pt x="2823" y="2598"/>
                </a:lnTo>
                <a:lnTo>
                  <a:pt x="2778" y="2584"/>
                </a:lnTo>
                <a:lnTo>
                  <a:pt x="2731" y="2575"/>
                </a:lnTo>
                <a:lnTo>
                  <a:pt x="2679" y="2571"/>
                </a:lnTo>
                <a:lnTo>
                  <a:pt x="2627" y="2575"/>
                </a:lnTo>
                <a:lnTo>
                  <a:pt x="2579" y="2584"/>
                </a:lnTo>
                <a:lnTo>
                  <a:pt x="2534" y="2598"/>
                </a:lnTo>
                <a:lnTo>
                  <a:pt x="2493" y="2616"/>
                </a:lnTo>
                <a:lnTo>
                  <a:pt x="2453" y="2638"/>
                </a:lnTo>
                <a:lnTo>
                  <a:pt x="2418" y="2661"/>
                </a:lnTo>
                <a:lnTo>
                  <a:pt x="2384" y="2684"/>
                </a:lnTo>
                <a:lnTo>
                  <a:pt x="2349" y="2709"/>
                </a:lnTo>
                <a:lnTo>
                  <a:pt x="2314" y="2736"/>
                </a:lnTo>
                <a:lnTo>
                  <a:pt x="2280" y="2759"/>
                </a:lnTo>
                <a:lnTo>
                  <a:pt x="2244" y="2781"/>
                </a:lnTo>
                <a:lnTo>
                  <a:pt x="2208" y="2797"/>
                </a:lnTo>
                <a:lnTo>
                  <a:pt x="2170" y="2808"/>
                </a:lnTo>
                <a:lnTo>
                  <a:pt x="2131" y="2811"/>
                </a:lnTo>
                <a:lnTo>
                  <a:pt x="2089" y="2808"/>
                </a:lnTo>
                <a:lnTo>
                  <a:pt x="2052" y="2797"/>
                </a:lnTo>
                <a:lnTo>
                  <a:pt x="2016" y="2781"/>
                </a:lnTo>
                <a:lnTo>
                  <a:pt x="1982" y="2759"/>
                </a:lnTo>
                <a:lnTo>
                  <a:pt x="1946" y="2736"/>
                </a:lnTo>
                <a:lnTo>
                  <a:pt x="1910" y="2709"/>
                </a:lnTo>
                <a:lnTo>
                  <a:pt x="1878" y="2684"/>
                </a:lnTo>
                <a:lnTo>
                  <a:pt x="1842" y="2661"/>
                </a:lnTo>
                <a:lnTo>
                  <a:pt x="1806" y="2638"/>
                </a:lnTo>
                <a:lnTo>
                  <a:pt x="1768" y="2616"/>
                </a:lnTo>
                <a:lnTo>
                  <a:pt x="1725" y="2598"/>
                </a:lnTo>
                <a:lnTo>
                  <a:pt x="1682" y="2584"/>
                </a:lnTo>
                <a:lnTo>
                  <a:pt x="1634" y="2575"/>
                </a:lnTo>
                <a:lnTo>
                  <a:pt x="1582" y="2571"/>
                </a:lnTo>
                <a:lnTo>
                  <a:pt x="1530" y="2575"/>
                </a:lnTo>
                <a:lnTo>
                  <a:pt x="1482" y="2584"/>
                </a:lnTo>
                <a:lnTo>
                  <a:pt x="1437" y="2598"/>
                </a:lnTo>
                <a:lnTo>
                  <a:pt x="1395" y="2616"/>
                </a:lnTo>
                <a:lnTo>
                  <a:pt x="1358" y="2638"/>
                </a:lnTo>
                <a:lnTo>
                  <a:pt x="1320" y="2661"/>
                </a:lnTo>
                <a:lnTo>
                  <a:pt x="1286" y="2684"/>
                </a:lnTo>
                <a:lnTo>
                  <a:pt x="1254" y="2709"/>
                </a:lnTo>
                <a:lnTo>
                  <a:pt x="1218" y="2736"/>
                </a:lnTo>
                <a:lnTo>
                  <a:pt x="1182" y="2759"/>
                </a:lnTo>
                <a:lnTo>
                  <a:pt x="1148" y="2781"/>
                </a:lnTo>
                <a:lnTo>
                  <a:pt x="1110" y="2797"/>
                </a:lnTo>
                <a:lnTo>
                  <a:pt x="1073" y="2808"/>
                </a:lnTo>
                <a:lnTo>
                  <a:pt x="1033" y="2811"/>
                </a:lnTo>
                <a:lnTo>
                  <a:pt x="994" y="2808"/>
                </a:lnTo>
                <a:lnTo>
                  <a:pt x="954" y="2797"/>
                </a:lnTo>
                <a:lnTo>
                  <a:pt x="918" y="2781"/>
                </a:lnTo>
                <a:lnTo>
                  <a:pt x="884" y="2759"/>
                </a:lnTo>
                <a:lnTo>
                  <a:pt x="849" y="2736"/>
                </a:lnTo>
                <a:lnTo>
                  <a:pt x="813" y="2709"/>
                </a:lnTo>
                <a:lnTo>
                  <a:pt x="780" y="2684"/>
                </a:lnTo>
                <a:lnTo>
                  <a:pt x="746" y="2661"/>
                </a:lnTo>
                <a:lnTo>
                  <a:pt x="709" y="2638"/>
                </a:lnTo>
                <a:lnTo>
                  <a:pt x="671" y="2616"/>
                </a:lnTo>
                <a:lnTo>
                  <a:pt x="630" y="2598"/>
                </a:lnTo>
                <a:lnTo>
                  <a:pt x="585" y="2584"/>
                </a:lnTo>
                <a:lnTo>
                  <a:pt x="536" y="2575"/>
                </a:lnTo>
                <a:lnTo>
                  <a:pt x="484" y="2571"/>
                </a:lnTo>
                <a:lnTo>
                  <a:pt x="418" y="2577"/>
                </a:lnTo>
                <a:lnTo>
                  <a:pt x="355" y="2591"/>
                </a:lnTo>
                <a:lnTo>
                  <a:pt x="294" y="2612"/>
                </a:lnTo>
                <a:lnTo>
                  <a:pt x="237" y="2639"/>
                </a:lnTo>
                <a:lnTo>
                  <a:pt x="183" y="2672"/>
                </a:lnTo>
                <a:lnTo>
                  <a:pt x="133" y="2706"/>
                </a:lnTo>
                <a:lnTo>
                  <a:pt x="85" y="2742"/>
                </a:lnTo>
                <a:lnTo>
                  <a:pt x="38" y="2776"/>
                </a:lnTo>
                <a:lnTo>
                  <a:pt x="0" y="2806"/>
                </a:lnTo>
                <a:lnTo>
                  <a:pt x="110" y="2951"/>
                </a:lnTo>
                <a:lnTo>
                  <a:pt x="149" y="2919"/>
                </a:lnTo>
                <a:lnTo>
                  <a:pt x="196" y="2885"/>
                </a:lnTo>
                <a:lnTo>
                  <a:pt x="241" y="2851"/>
                </a:lnTo>
                <a:lnTo>
                  <a:pt x="289" y="2819"/>
                </a:lnTo>
                <a:lnTo>
                  <a:pt x="336" y="2792"/>
                </a:lnTo>
                <a:lnTo>
                  <a:pt x="384" y="2772"/>
                </a:lnTo>
                <a:lnTo>
                  <a:pt x="434" y="2758"/>
                </a:lnTo>
                <a:lnTo>
                  <a:pt x="484" y="2752"/>
                </a:lnTo>
                <a:lnTo>
                  <a:pt x="526" y="2756"/>
                </a:lnTo>
                <a:lnTo>
                  <a:pt x="563" y="2767"/>
                </a:lnTo>
                <a:lnTo>
                  <a:pt x="599" y="2783"/>
                </a:lnTo>
                <a:lnTo>
                  <a:pt x="633" y="2804"/>
                </a:lnTo>
                <a:lnTo>
                  <a:pt x="669" y="2828"/>
                </a:lnTo>
                <a:lnTo>
                  <a:pt x="705" y="2855"/>
                </a:lnTo>
                <a:lnTo>
                  <a:pt x="737" y="2880"/>
                </a:lnTo>
                <a:lnTo>
                  <a:pt x="771" y="2903"/>
                </a:lnTo>
                <a:lnTo>
                  <a:pt x="809" y="2926"/>
                </a:lnTo>
                <a:lnTo>
                  <a:pt x="847" y="2948"/>
                </a:lnTo>
                <a:lnTo>
                  <a:pt x="888" y="2966"/>
                </a:lnTo>
                <a:lnTo>
                  <a:pt x="933" y="2980"/>
                </a:lnTo>
                <a:lnTo>
                  <a:pt x="981" y="2989"/>
                </a:lnTo>
                <a:lnTo>
                  <a:pt x="1033" y="2993"/>
                </a:lnTo>
                <a:lnTo>
                  <a:pt x="1085" y="2989"/>
                </a:lnTo>
                <a:lnTo>
                  <a:pt x="1134" y="2980"/>
                </a:lnTo>
                <a:lnTo>
                  <a:pt x="1178" y="2966"/>
                </a:lnTo>
                <a:lnTo>
                  <a:pt x="1220" y="2948"/>
                </a:lnTo>
                <a:lnTo>
                  <a:pt x="1257" y="2926"/>
                </a:lnTo>
                <a:lnTo>
                  <a:pt x="1295" y="2903"/>
                </a:lnTo>
                <a:lnTo>
                  <a:pt x="1329" y="2880"/>
                </a:lnTo>
                <a:lnTo>
                  <a:pt x="1361" y="2855"/>
                </a:lnTo>
                <a:lnTo>
                  <a:pt x="1397" y="2828"/>
                </a:lnTo>
                <a:lnTo>
                  <a:pt x="1433" y="2804"/>
                </a:lnTo>
                <a:lnTo>
                  <a:pt x="1467" y="2783"/>
                </a:lnTo>
                <a:lnTo>
                  <a:pt x="1503" y="2767"/>
                </a:lnTo>
                <a:lnTo>
                  <a:pt x="1541" y="2756"/>
                </a:lnTo>
                <a:lnTo>
                  <a:pt x="1582" y="2752"/>
                </a:lnTo>
                <a:lnTo>
                  <a:pt x="1621" y="2756"/>
                </a:lnTo>
                <a:lnTo>
                  <a:pt x="1659" y="2767"/>
                </a:lnTo>
                <a:lnTo>
                  <a:pt x="1695" y="2783"/>
                </a:lnTo>
                <a:lnTo>
                  <a:pt x="1731" y="2804"/>
                </a:lnTo>
                <a:lnTo>
                  <a:pt x="1767" y="2828"/>
                </a:lnTo>
                <a:lnTo>
                  <a:pt x="1801" y="2855"/>
                </a:lnTo>
                <a:lnTo>
                  <a:pt x="1835" y="2880"/>
                </a:lnTo>
                <a:lnTo>
                  <a:pt x="1869" y="2903"/>
                </a:lnTo>
                <a:lnTo>
                  <a:pt x="1905" y="2926"/>
                </a:lnTo>
                <a:lnTo>
                  <a:pt x="1944" y="2948"/>
                </a:lnTo>
                <a:lnTo>
                  <a:pt x="1985" y="2966"/>
                </a:lnTo>
                <a:lnTo>
                  <a:pt x="2030" y="2980"/>
                </a:lnTo>
                <a:lnTo>
                  <a:pt x="2079" y="2989"/>
                </a:lnTo>
                <a:lnTo>
                  <a:pt x="2131" y="2993"/>
                </a:lnTo>
                <a:lnTo>
                  <a:pt x="2183" y="2989"/>
                </a:lnTo>
                <a:lnTo>
                  <a:pt x="2231" y="2980"/>
                </a:lnTo>
                <a:lnTo>
                  <a:pt x="2274" y="2966"/>
                </a:lnTo>
                <a:lnTo>
                  <a:pt x="2315" y="2948"/>
                </a:lnTo>
                <a:lnTo>
                  <a:pt x="2355" y="2926"/>
                </a:lnTo>
                <a:lnTo>
                  <a:pt x="2391" y="2903"/>
                </a:lnTo>
                <a:lnTo>
                  <a:pt x="2427" y="2880"/>
                </a:lnTo>
                <a:lnTo>
                  <a:pt x="2459" y="2855"/>
                </a:lnTo>
                <a:lnTo>
                  <a:pt x="2495" y="2828"/>
                </a:lnTo>
                <a:lnTo>
                  <a:pt x="2531" y="2804"/>
                </a:lnTo>
                <a:lnTo>
                  <a:pt x="2565" y="2783"/>
                </a:lnTo>
                <a:lnTo>
                  <a:pt x="2601" y="2767"/>
                </a:lnTo>
                <a:lnTo>
                  <a:pt x="2638" y="2756"/>
                </a:lnTo>
                <a:lnTo>
                  <a:pt x="2679" y="2752"/>
                </a:lnTo>
                <a:lnTo>
                  <a:pt x="2719" y="2756"/>
                </a:lnTo>
                <a:lnTo>
                  <a:pt x="2757" y="2767"/>
                </a:lnTo>
                <a:lnTo>
                  <a:pt x="2792" y="2783"/>
                </a:lnTo>
                <a:lnTo>
                  <a:pt x="2828" y="2804"/>
                </a:lnTo>
                <a:lnTo>
                  <a:pt x="2862" y="2828"/>
                </a:lnTo>
                <a:lnTo>
                  <a:pt x="2898" y="2855"/>
                </a:lnTo>
                <a:lnTo>
                  <a:pt x="2932" y="2880"/>
                </a:lnTo>
                <a:lnTo>
                  <a:pt x="2966" y="2903"/>
                </a:lnTo>
                <a:lnTo>
                  <a:pt x="3002" y="2926"/>
                </a:lnTo>
                <a:lnTo>
                  <a:pt x="3042" y="2948"/>
                </a:lnTo>
                <a:lnTo>
                  <a:pt x="3083" y="2966"/>
                </a:lnTo>
                <a:lnTo>
                  <a:pt x="3128" y="2980"/>
                </a:lnTo>
                <a:lnTo>
                  <a:pt x="3176" y="2989"/>
                </a:lnTo>
                <a:lnTo>
                  <a:pt x="3228" y="2993"/>
                </a:lnTo>
                <a:lnTo>
                  <a:pt x="3280" y="2989"/>
                </a:lnTo>
                <a:lnTo>
                  <a:pt x="3327" y="2980"/>
                </a:lnTo>
                <a:lnTo>
                  <a:pt x="3372" y="2966"/>
                </a:lnTo>
                <a:lnTo>
                  <a:pt x="3413" y="2948"/>
                </a:lnTo>
                <a:lnTo>
                  <a:pt x="3452" y="2926"/>
                </a:lnTo>
                <a:lnTo>
                  <a:pt x="3488" y="2903"/>
                </a:lnTo>
                <a:lnTo>
                  <a:pt x="3522" y="2880"/>
                </a:lnTo>
                <a:lnTo>
                  <a:pt x="3556" y="2855"/>
                </a:lnTo>
                <a:lnTo>
                  <a:pt x="3592" y="2828"/>
                </a:lnTo>
                <a:lnTo>
                  <a:pt x="3626" y="2804"/>
                </a:lnTo>
                <a:lnTo>
                  <a:pt x="3662" y="2783"/>
                </a:lnTo>
                <a:lnTo>
                  <a:pt x="3698" y="2767"/>
                </a:lnTo>
                <a:lnTo>
                  <a:pt x="3736" y="2756"/>
                </a:lnTo>
                <a:lnTo>
                  <a:pt x="3775" y="2752"/>
                </a:lnTo>
                <a:lnTo>
                  <a:pt x="3827" y="2758"/>
                </a:lnTo>
                <a:lnTo>
                  <a:pt x="3876" y="2772"/>
                </a:lnTo>
                <a:lnTo>
                  <a:pt x="3924" y="2792"/>
                </a:lnTo>
                <a:lnTo>
                  <a:pt x="3972" y="2819"/>
                </a:lnTo>
                <a:lnTo>
                  <a:pt x="4019" y="2851"/>
                </a:lnTo>
                <a:lnTo>
                  <a:pt x="4066" y="2885"/>
                </a:lnTo>
                <a:lnTo>
                  <a:pt x="4110" y="2919"/>
                </a:lnTo>
                <a:lnTo>
                  <a:pt x="4152" y="2951"/>
                </a:lnTo>
                <a:lnTo>
                  <a:pt x="4261" y="2806"/>
                </a:lnTo>
                <a:lnTo>
                  <a:pt x="4222" y="2776"/>
                </a:lnTo>
                <a:lnTo>
                  <a:pt x="4177" y="2742"/>
                </a:lnTo>
                <a:lnTo>
                  <a:pt x="4128" y="2706"/>
                </a:lnTo>
                <a:lnTo>
                  <a:pt x="4076" y="2672"/>
                </a:lnTo>
                <a:lnTo>
                  <a:pt x="4023" y="2639"/>
                </a:lnTo>
                <a:lnTo>
                  <a:pt x="3965" y="2612"/>
                </a:lnTo>
                <a:lnTo>
                  <a:pt x="3906" y="2591"/>
                </a:lnTo>
                <a:lnTo>
                  <a:pt x="3843" y="2577"/>
                </a:lnTo>
                <a:lnTo>
                  <a:pt x="3775" y="2571"/>
                </a:lnTo>
                <a:close/>
                <a:moveTo>
                  <a:pt x="1428" y="2410"/>
                </a:moveTo>
                <a:lnTo>
                  <a:pt x="1476" y="2399"/>
                </a:lnTo>
                <a:lnTo>
                  <a:pt x="1526" y="2392"/>
                </a:lnTo>
                <a:lnTo>
                  <a:pt x="1582" y="2390"/>
                </a:lnTo>
                <a:lnTo>
                  <a:pt x="1647" y="2394"/>
                </a:lnTo>
                <a:lnTo>
                  <a:pt x="1707" y="2403"/>
                </a:lnTo>
                <a:lnTo>
                  <a:pt x="1765" y="2419"/>
                </a:lnTo>
                <a:lnTo>
                  <a:pt x="1817" y="2438"/>
                </a:lnTo>
                <a:lnTo>
                  <a:pt x="1863" y="2462"/>
                </a:lnTo>
                <a:lnTo>
                  <a:pt x="1908" y="2487"/>
                </a:lnTo>
                <a:lnTo>
                  <a:pt x="1948" y="2512"/>
                </a:lnTo>
                <a:lnTo>
                  <a:pt x="1985" y="2539"/>
                </a:lnTo>
                <a:lnTo>
                  <a:pt x="2020" y="2564"/>
                </a:lnTo>
                <a:lnTo>
                  <a:pt x="2046" y="2584"/>
                </a:lnTo>
                <a:lnTo>
                  <a:pt x="2072" y="2603"/>
                </a:lnTo>
                <a:lnTo>
                  <a:pt x="2095" y="2618"/>
                </a:lnTo>
                <a:lnTo>
                  <a:pt x="2115" y="2627"/>
                </a:lnTo>
                <a:lnTo>
                  <a:pt x="2131" y="2630"/>
                </a:lnTo>
                <a:lnTo>
                  <a:pt x="2147" y="2627"/>
                </a:lnTo>
                <a:lnTo>
                  <a:pt x="2167" y="2618"/>
                </a:lnTo>
                <a:lnTo>
                  <a:pt x="2188" y="2603"/>
                </a:lnTo>
                <a:lnTo>
                  <a:pt x="2213" y="2584"/>
                </a:lnTo>
                <a:lnTo>
                  <a:pt x="2242" y="2564"/>
                </a:lnTo>
                <a:lnTo>
                  <a:pt x="2276" y="2539"/>
                </a:lnTo>
                <a:lnTo>
                  <a:pt x="2312" y="2512"/>
                </a:lnTo>
                <a:lnTo>
                  <a:pt x="2353" y="2487"/>
                </a:lnTo>
                <a:lnTo>
                  <a:pt x="2396" y="2462"/>
                </a:lnTo>
                <a:lnTo>
                  <a:pt x="2445" y="2438"/>
                </a:lnTo>
                <a:lnTo>
                  <a:pt x="2497" y="2419"/>
                </a:lnTo>
                <a:lnTo>
                  <a:pt x="2552" y="2403"/>
                </a:lnTo>
                <a:lnTo>
                  <a:pt x="2613" y="2394"/>
                </a:lnTo>
                <a:lnTo>
                  <a:pt x="2679" y="2390"/>
                </a:lnTo>
                <a:lnTo>
                  <a:pt x="2733" y="2392"/>
                </a:lnTo>
                <a:lnTo>
                  <a:pt x="2785" y="2399"/>
                </a:lnTo>
                <a:lnTo>
                  <a:pt x="2832" y="2410"/>
                </a:lnTo>
                <a:lnTo>
                  <a:pt x="2857" y="2342"/>
                </a:lnTo>
                <a:lnTo>
                  <a:pt x="2882" y="2272"/>
                </a:lnTo>
                <a:lnTo>
                  <a:pt x="2905" y="2202"/>
                </a:lnTo>
                <a:lnTo>
                  <a:pt x="2929" y="2135"/>
                </a:lnTo>
                <a:lnTo>
                  <a:pt x="2952" y="2069"/>
                </a:lnTo>
                <a:lnTo>
                  <a:pt x="2974" y="2006"/>
                </a:lnTo>
                <a:lnTo>
                  <a:pt x="2995" y="1947"/>
                </a:lnTo>
                <a:lnTo>
                  <a:pt x="3013" y="1893"/>
                </a:lnTo>
                <a:lnTo>
                  <a:pt x="3031" y="1843"/>
                </a:lnTo>
                <a:lnTo>
                  <a:pt x="3047" y="1798"/>
                </a:lnTo>
                <a:lnTo>
                  <a:pt x="3060" y="1761"/>
                </a:lnTo>
                <a:lnTo>
                  <a:pt x="3070" y="1730"/>
                </a:lnTo>
                <a:lnTo>
                  <a:pt x="3079" y="1707"/>
                </a:lnTo>
                <a:lnTo>
                  <a:pt x="3085" y="1692"/>
                </a:lnTo>
                <a:lnTo>
                  <a:pt x="3094" y="1653"/>
                </a:lnTo>
                <a:lnTo>
                  <a:pt x="3095" y="1615"/>
                </a:lnTo>
                <a:lnTo>
                  <a:pt x="3090" y="1581"/>
                </a:lnTo>
                <a:lnTo>
                  <a:pt x="3078" y="1547"/>
                </a:lnTo>
                <a:lnTo>
                  <a:pt x="3056" y="1520"/>
                </a:lnTo>
                <a:lnTo>
                  <a:pt x="3027" y="1495"/>
                </a:lnTo>
                <a:lnTo>
                  <a:pt x="2990" y="1476"/>
                </a:lnTo>
                <a:lnTo>
                  <a:pt x="2882" y="1432"/>
                </a:lnTo>
                <a:lnTo>
                  <a:pt x="2785" y="1395"/>
                </a:lnTo>
                <a:lnTo>
                  <a:pt x="2696" y="1359"/>
                </a:lnTo>
                <a:lnTo>
                  <a:pt x="2615" y="1327"/>
                </a:lnTo>
                <a:lnTo>
                  <a:pt x="2543" y="1298"/>
                </a:lnTo>
                <a:lnTo>
                  <a:pt x="2477" y="1271"/>
                </a:lnTo>
                <a:lnTo>
                  <a:pt x="2419" y="1250"/>
                </a:lnTo>
                <a:lnTo>
                  <a:pt x="2369" y="1228"/>
                </a:lnTo>
                <a:lnTo>
                  <a:pt x="2324" y="1210"/>
                </a:lnTo>
                <a:lnTo>
                  <a:pt x="2285" y="1196"/>
                </a:lnTo>
                <a:lnTo>
                  <a:pt x="2253" y="1183"/>
                </a:lnTo>
                <a:lnTo>
                  <a:pt x="2224" y="1171"/>
                </a:lnTo>
                <a:lnTo>
                  <a:pt x="2201" y="1162"/>
                </a:lnTo>
                <a:lnTo>
                  <a:pt x="2181" y="1155"/>
                </a:lnTo>
                <a:lnTo>
                  <a:pt x="2167" y="1147"/>
                </a:lnTo>
                <a:lnTo>
                  <a:pt x="2154" y="1144"/>
                </a:lnTo>
                <a:lnTo>
                  <a:pt x="2145" y="1140"/>
                </a:lnTo>
                <a:lnTo>
                  <a:pt x="2140" y="1137"/>
                </a:lnTo>
                <a:lnTo>
                  <a:pt x="2134" y="1135"/>
                </a:lnTo>
                <a:lnTo>
                  <a:pt x="2132" y="1135"/>
                </a:lnTo>
                <a:lnTo>
                  <a:pt x="2131" y="1135"/>
                </a:lnTo>
                <a:lnTo>
                  <a:pt x="2131" y="1133"/>
                </a:lnTo>
                <a:lnTo>
                  <a:pt x="2131" y="1133"/>
                </a:lnTo>
                <a:lnTo>
                  <a:pt x="2131" y="1133"/>
                </a:lnTo>
                <a:lnTo>
                  <a:pt x="2129" y="1135"/>
                </a:lnTo>
                <a:lnTo>
                  <a:pt x="2127" y="1135"/>
                </a:lnTo>
                <a:lnTo>
                  <a:pt x="2125" y="1135"/>
                </a:lnTo>
                <a:lnTo>
                  <a:pt x="2122" y="1137"/>
                </a:lnTo>
                <a:lnTo>
                  <a:pt x="2115" y="1140"/>
                </a:lnTo>
                <a:lnTo>
                  <a:pt x="2106" y="1144"/>
                </a:lnTo>
                <a:lnTo>
                  <a:pt x="2095" y="1147"/>
                </a:lnTo>
                <a:lnTo>
                  <a:pt x="2079" y="1155"/>
                </a:lnTo>
                <a:lnTo>
                  <a:pt x="2059" y="1162"/>
                </a:lnTo>
                <a:lnTo>
                  <a:pt x="2036" y="1171"/>
                </a:lnTo>
                <a:lnTo>
                  <a:pt x="2009" y="1183"/>
                </a:lnTo>
                <a:lnTo>
                  <a:pt x="1975" y="1196"/>
                </a:lnTo>
                <a:lnTo>
                  <a:pt x="1937" y="1210"/>
                </a:lnTo>
                <a:lnTo>
                  <a:pt x="1892" y="1228"/>
                </a:lnTo>
                <a:lnTo>
                  <a:pt x="1840" y="1250"/>
                </a:lnTo>
                <a:lnTo>
                  <a:pt x="1783" y="1271"/>
                </a:lnTo>
                <a:lnTo>
                  <a:pt x="1718" y="1298"/>
                </a:lnTo>
                <a:lnTo>
                  <a:pt x="1647" y="1327"/>
                </a:lnTo>
                <a:lnTo>
                  <a:pt x="1566" y="1359"/>
                </a:lnTo>
                <a:lnTo>
                  <a:pt x="1476" y="1395"/>
                </a:lnTo>
                <a:lnTo>
                  <a:pt x="1378" y="1432"/>
                </a:lnTo>
                <a:lnTo>
                  <a:pt x="1270" y="1476"/>
                </a:lnTo>
                <a:lnTo>
                  <a:pt x="1234" y="1495"/>
                </a:lnTo>
                <a:lnTo>
                  <a:pt x="1204" y="1520"/>
                </a:lnTo>
                <a:lnTo>
                  <a:pt x="1184" y="1547"/>
                </a:lnTo>
                <a:lnTo>
                  <a:pt x="1169" y="1581"/>
                </a:lnTo>
                <a:lnTo>
                  <a:pt x="1164" y="1615"/>
                </a:lnTo>
                <a:lnTo>
                  <a:pt x="1166" y="1653"/>
                </a:lnTo>
                <a:lnTo>
                  <a:pt x="1177" y="1692"/>
                </a:lnTo>
                <a:lnTo>
                  <a:pt x="1182" y="1707"/>
                </a:lnTo>
                <a:lnTo>
                  <a:pt x="1189" y="1730"/>
                </a:lnTo>
                <a:lnTo>
                  <a:pt x="1200" y="1761"/>
                </a:lnTo>
                <a:lnTo>
                  <a:pt x="1214" y="1798"/>
                </a:lnTo>
                <a:lnTo>
                  <a:pt x="1229" y="1843"/>
                </a:lnTo>
                <a:lnTo>
                  <a:pt x="1247" y="1893"/>
                </a:lnTo>
                <a:lnTo>
                  <a:pt x="1266" y="1947"/>
                </a:lnTo>
                <a:lnTo>
                  <a:pt x="1286" y="2006"/>
                </a:lnTo>
                <a:lnTo>
                  <a:pt x="1309" y="2069"/>
                </a:lnTo>
                <a:lnTo>
                  <a:pt x="1331" y="2135"/>
                </a:lnTo>
                <a:lnTo>
                  <a:pt x="1354" y="2202"/>
                </a:lnTo>
                <a:lnTo>
                  <a:pt x="1379" y="2272"/>
                </a:lnTo>
                <a:lnTo>
                  <a:pt x="1403" y="2342"/>
                </a:lnTo>
                <a:lnTo>
                  <a:pt x="1428" y="2410"/>
                </a:lnTo>
                <a:close/>
                <a:moveTo>
                  <a:pt x="2131" y="939"/>
                </a:moveTo>
                <a:lnTo>
                  <a:pt x="1521" y="1181"/>
                </a:lnTo>
                <a:lnTo>
                  <a:pt x="1562" y="545"/>
                </a:lnTo>
                <a:lnTo>
                  <a:pt x="1722" y="545"/>
                </a:lnTo>
                <a:lnTo>
                  <a:pt x="1747" y="183"/>
                </a:lnTo>
                <a:lnTo>
                  <a:pt x="2039" y="183"/>
                </a:lnTo>
                <a:lnTo>
                  <a:pt x="2039" y="0"/>
                </a:lnTo>
                <a:lnTo>
                  <a:pt x="2220" y="0"/>
                </a:lnTo>
                <a:lnTo>
                  <a:pt x="2220" y="183"/>
                </a:lnTo>
                <a:lnTo>
                  <a:pt x="2518" y="183"/>
                </a:lnTo>
                <a:lnTo>
                  <a:pt x="2538" y="545"/>
                </a:lnTo>
                <a:lnTo>
                  <a:pt x="2697" y="545"/>
                </a:lnTo>
                <a:lnTo>
                  <a:pt x="2739" y="1181"/>
                </a:lnTo>
                <a:lnTo>
                  <a:pt x="2131" y="939"/>
                </a:lnTo>
                <a:close/>
                <a:moveTo>
                  <a:pt x="1905" y="545"/>
                </a:moveTo>
                <a:lnTo>
                  <a:pt x="2357" y="545"/>
                </a:lnTo>
                <a:lnTo>
                  <a:pt x="2346" y="364"/>
                </a:lnTo>
                <a:lnTo>
                  <a:pt x="1917" y="364"/>
                </a:lnTo>
                <a:lnTo>
                  <a:pt x="1905" y="545"/>
                </a:lnTo>
                <a:close/>
              </a:path>
            </a:pathLst>
          </a:custGeom>
          <a:solidFill>
            <a:schemeClr val="accent1"/>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68544" tIns="34272" rIns="68544" bIns="34272" numCol="1" anchor="t" anchorCtr="0" compatLnSpc="1">
            <a:prstTxWarp prst="textNoShape">
              <a:avLst/>
            </a:prstTxWarp>
          </a:bodyPr>
          <a:lstStyle/>
          <a:p>
            <a:endParaRPr lang="en-US" sz="1349" dirty="0"/>
          </a:p>
        </p:txBody>
      </p:sp>
      <p:sp>
        <p:nvSpPr>
          <p:cNvPr id="123" name="Freeform 6">
            <a:extLst>
              <a:ext uri="{FF2B5EF4-FFF2-40B4-BE49-F238E27FC236}">
                <a16:creationId xmlns:a16="http://schemas.microsoft.com/office/drawing/2014/main" id="{AA237A8A-6B34-4E11-8E74-4122DD8D626A}"/>
              </a:ext>
            </a:extLst>
          </p:cNvPr>
          <p:cNvSpPr>
            <a:spLocks noChangeAspect="1" noEditPoints="1"/>
          </p:cNvSpPr>
          <p:nvPr/>
        </p:nvSpPr>
        <p:spPr bwMode="gray">
          <a:xfrm>
            <a:off x="8601059" y="2898203"/>
            <a:ext cx="105001" cy="169295"/>
          </a:xfrm>
          <a:custGeom>
            <a:avLst/>
            <a:gdLst>
              <a:gd name="T0" fmla="*/ 1800 w 1994"/>
              <a:gd name="T1" fmla="*/ 2882 h 3213"/>
              <a:gd name="T2" fmla="*/ 272 w 1994"/>
              <a:gd name="T3" fmla="*/ 2693 h 3213"/>
              <a:gd name="T4" fmla="*/ 194 w 1994"/>
              <a:gd name="T5" fmla="*/ 3213 h 3213"/>
              <a:gd name="T6" fmla="*/ 574 w 1994"/>
              <a:gd name="T7" fmla="*/ 3024 h 3213"/>
              <a:gd name="T8" fmla="*/ 194 w 1994"/>
              <a:gd name="T9" fmla="*/ 3213 h 3213"/>
              <a:gd name="T10" fmla="*/ 1556 w 1994"/>
              <a:gd name="T11" fmla="*/ 3213 h 3213"/>
              <a:gd name="T12" fmla="*/ 1664 w 1994"/>
              <a:gd name="T13" fmla="*/ 3024 h 3213"/>
              <a:gd name="T14" fmla="*/ 1989 w 1994"/>
              <a:gd name="T15" fmla="*/ 1606 h 3213"/>
              <a:gd name="T16" fmla="*/ 1699 w 1994"/>
              <a:gd name="T17" fmla="*/ 2552 h 3213"/>
              <a:gd name="T18" fmla="*/ 66 w 1994"/>
              <a:gd name="T19" fmla="*/ 2361 h 3213"/>
              <a:gd name="T20" fmla="*/ 48 w 1994"/>
              <a:gd name="T21" fmla="*/ 1223 h 3213"/>
              <a:gd name="T22" fmla="*/ 902 w 1994"/>
              <a:gd name="T23" fmla="*/ 427 h 3213"/>
              <a:gd name="T24" fmla="*/ 477 w 1994"/>
              <a:gd name="T25" fmla="*/ 189 h 3213"/>
              <a:gd name="T26" fmla="*/ 1517 w 1994"/>
              <a:gd name="T27" fmla="*/ 0 h 3213"/>
              <a:gd name="T28" fmla="*/ 1091 w 1994"/>
              <a:gd name="T29" fmla="*/ 189 h 3213"/>
              <a:gd name="T30" fmla="*/ 1644 w 1994"/>
              <a:gd name="T31" fmla="*/ 568 h 3213"/>
              <a:gd name="T32" fmla="*/ 1989 w 1994"/>
              <a:gd name="T33" fmla="*/ 1606 h 3213"/>
              <a:gd name="T34" fmla="*/ 477 w 1994"/>
              <a:gd name="T35" fmla="*/ 2077 h 3213"/>
              <a:gd name="T36" fmla="*/ 477 w 1994"/>
              <a:gd name="T37" fmla="*/ 2365 h 3213"/>
              <a:gd name="T38" fmla="*/ 902 w 1994"/>
              <a:gd name="T39" fmla="*/ 992 h 3213"/>
              <a:gd name="T40" fmla="*/ 229 w 1994"/>
              <a:gd name="T41" fmla="*/ 1276 h 3213"/>
              <a:gd name="T42" fmla="*/ 226 w 1994"/>
              <a:gd name="T43" fmla="*/ 1286 h 3213"/>
              <a:gd name="T44" fmla="*/ 194 w 1994"/>
              <a:gd name="T45" fmla="*/ 1598 h 3213"/>
              <a:gd name="T46" fmla="*/ 902 w 1994"/>
              <a:gd name="T47" fmla="*/ 1890 h 3213"/>
              <a:gd name="T48" fmla="*/ 1422 w 1994"/>
              <a:gd name="T49" fmla="*/ 806 h 3213"/>
              <a:gd name="T50" fmla="*/ 572 w 1994"/>
              <a:gd name="T51" fmla="*/ 612 h 3213"/>
              <a:gd name="T52" fmla="*/ 1422 w 1994"/>
              <a:gd name="T53" fmla="*/ 806 h 3213"/>
              <a:gd name="T54" fmla="*/ 1513 w 1994"/>
              <a:gd name="T55" fmla="*/ 2077 h 3213"/>
              <a:gd name="T56" fmla="*/ 1513 w 1994"/>
              <a:gd name="T57" fmla="*/ 2365 h 3213"/>
              <a:gd name="T58" fmla="*/ 1768 w 1994"/>
              <a:gd name="T59" fmla="*/ 1286 h 3213"/>
              <a:gd name="T60" fmla="*/ 1765 w 1994"/>
              <a:gd name="T61" fmla="*/ 1276 h 3213"/>
              <a:gd name="T62" fmla="*/ 1091 w 1994"/>
              <a:gd name="T63" fmla="*/ 992 h 3213"/>
              <a:gd name="T64" fmla="*/ 1776 w 1994"/>
              <a:gd name="T65" fmla="*/ 1890 h 3213"/>
              <a:gd name="T66" fmla="*/ 1800 w 1994"/>
              <a:gd name="T67" fmla="*/ 1570 h 3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4" h="3213">
                <a:moveTo>
                  <a:pt x="1721" y="2693"/>
                </a:moveTo>
                <a:lnTo>
                  <a:pt x="1800" y="2882"/>
                </a:lnTo>
                <a:lnTo>
                  <a:pt x="194" y="2882"/>
                </a:lnTo>
                <a:lnTo>
                  <a:pt x="272" y="2693"/>
                </a:lnTo>
                <a:lnTo>
                  <a:pt x="1721" y="2693"/>
                </a:lnTo>
                <a:close/>
                <a:moveTo>
                  <a:pt x="194" y="3213"/>
                </a:moveTo>
                <a:lnTo>
                  <a:pt x="438" y="3213"/>
                </a:lnTo>
                <a:lnTo>
                  <a:pt x="574" y="3024"/>
                </a:lnTo>
                <a:lnTo>
                  <a:pt x="330" y="3024"/>
                </a:lnTo>
                <a:lnTo>
                  <a:pt x="194" y="3213"/>
                </a:lnTo>
                <a:close/>
                <a:moveTo>
                  <a:pt x="1420" y="3024"/>
                </a:moveTo>
                <a:lnTo>
                  <a:pt x="1556" y="3213"/>
                </a:lnTo>
                <a:lnTo>
                  <a:pt x="1800" y="3213"/>
                </a:lnTo>
                <a:lnTo>
                  <a:pt x="1664" y="3024"/>
                </a:lnTo>
                <a:lnTo>
                  <a:pt x="1420" y="3024"/>
                </a:lnTo>
                <a:close/>
                <a:moveTo>
                  <a:pt x="1989" y="1606"/>
                </a:moveTo>
                <a:lnTo>
                  <a:pt x="1927" y="2361"/>
                </a:lnTo>
                <a:cubicBezTo>
                  <a:pt x="1918" y="2476"/>
                  <a:pt x="1828" y="2552"/>
                  <a:pt x="1699" y="2552"/>
                </a:cubicBezTo>
                <a:lnTo>
                  <a:pt x="295" y="2552"/>
                </a:lnTo>
                <a:cubicBezTo>
                  <a:pt x="166" y="2552"/>
                  <a:pt x="76" y="2476"/>
                  <a:pt x="66" y="2361"/>
                </a:cubicBezTo>
                <a:lnTo>
                  <a:pt x="5" y="1606"/>
                </a:lnTo>
                <a:cubicBezTo>
                  <a:pt x="5" y="1458"/>
                  <a:pt x="0" y="1358"/>
                  <a:pt x="48" y="1223"/>
                </a:cubicBezTo>
                <a:cubicBezTo>
                  <a:pt x="48" y="1223"/>
                  <a:pt x="191" y="739"/>
                  <a:pt x="350" y="568"/>
                </a:cubicBezTo>
                <a:cubicBezTo>
                  <a:pt x="452" y="458"/>
                  <a:pt x="739" y="432"/>
                  <a:pt x="902" y="427"/>
                </a:cubicBezTo>
                <a:lnTo>
                  <a:pt x="902" y="189"/>
                </a:lnTo>
                <a:lnTo>
                  <a:pt x="477" y="189"/>
                </a:lnTo>
                <a:lnTo>
                  <a:pt x="477" y="0"/>
                </a:lnTo>
                <a:lnTo>
                  <a:pt x="1517" y="0"/>
                </a:lnTo>
                <a:lnTo>
                  <a:pt x="1517" y="189"/>
                </a:lnTo>
                <a:lnTo>
                  <a:pt x="1091" y="189"/>
                </a:lnTo>
                <a:lnTo>
                  <a:pt x="1091" y="427"/>
                </a:lnTo>
                <a:cubicBezTo>
                  <a:pt x="1255" y="432"/>
                  <a:pt x="1541" y="458"/>
                  <a:pt x="1644" y="568"/>
                </a:cubicBezTo>
                <a:cubicBezTo>
                  <a:pt x="1803" y="739"/>
                  <a:pt x="1946" y="1223"/>
                  <a:pt x="1946" y="1223"/>
                </a:cubicBezTo>
                <a:cubicBezTo>
                  <a:pt x="1994" y="1358"/>
                  <a:pt x="1989" y="1458"/>
                  <a:pt x="1989" y="1606"/>
                </a:cubicBezTo>
                <a:close/>
                <a:moveTo>
                  <a:pt x="621" y="2221"/>
                </a:moveTo>
                <a:cubicBezTo>
                  <a:pt x="621" y="2141"/>
                  <a:pt x="557" y="2077"/>
                  <a:pt x="477" y="2077"/>
                </a:cubicBezTo>
                <a:cubicBezTo>
                  <a:pt x="398" y="2077"/>
                  <a:pt x="333" y="2141"/>
                  <a:pt x="333" y="2221"/>
                </a:cubicBezTo>
                <a:cubicBezTo>
                  <a:pt x="333" y="2300"/>
                  <a:pt x="398" y="2365"/>
                  <a:pt x="477" y="2365"/>
                </a:cubicBezTo>
                <a:cubicBezTo>
                  <a:pt x="557" y="2365"/>
                  <a:pt x="621" y="2300"/>
                  <a:pt x="621" y="2221"/>
                </a:cubicBezTo>
                <a:close/>
                <a:moveTo>
                  <a:pt x="902" y="992"/>
                </a:moveTo>
                <a:lnTo>
                  <a:pt x="329" y="992"/>
                </a:lnTo>
                <a:cubicBezTo>
                  <a:pt x="289" y="1091"/>
                  <a:pt x="253" y="1195"/>
                  <a:pt x="229" y="1276"/>
                </a:cubicBezTo>
                <a:lnTo>
                  <a:pt x="228" y="1281"/>
                </a:lnTo>
                <a:lnTo>
                  <a:pt x="226" y="1286"/>
                </a:lnTo>
                <a:cubicBezTo>
                  <a:pt x="193" y="1379"/>
                  <a:pt x="193" y="1451"/>
                  <a:pt x="194" y="1570"/>
                </a:cubicBezTo>
                <a:cubicBezTo>
                  <a:pt x="194" y="1579"/>
                  <a:pt x="194" y="1588"/>
                  <a:pt x="194" y="1598"/>
                </a:cubicBezTo>
                <a:lnTo>
                  <a:pt x="218" y="1890"/>
                </a:lnTo>
                <a:lnTo>
                  <a:pt x="902" y="1890"/>
                </a:lnTo>
                <a:lnTo>
                  <a:pt x="902" y="992"/>
                </a:lnTo>
                <a:close/>
                <a:moveTo>
                  <a:pt x="1422" y="806"/>
                </a:moveTo>
                <a:lnTo>
                  <a:pt x="1422" y="612"/>
                </a:lnTo>
                <a:lnTo>
                  <a:pt x="572" y="612"/>
                </a:lnTo>
                <a:lnTo>
                  <a:pt x="572" y="806"/>
                </a:lnTo>
                <a:lnTo>
                  <a:pt x="1422" y="806"/>
                </a:lnTo>
                <a:close/>
                <a:moveTo>
                  <a:pt x="1657" y="2221"/>
                </a:moveTo>
                <a:cubicBezTo>
                  <a:pt x="1657" y="2141"/>
                  <a:pt x="1593" y="2077"/>
                  <a:pt x="1513" y="2077"/>
                </a:cubicBezTo>
                <a:cubicBezTo>
                  <a:pt x="1434" y="2077"/>
                  <a:pt x="1369" y="2141"/>
                  <a:pt x="1369" y="2221"/>
                </a:cubicBezTo>
                <a:cubicBezTo>
                  <a:pt x="1369" y="2300"/>
                  <a:pt x="1434" y="2365"/>
                  <a:pt x="1513" y="2365"/>
                </a:cubicBezTo>
                <a:cubicBezTo>
                  <a:pt x="1593" y="2365"/>
                  <a:pt x="1657" y="2300"/>
                  <a:pt x="1657" y="2221"/>
                </a:cubicBezTo>
                <a:close/>
                <a:moveTo>
                  <a:pt x="1768" y="1286"/>
                </a:moveTo>
                <a:lnTo>
                  <a:pt x="1766" y="1281"/>
                </a:lnTo>
                <a:lnTo>
                  <a:pt x="1765" y="1276"/>
                </a:lnTo>
                <a:cubicBezTo>
                  <a:pt x="1741" y="1195"/>
                  <a:pt x="1705" y="1091"/>
                  <a:pt x="1664" y="992"/>
                </a:cubicBezTo>
                <a:lnTo>
                  <a:pt x="1091" y="992"/>
                </a:lnTo>
                <a:lnTo>
                  <a:pt x="1091" y="1890"/>
                </a:lnTo>
                <a:lnTo>
                  <a:pt x="1776" y="1890"/>
                </a:lnTo>
                <a:lnTo>
                  <a:pt x="1800" y="1598"/>
                </a:lnTo>
                <a:cubicBezTo>
                  <a:pt x="1800" y="1589"/>
                  <a:pt x="1800" y="1579"/>
                  <a:pt x="1800" y="1570"/>
                </a:cubicBezTo>
                <a:cubicBezTo>
                  <a:pt x="1800" y="1451"/>
                  <a:pt x="1801" y="1379"/>
                  <a:pt x="1768" y="1286"/>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dirty="0"/>
          </a:p>
        </p:txBody>
      </p:sp>
      <p:sp>
        <p:nvSpPr>
          <p:cNvPr id="125" name="Freeform 6">
            <a:extLst>
              <a:ext uri="{FF2B5EF4-FFF2-40B4-BE49-F238E27FC236}">
                <a16:creationId xmlns:a16="http://schemas.microsoft.com/office/drawing/2014/main" id="{B5816812-3FA8-4453-8AB3-6FE7E513AABB}"/>
              </a:ext>
            </a:extLst>
          </p:cNvPr>
          <p:cNvSpPr>
            <a:spLocks noChangeAspect="1" noEditPoints="1"/>
          </p:cNvSpPr>
          <p:nvPr/>
        </p:nvSpPr>
        <p:spPr bwMode="gray">
          <a:xfrm>
            <a:off x="8551521" y="3316855"/>
            <a:ext cx="204076" cy="169295"/>
          </a:xfrm>
          <a:custGeom>
            <a:avLst/>
            <a:gdLst>
              <a:gd name="T0" fmla="*/ 3874 w 3874"/>
              <a:gd name="T1" fmla="*/ 3213 h 3213"/>
              <a:gd name="T2" fmla="*/ 3685 w 3874"/>
              <a:gd name="T3" fmla="*/ 1937 h 3213"/>
              <a:gd name="T4" fmla="*/ 189 w 3874"/>
              <a:gd name="T5" fmla="*/ 1937 h 3213"/>
              <a:gd name="T6" fmla="*/ 0 w 3874"/>
              <a:gd name="T7" fmla="*/ 3213 h 3213"/>
              <a:gd name="T8" fmla="*/ 1937 w 3874"/>
              <a:gd name="T9" fmla="*/ 0 h 3213"/>
              <a:gd name="T10" fmla="*/ 1212 w 3874"/>
              <a:gd name="T11" fmla="*/ 2693 h 3213"/>
              <a:gd name="T12" fmla="*/ 2740 w 3874"/>
              <a:gd name="T13" fmla="*/ 2882 h 3213"/>
              <a:gd name="T14" fmla="*/ 1212 w 3874"/>
              <a:gd name="T15" fmla="*/ 2693 h 3213"/>
              <a:gd name="T16" fmla="*/ 1378 w 3874"/>
              <a:gd name="T17" fmla="*/ 3213 h 3213"/>
              <a:gd name="T18" fmla="*/ 1270 w 3874"/>
              <a:gd name="T19" fmla="*/ 3024 h 3213"/>
              <a:gd name="T20" fmla="*/ 2360 w 3874"/>
              <a:gd name="T21" fmla="*/ 3024 h 3213"/>
              <a:gd name="T22" fmla="*/ 2740 w 3874"/>
              <a:gd name="T23" fmla="*/ 3213 h 3213"/>
              <a:gd name="T24" fmla="*/ 2360 w 3874"/>
              <a:gd name="T25" fmla="*/ 3024 h 3213"/>
              <a:gd name="T26" fmla="*/ 2929 w 3874"/>
              <a:gd name="T27" fmla="*/ 1606 h 3213"/>
              <a:gd name="T28" fmla="*/ 2639 w 3874"/>
              <a:gd name="T29" fmla="*/ 2551 h 3213"/>
              <a:gd name="T30" fmla="*/ 1006 w 3874"/>
              <a:gd name="T31" fmla="*/ 2361 h 3213"/>
              <a:gd name="T32" fmla="*/ 988 w 3874"/>
              <a:gd name="T33" fmla="*/ 1223 h 3213"/>
              <a:gd name="T34" fmla="*/ 1937 w 3874"/>
              <a:gd name="T35" fmla="*/ 426 h 3213"/>
              <a:gd name="T36" fmla="*/ 2886 w 3874"/>
              <a:gd name="T37" fmla="*/ 1223 h 3213"/>
              <a:gd name="T38" fmla="*/ 2362 w 3874"/>
              <a:gd name="T39" fmla="*/ 806 h 3213"/>
              <a:gd name="T40" fmla="*/ 1512 w 3874"/>
              <a:gd name="T41" fmla="*/ 612 h 3213"/>
              <a:gd name="T42" fmla="*/ 1561 w 3874"/>
              <a:gd name="T43" fmla="*/ 2174 h 3213"/>
              <a:gd name="T44" fmla="*/ 1273 w 3874"/>
              <a:gd name="T45" fmla="*/ 2174 h 3213"/>
              <a:gd name="T46" fmla="*/ 1561 w 3874"/>
              <a:gd name="T47" fmla="*/ 2174 h 3213"/>
              <a:gd name="T48" fmla="*/ 2453 w 3874"/>
              <a:gd name="T49" fmla="*/ 2029 h 3213"/>
              <a:gd name="T50" fmla="*/ 2453 w 3874"/>
              <a:gd name="T51" fmla="*/ 2318 h 3213"/>
              <a:gd name="T52" fmla="*/ 2646 w 3874"/>
              <a:gd name="T53" fmla="*/ 1466 h 3213"/>
              <a:gd name="T54" fmla="*/ 2640 w 3874"/>
              <a:gd name="T55" fmla="*/ 1423 h 3213"/>
              <a:gd name="T56" fmla="*/ 2639 w 3874"/>
              <a:gd name="T57" fmla="*/ 1419 h 3213"/>
              <a:gd name="T58" fmla="*/ 2541 w 3874"/>
              <a:gd name="T59" fmla="*/ 1109 h 3213"/>
              <a:gd name="T60" fmla="*/ 1482 w 3874"/>
              <a:gd name="T61" fmla="*/ 1000 h 3213"/>
              <a:gd name="T62" fmla="*/ 1335 w 3874"/>
              <a:gd name="T63" fmla="*/ 1109 h 3213"/>
              <a:gd name="T64" fmla="*/ 1237 w 3874"/>
              <a:gd name="T65" fmla="*/ 1422 h 3213"/>
              <a:gd name="T66" fmla="*/ 1237 w 3874"/>
              <a:gd name="T67" fmla="*/ 1423 h 3213"/>
              <a:gd name="T68" fmla="*/ 1378 w 3874"/>
              <a:gd name="T69" fmla="*/ 1620 h 3213"/>
              <a:gd name="T70" fmla="*/ 1938 w 3874"/>
              <a:gd name="T71" fmla="*/ 1662 h 3213"/>
              <a:gd name="T72" fmla="*/ 2498 w 3874"/>
              <a:gd name="T73" fmla="*/ 1620 h 3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74" h="3213">
                <a:moveTo>
                  <a:pt x="3874" y="1937"/>
                </a:moveTo>
                <a:lnTo>
                  <a:pt x="3874" y="3213"/>
                </a:lnTo>
                <a:lnTo>
                  <a:pt x="3685" y="3213"/>
                </a:lnTo>
                <a:lnTo>
                  <a:pt x="3685" y="1937"/>
                </a:lnTo>
                <a:cubicBezTo>
                  <a:pt x="3685" y="973"/>
                  <a:pt x="2901" y="189"/>
                  <a:pt x="1937" y="189"/>
                </a:cubicBezTo>
                <a:cubicBezTo>
                  <a:pt x="973" y="189"/>
                  <a:pt x="189" y="973"/>
                  <a:pt x="189" y="1937"/>
                </a:cubicBezTo>
                <a:lnTo>
                  <a:pt x="189" y="3213"/>
                </a:lnTo>
                <a:lnTo>
                  <a:pt x="0" y="3213"/>
                </a:lnTo>
                <a:lnTo>
                  <a:pt x="0" y="1937"/>
                </a:lnTo>
                <a:cubicBezTo>
                  <a:pt x="0" y="869"/>
                  <a:pt x="869" y="0"/>
                  <a:pt x="1937" y="0"/>
                </a:cubicBezTo>
                <a:cubicBezTo>
                  <a:pt x="3005" y="0"/>
                  <a:pt x="3874" y="869"/>
                  <a:pt x="3874" y="1937"/>
                </a:cubicBezTo>
                <a:close/>
                <a:moveTo>
                  <a:pt x="1212" y="2693"/>
                </a:moveTo>
                <a:lnTo>
                  <a:pt x="1134" y="2882"/>
                </a:lnTo>
                <a:lnTo>
                  <a:pt x="2740" y="2882"/>
                </a:lnTo>
                <a:lnTo>
                  <a:pt x="2661" y="2693"/>
                </a:lnTo>
                <a:lnTo>
                  <a:pt x="1212" y="2693"/>
                </a:lnTo>
                <a:close/>
                <a:moveTo>
                  <a:pt x="1134" y="3213"/>
                </a:moveTo>
                <a:lnTo>
                  <a:pt x="1378" y="3213"/>
                </a:lnTo>
                <a:lnTo>
                  <a:pt x="1514" y="3024"/>
                </a:lnTo>
                <a:lnTo>
                  <a:pt x="1270" y="3024"/>
                </a:lnTo>
                <a:lnTo>
                  <a:pt x="1134" y="3213"/>
                </a:lnTo>
                <a:close/>
                <a:moveTo>
                  <a:pt x="2360" y="3024"/>
                </a:moveTo>
                <a:lnTo>
                  <a:pt x="2496" y="3213"/>
                </a:lnTo>
                <a:lnTo>
                  <a:pt x="2740" y="3213"/>
                </a:lnTo>
                <a:lnTo>
                  <a:pt x="2604" y="3024"/>
                </a:lnTo>
                <a:lnTo>
                  <a:pt x="2360" y="3024"/>
                </a:lnTo>
                <a:close/>
                <a:moveTo>
                  <a:pt x="2886" y="1223"/>
                </a:moveTo>
                <a:cubicBezTo>
                  <a:pt x="2934" y="1358"/>
                  <a:pt x="2929" y="1458"/>
                  <a:pt x="2929" y="1606"/>
                </a:cubicBezTo>
                <a:lnTo>
                  <a:pt x="2867" y="2361"/>
                </a:lnTo>
                <a:cubicBezTo>
                  <a:pt x="2858" y="2476"/>
                  <a:pt x="2768" y="2551"/>
                  <a:pt x="2639" y="2551"/>
                </a:cubicBezTo>
                <a:lnTo>
                  <a:pt x="1235" y="2551"/>
                </a:lnTo>
                <a:cubicBezTo>
                  <a:pt x="1106" y="2551"/>
                  <a:pt x="1016" y="2476"/>
                  <a:pt x="1006" y="2361"/>
                </a:cubicBezTo>
                <a:lnTo>
                  <a:pt x="945" y="1606"/>
                </a:lnTo>
                <a:cubicBezTo>
                  <a:pt x="945" y="1458"/>
                  <a:pt x="940" y="1358"/>
                  <a:pt x="988" y="1223"/>
                </a:cubicBezTo>
                <a:cubicBezTo>
                  <a:pt x="988" y="1223"/>
                  <a:pt x="1131" y="739"/>
                  <a:pt x="1290" y="568"/>
                </a:cubicBezTo>
                <a:cubicBezTo>
                  <a:pt x="1418" y="431"/>
                  <a:pt x="1831" y="425"/>
                  <a:pt x="1937" y="426"/>
                </a:cubicBezTo>
                <a:cubicBezTo>
                  <a:pt x="2042" y="425"/>
                  <a:pt x="2456" y="431"/>
                  <a:pt x="2584" y="568"/>
                </a:cubicBezTo>
                <a:cubicBezTo>
                  <a:pt x="2743" y="739"/>
                  <a:pt x="2886" y="1223"/>
                  <a:pt x="2886" y="1223"/>
                </a:cubicBezTo>
                <a:close/>
                <a:moveTo>
                  <a:pt x="1512" y="806"/>
                </a:moveTo>
                <a:lnTo>
                  <a:pt x="2362" y="806"/>
                </a:lnTo>
                <a:lnTo>
                  <a:pt x="2362" y="612"/>
                </a:lnTo>
                <a:lnTo>
                  <a:pt x="1512" y="612"/>
                </a:lnTo>
                <a:lnTo>
                  <a:pt x="1512" y="806"/>
                </a:lnTo>
                <a:close/>
                <a:moveTo>
                  <a:pt x="1561" y="2174"/>
                </a:moveTo>
                <a:cubicBezTo>
                  <a:pt x="1561" y="2094"/>
                  <a:pt x="1497" y="2029"/>
                  <a:pt x="1417" y="2029"/>
                </a:cubicBezTo>
                <a:cubicBezTo>
                  <a:pt x="1338" y="2029"/>
                  <a:pt x="1273" y="2094"/>
                  <a:pt x="1273" y="2174"/>
                </a:cubicBezTo>
                <a:cubicBezTo>
                  <a:pt x="1273" y="2253"/>
                  <a:pt x="1338" y="2318"/>
                  <a:pt x="1417" y="2318"/>
                </a:cubicBezTo>
                <a:cubicBezTo>
                  <a:pt x="1497" y="2318"/>
                  <a:pt x="1561" y="2253"/>
                  <a:pt x="1561" y="2174"/>
                </a:cubicBezTo>
                <a:close/>
                <a:moveTo>
                  <a:pt x="2597" y="2174"/>
                </a:moveTo>
                <a:cubicBezTo>
                  <a:pt x="2597" y="2094"/>
                  <a:pt x="2533" y="2029"/>
                  <a:pt x="2453" y="2029"/>
                </a:cubicBezTo>
                <a:cubicBezTo>
                  <a:pt x="2374" y="2029"/>
                  <a:pt x="2309" y="2094"/>
                  <a:pt x="2309" y="2174"/>
                </a:cubicBezTo>
                <a:cubicBezTo>
                  <a:pt x="2309" y="2253"/>
                  <a:pt x="2374" y="2318"/>
                  <a:pt x="2453" y="2318"/>
                </a:cubicBezTo>
                <a:cubicBezTo>
                  <a:pt x="2533" y="2318"/>
                  <a:pt x="2597" y="2253"/>
                  <a:pt x="2597" y="2174"/>
                </a:cubicBezTo>
                <a:close/>
                <a:moveTo>
                  <a:pt x="2646" y="1466"/>
                </a:moveTo>
                <a:cubicBezTo>
                  <a:pt x="2646" y="1451"/>
                  <a:pt x="2644" y="1437"/>
                  <a:pt x="2640" y="1423"/>
                </a:cubicBezTo>
                <a:lnTo>
                  <a:pt x="2640" y="1423"/>
                </a:lnTo>
                <a:lnTo>
                  <a:pt x="2639" y="1422"/>
                </a:lnTo>
                <a:cubicBezTo>
                  <a:pt x="2639" y="1421"/>
                  <a:pt x="2639" y="1420"/>
                  <a:pt x="2639" y="1419"/>
                </a:cubicBezTo>
                <a:lnTo>
                  <a:pt x="2541" y="1109"/>
                </a:lnTo>
                <a:lnTo>
                  <a:pt x="2541" y="1109"/>
                </a:lnTo>
                <a:cubicBezTo>
                  <a:pt x="2522" y="1046"/>
                  <a:pt x="2463" y="1000"/>
                  <a:pt x="2394" y="1000"/>
                </a:cubicBezTo>
                <a:lnTo>
                  <a:pt x="1482" y="1000"/>
                </a:lnTo>
                <a:cubicBezTo>
                  <a:pt x="1413" y="1000"/>
                  <a:pt x="1354" y="1046"/>
                  <a:pt x="1335" y="1109"/>
                </a:cubicBezTo>
                <a:lnTo>
                  <a:pt x="1335" y="1109"/>
                </a:lnTo>
                <a:lnTo>
                  <a:pt x="1238" y="1419"/>
                </a:lnTo>
                <a:cubicBezTo>
                  <a:pt x="1237" y="1420"/>
                  <a:pt x="1237" y="1421"/>
                  <a:pt x="1237" y="1422"/>
                </a:cubicBezTo>
                <a:lnTo>
                  <a:pt x="1237" y="1423"/>
                </a:lnTo>
                <a:lnTo>
                  <a:pt x="1237" y="1423"/>
                </a:lnTo>
                <a:cubicBezTo>
                  <a:pt x="1233" y="1437"/>
                  <a:pt x="1230" y="1451"/>
                  <a:pt x="1230" y="1466"/>
                </a:cubicBezTo>
                <a:cubicBezTo>
                  <a:pt x="1230" y="1549"/>
                  <a:pt x="1296" y="1617"/>
                  <a:pt x="1378" y="1620"/>
                </a:cubicBezTo>
                <a:lnTo>
                  <a:pt x="1378" y="1620"/>
                </a:lnTo>
                <a:lnTo>
                  <a:pt x="1938" y="1662"/>
                </a:lnTo>
                <a:lnTo>
                  <a:pt x="2498" y="1620"/>
                </a:lnTo>
                <a:lnTo>
                  <a:pt x="2498" y="1620"/>
                </a:lnTo>
                <a:cubicBezTo>
                  <a:pt x="2580" y="1617"/>
                  <a:pt x="2646" y="1549"/>
                  <a:pt x="2646" y="1466"/>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dirty="0"/>
          </a:p>
        </p:txBody>
      </p:sp>
      <p:sp>
        <p:nvSpPr>
          <p:cNvPr id="126" name="Freeform 6">
            <a:extLst>
              <a:ext uri="{FF2B5EF4-FFF2-40B4-BE49-F238E27FC236}">
                <a16:creationId xmlns:a16="http://schemas.microsoft.com/office/drawing/2014/main" id="{E66F2BDB-DAD6-4A30-89B4-A54E0FCE58D4}"/>
              </a:ext>
            </a:extLst>
          </p:cNvPr>
          <p:cNvSpPr>
            <a:spLocks noChangeAspect="1" noEditPoints="1"/>
          </p:cNvSpPr>
          <p:nvPr/>
        </p:nvSpPr>
        <p:spPr bwMode="gray">
          <a:xfrm>
            <a:off x="8200465" y="2929229"/>
            <a:ext cx="233920" cy="124420"/>
          </a:xfrm>
          <a:custGeom>
            <a:avLst/>
            <a:gdLst>
              <a:gd name="T0" fmla="*/ 1040 w 4441"/>
              <a:gd name="T1" fmla="*/ 2126 h 2362"/>
              <a:gd name="T2" fmla="*/ 804 w 4441"/>
              <a:gd name="T3" fmla="*/ 2362 h 2362"/>
              <a:gd name="T4" fmla="*/ 567 w 4441"/>
              <a:gd name="T5" fmla="*/ 2126 h 2362"/>
              <a:gd name="T6" fmla="*/ 804 w 4441"/>
              <a:gd name="T7" fmla="*/ 1890 h 2362"/>
              <a:gd name="T8" fmla="*/ 1040 w 4441"/>
              <a:gd name="T9" fmla="*/ 2126 h 2362"/>
              <a:gd name="T10" fmla="*/ 3638 w 4441"/>
              <a:gd name="T11" fmla="*/ 1890 h 2362"/>
              <a:gd name="T12" fmla="*/ 3402 w 4441"/>
              <a:gd name="T13" fmla="*/ 2126 h 2362"/>
              <a:gd name="T14" fmla="*/ 3638 w 4441"/>
              <a:gd name="T15" fmla="*/ 2362 h 2362"/>
              <a:gd name="T16" fmla="*/ 3874 w 4441"/>
              <a:gd name="T17" fmla="*/ 2126 h 2362"/>
              <a:gd name="T18" fmla="*/ 3638 w 4441"/>
              <a:gd name="T19" fmla="*/ 1890 h 2362"/>
              <a:gd name="T20" fmla="*/ 2835 w 4441"/>
              <a:gd name="T21" fmla="*/ 0 h 2362"/>
              <a:gd name="T22" fmla="*/ 0 w 4441"/>
              <a:gd name="T23" fmla="*/ 0 h 2362"/>
              <a:gd name="T24" fmla="*/ 0 w 4441"/>
              <a:gd name="T25" fmla="*/ 1228 h 2362"/>
              <a:gd name="T26" fmla="*/ 2835 w 4441"/>
              <a:gd name="T27" fmla="*/ 1228 h 2362"/>
              <a:gd name="T28" fmla="*/ 2835 w 4441"/>
              <a:gd name="T29" fmla="*/ 0 h 2362"/>
              <a:gd name="T30" fmla="*/ 4441 w 4441"/>
              <a:gd name="T31" fmla="*/ 1138 h 2362"/>
              <a:gd name="T32" fmla="*/ 4441 w 4441"/>
              <a:gd name="T33" fmla="*/ 2079 h 2362"/>
              <a:gd name="T34" fmla="*/ 4061 w 4441"/>
              <a:gd name="T35" fmla="*/ 2079 h 2362"/>
              <a:gd name="T36" fmla="*/ 3638 w 4441"/>
              <a:gd name="T37" fmla="*/ 1701 h 2362"/>
              <a:gd name="T38" fmla="*/ 3216 w 4441"/>
              <a:gd name="T39" fmla="*/ 2079 h 2362"/>
              <a:gd name="T40" fmla="*/ 1226 w 4441"/>
              <a:gd name="T41" fmla="*/ 2079 h 2362"/>
              <a:gd name="T42" fmla="*/ 804 w 4441"/>
              <a:gd name="T43" fmla="*/ 1701 h 2362"/>
              <a:gd name="T44" fmla="*/ 381 w 4441"/>
              <a:gd name="T45" fmla="*/ 2079 h 2362"/>
              <a:gd name="T46" fmla="*/ 0 w 4441"/>
              <a:gd name="T47" fmla="*/ 2079 h 2362"/>
              <a:gd name="T48" fmla="*/ 0 w 4441"/>
              <a:gd name="T49" fmla="*/ 1417 h 2362"/>
              <a:gd name="T50" fmla="*/ 3024 w 4441"/>
              <a:gd name="T51" fmla="*/ 1417 h 2362"/>
              <a:gd name="T52" fmla="*/ 3024 w 4441"/>
              <a:gd name="T53" fmla="*/ 189 h 2362"/>
              <a:gd name="T54" fmla="*/ 3874 w 4441"/>
              <a:gd name="T55" fmla="*/ 189 h 2362"/>
              <a:gd name="T56" fmla="*/ 4189 w 4441"/>
              <a:gd name="T57" fmla="*/ 949 h 2362"/>
              <a:gd name="T58" fmla="*/ 4441 w 4441"/>
              <a:gd name="T59" fmla="*/ 1138 h 2362"/>
              <a:gd name="T60" fmla="*/ 3969 w 4441"/>
              <a:gd name="T61" fmla="*/ 945 h 2362"/>
              <a:gd name="T62" fmla="*/ 3740 w 4441"/>
              <a:gd name="T63" fmla="*/ 378 h 2362"/>
              <a:gd name="T64" fmla="*/ 3307 w 4441"/>
              <a:gd name="T65" fmla="*/ 378 h 2362"/>
              <a:gd name="T66" fmla="*/ 3307 w 4441"/>
              <a:gd name="T67" fmla="*/ 945 h 2362"/>
              <a:gd name="T68" fmla="*/ 3969 w 4441"/>
              <a:gd name="T69" fmla="*/ 945 h 2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1" h="2362">
                <a:moveTo>
                  <a:pt x="1040" y="2126"/>
                </a:moveTo>
                <a:cubicBezTo>
                  <a:pt x="1040" y="2256"/>
                  <a:pt x="934" y="2362"/>
                  <a:pt x="804" y="2362"/>
                </a:cubicBezTo>
                <a:cubicBezTo>
                  <a:pt x="673" y="2362"/>
                  <a:pt x="567" y="2256"/>
                  <a:pt x="567" y="2126"/>
                </a:cubicBezTo>
                <a:cubicBezTo>
                  <a:pt x="567" y="1995"/>
                  <a:pt x="673" y="1890"/>
                  <a:pt x="804" y="1890"/>
                </a:cubicBezTo>
                <a:cubicBezTo>
                  <a:pt x="934" y="1890"/>
                  <a:pt x="1040" y="1995"/>
                  <a:pt x="1040" y="2126"/>
                </a:cubicBezTo>
                <a:close/>
                <a:moveTo>
                  <a:pt x="3638" y="1890"/>
                </a:moveTo>
                <a:cubicBezTo>
                  <a:pt x="3508" y="1890"/>
                  <a:pt x="3402" y="1995"/>
                  <a:pt x="3402" y="2126"/>
                </a:cubicBezTo>
                <a:cubicBezTo>
                  <a:pt x="3402" y="2256"/>
                  <a:pt x="3508" y="2362"/>
                  <a:pt x="3638" y="2362"/>
                </a:cubicBezTo>
                <a:cubicBezTo>
                  <a:pt x="3769" y="2362"/>
                  <a:pt x="3874" y="2256"/>
                  <a:pt x="3874" y="2126"/>
                </a:cubicBezTo>
                <a:cubicBezTo>
                  <a:pt x="3874" y="1995"/>
                  <a:pt x="3769" y="1890"/>
                  <a:pt x="3638" y="1890"/>
                </a:cubicBezTo>
                <a:close/>
                <a:moveTo>
                  <a:pt x="2835" y="0"/>
                </a:moveTo>
                <a:lnTo>
                  <a:pt x="0" y="0"/>
                </a:lnTo>
                <a:lnTo>
                  <a:pt x="0" y="1228"/>
                </a:lnTo>
                <a:lnTo>
                  <a:pt x="2835" y="1228"/>
                </a:lnTo>
                <a:lnTo>
                  <a:pt x="2835" y="0"/>
                </a:lnTo>
                <a:close/>
                <a:moveTo>
                  <a:pt x="4441" y="1138"/>
                </a:moveTo>
                <a:lnTo>
                  <a:pt x="4441" y="2079"/>
                </a:lnTo>
                <a:lnTo>
                  <a:pt x="4061" y="2079"/>
                </a:lnTo>
                <a:cubicBezTo>
                  <a:pt x="4037" y="1866"/>
                  <a:pt x="3857" y="1701"/>
                  <a:pt x="3638" y="1701"/>
                </a:cubicBezTo>
                <a:cubicBezTo>
                  <a:pt x="3420" y="1701"/>
                  <a:pt x="3239" y="1866"/>
                  <a:pt x="3216" y="2079"/>
                </a:cubicBezTo>
                <a:lnTo>
                  <a:pt x="1226" y="2079"/>
                </a:lnTo>
                <a:cubicBezTo>
                  <a:pt x="1202" y="1866"/>
                  <a:pt x="1022" y="1701"/>
                  <a:pt x="804" y="1701"/>
                </a:cubicBezTo>
                <a:cubicBezTo>
                  <a:pt x="585" y="1701"/>
                  <a:pt x="405" y="1866"/>
                  <a:pt x="381" y="2079"/>
                </a:cubicBezTo>
                <a:lnTo>
                  <a:pt x="0" y="2079"/>
                </a:lnTo>
                <a:lnTo>
                  <a:pt x="0" y="1417"/>
                </a:lnTo>
                <a:lnTo>
                  <a:pt x="3024" y="1417"/>
                </a:lnTo>
                <a:lnTo>
                  <a:pt x="3024" y="189"/>
                </a:lnTo>
                <a:lnTo>
                  <a:pt x="3874" y="189"/>
                </a:lnTo>
                <a:lnTo>
                  <a:pt x="4189" y="949"/>
                </a:lnTo>
                <a:lnTo>
                  <a:pt x="4441" y="1138"/>
                </a:lnTo>
                <a:close/>
                <a:moveTo>
                  <a:pt x="3969" y="945"/>
                </a:moveTo>
                <a:lnTo>
                  <a:pt x="3740" y="378"/>
                </a:lnTo>
                <a:lnTo>
                  <a:pt x="3307" y="378"/>
                </a:lnTo>
                <a:lnTo>
                  <a:pt x="3307" y="945"/>
                </a:lnTo>
                <a:lnTo>
                  <a:pt x="3969" y="945"/>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dirty="0"/>
          </a:p>
        </p:txBody>
      </p:sp>
      <p:sp>
        <p:nvSpPr>
          <p:cNvPr id="128" name="Freeform 6">
            <a:extLst>
              <a:ext uri="{FF2B5EF4-FFF2-40B4-BE49-F238E27FC236}">
                <a16:creationId xmlns:a16="http://schemas.microsoft.com/office/drawing/2014/main" id="{A781E477-6D58-46CA-A9D5-E183EF26899F}"/>
              </a:ext>
            </a:extLst>
          </p:cNvPr>
          <p:cNvSpPr>
            <a:spLocks noChangeAspect="1" noEditPoints="1"/>
          </p:cNvSpPr>
          <p:nvPr/>
        </p:nvSpPr>
        <p:spPr bwMode="gray">
          <a:xfrm>
            <a:off x="7804448" y="2906847"/>
            <a:ext cx="233920" cy="169185"/>
          </a:xfrm>
          <a:custGeom>
            <a:avLst/>
            <a:gdLst>
              <a:gd name="T0" fmla="*/ 4158 w 4441"/>
              <a:gd name="T1" fmla="*/ 472 h 3212"/>
              <a:gd name="T2" fmla="*/ 4441 w 4441"/>
              <a:gd name="T3" fmla="*/ 661 h 3212"/>
              <a:gd name="T4" fmla="*/ 4158 w 4441"/>
              <a:gd name="T5" fmla="*/ 803 h 3212"/>
              <a:gd name="T6" fmla="*/ 3519 w 4441"/>
              <a:gd name="T7" fmla="*/ 572 h 3212"/>
              <a:gd name="T8" fmla="*/ 3172 w 4441"/>
              <a:gd name="T9" fmla="*/ 255 h 3212"/>
              <a:gd name="T10" fmla="*/ 3820 w 4441"/>
              <a:gd name="T11" fmla="*/ 0 h 3212"/>
              <a:gd name="T12" fmla="*/ 4158 w 4441"/>
              <a:gd name="T13" fmla="*/ 142 h 3212"/>
              <a:gd name="T14" fmla="*/ 4441 w 4441"/>
              <a:gd name="T15" fmla="*/ 331 h 3212"/>
              <a:gd name="T16" fmla="*/ 3685 w 4441"/>
              <a:gd name="T17" fmla="*/ 1731 h 3212"/>
              <a:gd name="T18" fmla="*/ 3440 w 4441"/>
              <a:gd name="T19" fmla="*/ 2307 h 3212"/>
              <a:gd name="T20" fmla="*/ 3225 w 4441"/>
              <a:gd name="T21" fmla="*/ 3212 h 3212"/>
              <a:gd name="T22" fmla="*/ 2866 w 4441"/>
              <a:gd name="T23" fmla="*/ 3024 h 3212"/>
              <a:gd name="T24" fmla="*/ 819 w 4441"/>
              <a:gd name="T25" fmla="*/ 2801 h 3212"/>
              <a:gd name="T26" fmla="*/ 656 w 4441"/>
              <a:gd name="T27" fmla="*/ 3212 h 3212"/>
              <a:gd name="T28" fmla="*/ 298 w 4441"/>
              <a:gd name="T29" fmla="*/ 3048 h 3212"/>
              <a:gd name="T30" fmla="*/ 288 w 4441"/>
              <a:gd name="T31" fmla="*/ 1896 h 3212"/>
              <a:gd name="T32" fmla="*/ 0 w 4441"/>
              <a:gd name="T33" fmla="*/ 1566 h 3212"/>
              <a:gd name="T34" fmla="*/ 801 w 4441"/>
              <a:gd name="T35" fmla="*/ 851 h 3212"/>
              <a:gd name="T36" fmla="*/ 2571 w 4441"/>
              <a:gd name="T37" fmla="*/ 661 h 3212"/>
              <a:gd name="T38" fmla="*/ 3276 w 4441"/>
              <a:gd name="T39" fmla="*/ 1566 h 3212"/>
              <a:gd name="T40" fmla="*/ 3685 w 4441"/>
              <a:gd name="T41" fmla="*/ 1731 h 3212"/>
              <a:gd name="T42" fmla="*/ 850 w 4441"/>
              <a:gd name="T43" fmla="*/ 2193 h 3212"/>
              <a:gd name="T44" fmla="*/ 459 w 4441"/>
              <a:gd name="T45" fmla="*/ 2494 h 3212"/>
              <a:gd name="T46" fmla="*/ 1052 w 4441"/>
              <a:gd name="T47" fmla="*/ 2432 h 3212"/>
              <a:gd name="T48" fmla="*/ 3060 w 4441"/>
              <a:gd name="T49" fmla="*/ 1563 h 3212"/>
              <a:gd name="T50" fmla="*/ 2719 w 4441"/>
              <a:gd name="T51" fmla="*/ 940 h 3212"/>
              <a:gd name="T52" fmla="*/ 2571 w 4441"/>
              <a:gd name="T53" fmla="*/ 850 h 3212"/>
              <a:gd name="T54" fmla="*/ 967 w 4441"/>
              <a:gd name="T55" fmla="*/ 939 h 3212"/>
              <a:gd name="T56" fmla="*/ 966 w 4441"/>
              <a:gd name="T57" fmla="*/ 942 h 3212"/>
              <a:gd name="T58" fmla="*/ 1843 w 4441"/>
              <a:gd name="T59" fmla="*/ 1649 h 3212"/>
              <a:gd name="T60" fmla="*/ 2836 w 4441"/>
              <a:gd name="T61" fmla="*/ 2193 h 3212"/>
              <a:gd name="T62" fmla="*/ 2634 w 4441"/>
              <a:gd name="T63" fmla="*/ 2494 h 3212"/>
              <a:gd name="T64" fmla="*/ 3249 w 4441"/>
              <a:gd name="T65" fmla="*/ 2164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1" h="3212">
                <a:moveTo>
                  <a:pt x="4158" y="331"/>
                </a:moveTo>
                <a:lnTo>
                  <a:pt x="4158" y="472"/>
                </a:lnTo>
                <a:lnTo>
                  <a:pt x="4441" y="472"/>
                </a:lnTo>
                <a:lnTo>
                  <a:pt x="4441" y="661"/>
                </a:lnTo>
                <a:lnTo>
                  <a:pt x="4158" y="661"/>
                </a:lnTo>
                <a:lnTo>
                  <a:pt x="4158" y="803"/>
                </a:lnTo>
                <a:lnTo>
                  <a:pt x="3820" y="803"/>
                </a:lnTo>
                <a:cubicBezTo>
                  <a:pt x="3672" y="803"/>
                  <a:pt x="3561" y="714"/>
                  <a:pt x="3519" y="572"/>
                </a:cubicBezTo>
                <a:lnTo>
                  <a:pt x="3172" y="547"/>
                </a:lnTo>
                <a:lnTo>
                  <a:pt x="3172" y="255"/>
                </a:lnTo>
                <a:lnTo>
                  <a:pt x="3519" y="231"/>
                </a:lnTo>
                <a:cubicBezTo>
                  <a:pt x="3561" y="88"/>
                  <a:pt x="3672" y="0"/>
                  <a:pt x="3820" y="0"/>
                </a:cubicBezTo>
                <a:lnTo>
                  <a:pt x="4158" y="0"/>
                </a:lnTo>
                <a:lnTo>
                  <a:pt x="4158" y="142"/>
                </a:lnTo>
                <a:lnTo>
                  <a:pt x="4441" y="142"/>
                </a:lnTo>
                <a:lnTo>
                  <a:pt x="4441" y="331"/>
                </a:lnTo>
                <a:lnTo>
                  <a:pt x="4158" y="331"/>
                </a:lnTo>
                <a:close/>
                <a:moveTo>
                  <a:pt x="3685" y="1731"/>
                </a:moveTo>
                <a:lnTo>
                  <a:pt x="3398" y="1896"/>
                </a:lnTo>
                <a:cubicBezTo>
                  <a:pt x="3437" y="2040"/>
                  <a:pt x="3440" y="2093"/>
                  <a:pt x="3440" y="2307"/>
                </a:cubicBezTo>
                <a:lnTo>
                  <a:pt x="3388" y="3048"/>
                </a:lnTo>
                <a:cubicBezTo>
                  <a:pt x="3379" y="3147"/>
                  <a:pt x="3316" y="3212"/>
                  <a:pt x="3225" y="3212"/>
                </a:cubicBezTo>
                <a:lnTo>
                  <a:pt x="3030" y="3212"/>
                </a:lnTo>
                <a:cubicBezTo>
                  <a:pt x="2933" y="3212"/>
                  <a:pt x="2866" y="3137"/>
                  <a:pt x="2866" y="3024"/>
                </a:cubicBezTo>
                <a:lnTo>
                  <a:pt x="2867" y="2801"/>
                </a:lnTo>
                <a:lnTo>
                  <a:pt x="819" y="2801"/>
                </a:lnTo>
                <a:lnTo>
                  <a:pt x="819" y="3024"/>
                </a:lnTo>
                <a:cubicBezTo>
                  <a:pt x="819" y="3137"/>
                  <a:pt x="753" y="3212"/>
                  <a:pt x="656" y="3212"/>
                </a:cubicBezTo>
                <a:lnTo>
                  <a:pt x="460" y="3212"/>
                </a:lnTo>
                <a:cubicBezTo>
                  <a:pt x="370" y="3212"/>
                  <a:pt x="306" y="3147"/>
                  <a:pt x="298" y="3048"/>
                </a:cubicBezTo>
                <a:lnTo>
                  <a:pt x="246" y="2307"/>
                </a:lnTo>
                <a:cubicBezTo>
                  <a:pt x="246" y="2093"/>
                  <a:pt x="249" y="2040"/>
                  <a:pt x="288" y="1896"/>
                </a:cubicBezTo>
                <a:lnTo>
                  <a:pt x="0" y="1731"/>
                </a:lnTo>
                <a:lnTo>
                  <a:pt x="0" y="1566"/>
                </a:lnTo>
                <a:lnTo>
                  <a:pt x="410" y="1566"/>
                </a:lnTo>
                <a:lnTo>
                  <a:pt x="801" y="851"/>
                </a:lnTo>
                <a:cubicBezTo>
                  <a:pt x="872" y="716"/>
                  <a:pt x="963" y="661"/>
                  <a:pt x="1114" y="661"/>
                </a:cubicBezTo>
                <a:lnTo>
                  <a:pt x="2571" y="661"/>
                </a:lnTo>
                <a:cubicBezTo>
                  <a:pt x="2723" y="661"/>
                  <a:pt x="2814" y="716"/>
                  <a:pt x="2885" y="851"/>
                </a:cubicBezTo>
                <a:lnTo>
                  <a:pt x="3276" y="1566"/>
                </a:lnTo>
                <a:lnTo>
                  <a:pt x="3685" y="1566"/>
                </a:lnTo>
                <a:lnTo>
                  <a:pt x="3685" y="1731"/>
                </a:lnTo>
                <a:close/>
                <a:moveTo>
                  <a:pt x="1052" y="2432"/>
                </a:moveTo>
                <a:cubicBezTo>
                  <a:pt x="1052" y="2294"/>
                  <a:pt x="970" y="2197"/>
                  <a:pt x="850" y="2193"/>
                </a:cubicBezTo>
                <a:lnTo>
                  <a:pt x="437" y="2164"/>
                </a:lnTo>
                <a:lnTo>
                  <a:pt x="459" y="2494"/>
                </a:lnTo>
                <a:lnTo>
                  <a:pt x="1052" y="2494"/>
                </a:lnTo>
                <a:lnTo>
                  <a:pt x="1052" y="2432"/>
                </a:lnTo>
                <a:close/>
                <a:moveTo>
                  <a:pt x="1843" y="1649"/>
                </a:moveTo>
                <a:lnTo>
                  <a:pt x="3060" y="1563"/>
                </a:lnTo>
                <a:lnTo>
                  <a:pt x="2720" y="942"/>
                </a:lnTo>
                <a:lnTo>
                  <a:pt x="2719" y="940"/>
                </a:lnTo>
                <a:lnTo>
                  <a:pt x="2718" y="939"/>
                </a:lnTo>
                <a:cubicBezTo>
                  <a:pt x="2680" y="866"/>
                  <a:pt x="2654" y="850"/>
                  <a:pt x="2571" y="850"/>
                </a:cubicBezTo>
                <a:lnTo>
                  <a:pt x="1114" y="850"/>
                </a:lnTo>
                <a:cubicBezTo>
                  <a:pt x="1032" y="850"/>
                  <a:pt x="1006" y="866"/>
                  <a:pt x="967" y="939"/>
                </a:cubicBezTo>
                <a:lnTo>
                  <a:pt x="967" y="940"/>
                </a:lnTo>
                <a:lnTo>
                  <a:pt x="966" y="942"/>
                </a:lnTo>
                <a:lnTo>
                  <a:pt x="626" y="1563"/>
                </a:lnTo>
                <a:lnTo>
                  <a:pt x="1843" y="1649"/>
                </a:lnTo>
                <a:close/>
                <a:moveTo>
                  <a:pt x="3249" y="2164"/>
                </a:moveTo>
                <a:lnTo>
                  <a:pt x="2836" y="2193"/>
                </a:lnTo>
                <a:cubicBezTo>
                  <a:pt x="2715" y="2197"/>
                  <a:pt x="2634" y="2294"/>
                  <a:pt x="2634" y="2432"/>
                </a:cubicBezTo>
                <a:lnTo>
                  <a:pt x="2634" y="2494"/>
                </a:lnTo>
                <a:lnTo>
                  <a:pt x="3226" y="2494"/>
                </a:lnTo>
                <a:lnTo>
                  <a:pt x="3249" y="2164"/>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dirty="0"/>
          </a:p>
        </p:txBody>
      </p:sp>
      <p:pic>
        <p:nvPicPr>
          <p:cNvPr id="130" name="Grafik 129">
            <a:extLst>
              <a:ext uri="{FF2B5EF4-FFF2-40B4-BE49-F238E27FC236}">
                <a16:creationId xmlns:a16="http://schemas.microsoft.com/office/drawing/2014/main" id="{B01BFC16-CD90-47D7-A479-41F8077C782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bwMode="gray">
          <a:xfrm>
            <a:off x="8207846" y="3349316"/>
            <a:ext cx="219159" cy="99698"/>
          </a:xfrm>
          <a:prstGeom prst="rect">
            <a:avLst/>
          </a:prstGeom>
        </p:spPr>
      </p:pic>
      <p:cxnSp>
        <p:nvCxnSpPr>
          <p:cNvPr id="113" name="Gerader Verbinder 112">
            <a:extLst>
              <a:ext uri="{FF2B5EF4-FFF2-40B4-BE49-F238E27FC236}">
                <a16:creationId xmlns:a16="http://schemas.microsoft.com/office/drawing/2014/main" id="{9FAE8570-C858-41D0-9E0B-72D48F2E15C2}"/>
              </a:ext>
            </a:extLst>
          </p:cNvPr>
          <p:cNvCxnSpPr>
            <a:cxnSpLocks/>
          </p:cNvCxnSpPr>
          <p:nvPr/>
        </p:nvCxnSpPr>
        <p:spPr bwMode="gray">
          <a:xfrm>
            <a:off x="9366526" y="2483254"/>
            <a:ext cx="726551" cy="0"/>
          </a:xfrm>
          <a:prstGeom prst="line">
            <a:avLst/>
          </a:prstGeom>
          <a:solidFill>
            <a:srgbClr val="000000"/>
          </a:solidFill>
          <a:ln w="19050" cap="flat" cmpd="sng" algn="ctr">
            <a:solidFill>
              <a:srgbClr val="BECDD7"/>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15" name="Rechteck 114">
            <a:extLst>
              <a:ext uri="{FF2B5EF4-FFF2-40B4-BE49-F238E27FC236}">
                <a16:creationId xmlns:a16="http://schemas.microsoft.com/office/drawing/2014/main" id="{1F345304-9AEA-44AE-A734-0CA7FF29A871}"/>
              </a:ext>
            </a:extLst>
          </p:cNvPr>
          <p:cNvSpPr>
            <a:spLocks/>
          </p:cNvSpPr>
          <p:nvPr/>
        </p:nvSpPr>
        <p:spPr bwMode="gray">
          <a:xfrm>
            <a:off x="7765143" y="3747631"/>
            <a:ext cx="455253" cy="138499"/>
          </a:xfrm>
          <a:prstGeom prst="rect">
            <a:avLst/>
          </a:prstGeom>
        </p:spPr>
        <p:txBody>
          <a:bodyPr wrap="none" lIns="0" tIns="0" rIns="0" bIns="0">
            <a:spAutoFit/>
          </a:bodyPr>
          <a:lstStyle/>
          <a:p>
            <a:r>
              <a:rPr lang="en-US" sz="900" b="1" dirty="0">
                <a:ea typeface="Arial Unicode MS" panose="020B0604020202020204" pitchFamily="34" charset="-128"/>
                <a:cs typeface="Arial Unicode MS" panose="020B0604020202020204" pitchFamily="34" charset="-128"/>
              </a:rPr>
              <a:t>Industry</a:t>
            </a:r>
          </a:p>
        </p:txBody>
      </p:sp>
      <p:sp>
        <p:nvSpPr>
          <p:cNvPr id="116" name="Freihandform: Form 115">
            <a:extLst>
              <a:ext uri="{FF2B5EF4-FFF2-40B4-BE49-F238E27FC236}">
                <a16:creationId xmlns:a16="http://schemas.microsoft.com/office/drawing/2014/main" id="{BC6117A9-B89B-4913-A455-50213CCFCA86}"/>
              </a:ext>
            </a:extLst>
          </p:cNvPr>
          <p:cNvSpPr>
            <a:spLocks/>
          </p:cNvSpPr>
          <p:nvPr/>
        </p:nvSpPr>
        <p:spPr bwMode="gray">
          <a:xfrm>
            <a:off x="8523669" y="4055192"/>
            <a:ext cx="259779" cy="198509"/>
          </a:xfrm>
          <a:custGeom>
            <a:avLst/>
            <a:gdLst>
              <a:gd name="connsiteX0" fmla="*/ 218124 w 246506"/>
              <a:gd name="connsiteY0" fmla="*/ 28709 h 188368"/>
              <a:gd name="connsiteX1" fmla="*/ 68882 w 246506"/>
              <a:gd name="connsiteY1" fmla="*/ 28709 h 188368"/>
              <a:gd name="connsiteX2" fmla="*/ 68882 w 246506"/>
              <a:gd name="connsiteY2" fmla="*/ 0 h 188368"/>
              <a:gd name="connsiteX3" fmla="*/ 40174 w 246506"/>
              <a:gd name="connsiteY3" fmla="*/ 0 h 188368"/>
              <a:gd name="connsiteX4" fmla="*/ 40174 w 246506"/>
              <a:gd name="connsiteY4" fmla="*/ 28709 h 188368"/>
              <a:gd name="connsiteX5" fmla="*/ 28697 w 246506"/>
              <a:gd name="connsiteY5" fmla="*/ 28709 h 188368"/>
              <a:gd name="connsiteX6" fmla="*/ 0 w 246506"/>
              <a:gd name="connsiteY6" fmla="*/ 109068 h 188368"/>
              <a:gd name="connsiteX7" fmla="*/ 28697 w 246506"/>
              <a:gd name="connsiteY7" fmla="*/ 109068 h 188368"/>
              <a:gd name="connsiteX8" fmla="*/ 28697 w 246506"/>
              <a:gd name="connsiteY8" fmla="*/ 189426 h 188368"/>
              <a:gd name="connsiteX9" fmla="*/ 218124 w 246506"/>
              <a:gd name="connsiteY9" fmla="*/ 189426 h 188368"/>
              <a:gd name="connsiteX10" fmla="*/ 218124 w 246506"/>
              <a:gd name="connsiteY10" fmla="*/ 109068 h 188368"/>
              <a:gd name="connsiteX11" fmla="*/ 246821 w 246506"/>
              <a:gd name="connsiteY11" fmla="*/ 109068 h 188368"/>
              <a:gd name="connsiteX12" fmla="*/ 218124 w 246506"/>
              <a:gd name="connsiteY12" fmla="*/ 28709 h 188368"/>
              <a:gd name="connsiteX13" fmla="*/ 120533 w 246506"/>
              <a:gd name="connsiteY13" fmla="*/ 143497 h 188368"/>
              <a:gd name="connsiteX14" fmla="*/ 45918 w 246506"/>
              <a:gd name="connsiteY14" fmla="*/ 143497 h 188368"/>
              <a:gd name="connsiteX15" fmla="*/ 45918 w 246506"/>
              <a:gd name="connsiteY15" fmla="*/ 109068 h 188368"/>
              <a:gd name="connsiteX16" fmla="*/ 120533 w 246506"/>
              <a:gd name="connsiteY16" fmla="*/ 109068 h 188368"/>
              <a:gd name="connsiteX17" fmla="*/ 120533 w 246506"/>
              <a:gd name="connsiteY17" fmla="*/ 143497 h 188368"/>
              <a:gd name="connsiteX18" fmla="*/ 200892 w 246506"/>
              <a:gd name="connsiteY18" fmla="*/ 177938 h 188368"/>
              <a:gd name="connsiteX19" fmla="*/ 154974 w 246506"/>
              <a:gd name="connsiteY19" fmla="*/ 177938 h 188368"/>
              <a:gd name="connsiteX20" fmla="*/ 154974 w 246506"/>
              <a:gd name="connsiteY20" fmla="*/ 109068 h 188368"/>
              <a:gd name="connsiteX21" fmla="*/ 200892 w 246506"/>
              <a:gd name="connsiteY21" fmla="*/ 109068 h 188368"/>
              <a:gd name="connsiteX22" fmla="*/ 200892 w 246506"/>
              <a:gd name="connsiteY22" fmla="*/ 177938 h 18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6506" h="188368">
                <a:moveTo>
                  <a:pt x="218124" y="28709"/>
                </a:moveTo>
                <a:lnTo>
                  <a:pt x="68882" y="28709"/>
                </a:lnTo>
                <a:lnTo>
                  <a:pt x="68882" y="0"/>
                </a:lnTo>
                <a:lnTo>
                  <a:pt x="40174" y="0"/>
                </a:lnTo>
                <a:lnTo>
                  <a:pt x="40174" y="28709"/>
                </a:lnTo>
                <a:lnTo>
                  <a:pt x="28697" y="28709"/>
                </a:lnTo>
                <a:lnTo>
                  <a:pt x="0" y="109068"/>
                </a:lnTo>
                <a:lnTo>
                  <a:pt x="28697" y="109068"/>
                </a:lnTo>
                <a:lnTo>
                  <a:pt x="28697" y="189426"/>
                </a:lnTo>
                <a:lnTo>
                  <a:pt x="218124" y="189426"/>
                </a:lnTo>
                <a:lnTo>
                  <a:pt x="218124" y="109068"/>
                </a:lnTo>
                <a:lnTo>
                  <a:pt x="246821" y="109068"/>
                </a:lnTo>
                <a:lnTo>
                  <a:pt x="218124" y="28709"/>
                </a:lnTo>
                <a:close/>
                <a:moveTo>
                  <a:pt x="120533" y="143497"/>
                </a:moveTo>
                <a:lnTo>
                  <a:pt x="45918" y="143497"/>
                </a:lnTo>
                <a:lnTo>
                  <a:pt x="45918" y="109068"/>
                </a:lnTo>
                <a:lnTo>
                  <a:pt x="120533" y="109068"/>
                </a:lnTo>
                <a:lnTo>
                  <a:pt x="120533" y="143497"/>
                </a:lnTo>
                <a:close/>
                <a:moveTo>
                  <a:pt x="200892" y="177938"/>
                </a:moveTo>
                <a:lnTo>
                  <a:pt x="154974" y="177938"/>
                </a:lnTo>
                <a:lnTo>
                  <a:pt x="154974" y="109068"/>
                </a:lnTo>
                <a:lnTo>
                  <a:pt x="200892" y="109068"/>
                </a:lnTo>
                <a:lnTo>
                  <a:pt x="200892" y="177938"/>
                </a:lnTo>
                <a:close/>
              </a:path>
            </a:pathLst>
          </a:custGeom>
          <a:solidFill>
            <a:schemeClr val="accent1"/>
          </a:solidFill>
          <a:ln w="9525" cap="flat">
            <a:noFill/>
            <a:prstDash val="solid"/>
            <a:miter/>
          </a:ln>
        </p:spPr>
        <p:txBody>
          <a:bodyPr rtlCol="0" anchor="ctr"/>
          <a:lstStyle/>
          <a:p>
            <a:endParaRPr lang="en-US" sz="1349"/>
          </a:p>
        </p:txBody>
      </p:sp>
      <p:cxnSp>
        <p:nvCxnSpPr>
          <p:cNvPr id="117" name="Gerader Verbinder 116">
            <a:extLst>
              <a:ext uri="{FF2B5EF4-FFF2-40B4-BE49-F238E27FC236}">
                <a16:creationId xmlns:a16="http://schemas.microsoft.com/office/drawing/2014/main" id="{9EA907FD-8CD7-4797-A2CC-E5DBC326E429}"/>
              </a:ext>
            </a:extLst>
          </p:cNvPr>
          <p:cNvCxnSpPr>
            <a:cxnSpLocks/>
          </p:cNvCxnSpPr>
          <p:nvPr/>
        </p:nvCxnSpPr>
        <p:spPr bwMode="gray">
          <a:xfrm>
            <a:off x="9366526" y="3232448"/>
            <a:ext cx="726551" cy="0"/>
          </a:xfrm>
          <a:prstGeom prst="line">
            <a:avLst/>
          </a:prstGeom>
          <a:solidFill>
            <a:srgbClr val="000000"/>
          </a:solidFill>
          <a:ln w="19050" cap="flat" cmpd="sng" algn="ctr">
            <a:solidFill>
              <a:srgbClr val="BECDD7"/>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9" name="Gerader Verbinder 118">
            <a:extLst>
              <a:ext uri="{FF2B5EF4-FFF2-40B4-BE49-F238E27FC236}">
                <a16:creationId xmlns:a16="http://schemas.microsoft.com/office/drawing/2014/main" id="{213BADF1-5B31-40FF-B40D-04FFFDD4BDFB}"/>
              </a:ext>
            </a:extLst>
          </p:cNvPr>
          <p:cNvCxnSpPr>
            <a:cxnSpLocks/>
          </p:cNvCxnSpPr>
          <p:nvPr/>
        </p:nvCxnSpPr>
        <p:spPr bwMode="gray">
          <a:xfrm>
            <a:off x="7620000" y="3904550"/>
            <a:ext cx="1335678" cy="0"/>
          </a:xfrm>
          <a:prstGeom prst="line">
            <a:avLst/>
          </a:prstGeom>
          <a:solidFill>
            <a:srgbClr val="000000"/>
          </a:solidFill>
          <a:ln w="19050" cap="flat" cmpd="sng" algn="ctr">
            <a:solidFill>
              <a:srgbClr val="BECDD7"/>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20" name="Rechteck 119">
            <a:extLst>
              <a:ext uri="{FF2B5EF4-FFF2-40B4-BE49-F238E27FC236}">
                <a16:creationId xmlns:a16="http://schemas.microsoft.com/office/drawing/2014/main" id="{FC331416-76BE-4FB4-A1AD-650313CA0D08}"/>
              </a:ext>
            </a:extLst>
          </p:cNvPr>
          <p:cNvSpPr>
            <a:spLocks/>
          </p:cNvSpPr>
          <p:nvPr/>
        </p:nvSpPr>
        <p:spPr bwMode="gray">
          <a:xfrm>
            <a:off x="8470275" y="3745921"/>
            <a:ext cx="314189" cy="138499"/>
          </a:xfrm>
          <a:prstGeom prst="rect">
            <a:avLst/>
          </a:prstGeom>
        </p:spPr>
        <p:txBody>
          <a:bodyPr wrap="none" lIns="0" tIns="0" rIns="0" bIns="0">
            <a:spAutoFit/>
          </a:bodyPr>
          <a:lstStyle/>
          <a:p>
            <a:r>
              <a:rPr lang="en-US" sz="900" b="1" dirty="0">
                <a:ea typeface="Arial Unicode MS" panose="020B0604020202020204" pitchFamily="34" charset="-128"/>
                <a:cs typeface="Arial Unicode MS" panose="020B0604020202020204" pitchFamily="34" charset="-128"/>
              </a:rPr>
              <a:t>Cities</a:t>
            </a:r>
          </a:p>
        </p:txBody>
      </p:sp>
      <p:cxnSp>
        <p:nvCxnSpPr>
          <p:cNvPr id="131" name="Gerader Verbinder 39">
            <a:extLst>
              <a:ext uri="{FF2B5EF4-FFF2-40B4-BE49-F238E27FC236}">
                <a16:creationId xmlns:a16="http://schemas.microsoft.com/office/drawing/2014/main" id="{4C9DF07D-8115-4CFC-AB5F-E16280A69329}"/>
              </a:ext>
            </a:extLst>
          </p:cNvPr>
          <p:cNvCxnSpPr>
            <a:cxnSpLocks/>
          </p:cNvCxnSpPr>
          <p:nvPr>
            <p:custDataLst>
              <p:tags r:id="rId4"/>
            </p:custDataLst>
          </p:nvPr>
        </p:nvCxnSpPr>
        <p:spPr bwMode="gray">
          <a:xfrm>
            <a:off x="7467600" y="1115446"/>
            <a:ext cx="0" cy="3609675"/>
          </a:xfrm>
          <a:prstGeom prst="line">
            <a:avLst/>
          </a:prstGeom>
          <a:solidFill>
            <a:srgbClr val="000000"/>
          </a:solidFill>
          <a:ln w="19050" cap="flat" cmpd="sng" algn="ctr">
            <a:solidFill>
              <a:srgbClr val="BECDD7"/>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03" name="Rechteck 26">
            <a:extLst>
              <a:ext uri="{FF2B5EF4-FFF2-40B4-BE49-F238E27FC236}">
                <a16:creationId xmlns:a16="http://schemas.microsoft.com/office/drawing/2014/main" id="{28F05EFB-CB03-45B4-97BD-26F8A0BDFE69}"/>
              </a:ext>
            </a:extLst>
          </p:cNvPr>
          <p:cNvSpPr>
            <a:spLocks/>
          </p:cNvSpPr>
          <p:nvPr/>
        </p:nvSpPr>
        <p:spPr bwMode="gray">
          <a:xfrm>
            <a:off x="7620000" y="971550"/>
            <a:ext cx="1335678" cy="1433054"/>
          </a:xfrm>
          <a:prstGeom prst="rect">
            <a:avLst/>
          </a:prstGeom>
          <a:solidFill>
            <a:srgbClr val="DFE6ED"/>
          </a:solidFill>
        </p:spPr>
        <p:txBody>
          <a:bodyPr wrap="square" lIns="91440" tIns="91440" rIns="91440" bIns="91440">
            <a:noAutofit/>
          </a:bodyPr>
          <a:lstStyle/>
          <a:p>
            <a:pPr algn="ctr"/>
            <a:r>
              <a:rPr lang="en-US" sz="1200" b="1" dirty="0">
                <a:solidFill>
                  <a:srgbClr val="41AAAA"/>
                </a:solidFill>
              </a:rPr>
              <a:t>Siemens gas turbines </a:t>
            </a:r>
            <a:br>
              <a:rPr lang="en-US" sz="1200" b="1" dirty="0">
                <a:solidFill>
                  <a:srgbClr val="41AAAA"/>
                </a:solidFill>
              </a:rPr>
            </a:br>
            <a:r>
              <a:rPr lang="en-US" sz="1200" b="1" dirty="0">
                <a:solidFill>
                  <a:srgbClr val="41AAAA"/>
                </a:solidFill>
              </a:rPr>
              <a:t>are ready to support </a:t>
            </a:r>
          </a:p>
          <a:p>
            <a:pPr algn="ctr"/>
            <a:r>
              <a:rPr lang="en-US" sz="1200" b="1" dirty="0">
                <a:solidFill>
                  <a:srgbClr val="41AAAA"/>
                </a:solidFill>
              </a:rPr>
              <a:t>a hydrogen-based energy world</a:t>
            </a:r>
          </a:p>
        </p:txBody>
      </p:sp>
      <p:grpSp>
        <p:nvGrpSpPr>
          <p:cNvPr id="15" name="Group 14">
            <a:extLst>
              <a:ext uri="{FF2B5EF4-FFF2-40B4-BE49-F238E27FC236}">
                <a16:creationId xmlns:a16="http://schemas.microsoft.com/office/drawing/2014/main" id="{591BB41D-8D98-4E92-B5DB-25AA57BAC3C4}"/>
              </a:ext>
            </a:extLst>
          </p:cNvPr>
          <p:cNvGrpSpPr/>
          <p:nvPr/>
        </p:nvGrpSpPr>
        <p:grpSpPr>
          <a:xfrm>
            <a:off x="237213" y="4171950"/>
            <a:ext cx="4020854" cy="579785"/>
            <a:chOff x="237213" y="4316155"/>
            <a:chExt cx="4020854" cy="579785"/>
          </a:xfrm>
        </p:grpSpPr>
        <p:sp>
          <p:nvSpPr>
            <p:cNvPr id="121" name="Rechteck 7">
              <a:extLst>
                <a:ext uri="{FF2B5EF4-FFF2-40B4-BE49-F238E27FC236}">
                  <a16:creationId xmlns:a16="http://schemas.microsoft.com/office/drawing/2014/main" id="{35515E70-D451-4303-83D0-13EC29730B93}"/>
                </a:ext>
              </a:extLst>
            </p:cNvPr>
            <p:cNvSpPr>
              <a:spLocks/>
            </p:cNvSpPr>
            <p:nvPr/>
          </p:nvSpPr>
          <p:spPr bwMode="gray">
            <a:xfrm>
              <a:off x="237213" y="4316155"/>
              <a:ext cx="4020854" cy="564803"/>
            </a:xfrm>
            <a:prstGeom prst="rect">
              <a:avLst/>
            </a:prstGeom>
            <a:gradFill>
              <a:gsLst>
                <a:gs pos="83000">
                  <a:srgbClr val="0099B0"/>
                </a:gs>
                <a:gs pos="50000">
                  <a:srgbClr val="009999"/>
                </a:gs>
                <a:gs pos="0">
                  <a:srgbClr val="50BEBE"/>
                </a:gs>
                <a:gs pos="100000">
                  <a:srgbClr val="0099CB"/>
                </a:gs>
              </a:gsLst>
              <a:lin ang="0" scaled="0"/>
            </a:gradFill>
            <a:ln w="9525">
              <a:noFill/>
              <a:miter lim="800000"/>
              <a:headEnd/>
              <a:tailEnd/>
            </a:ln>
            <a:effectLst/>
          </p:spPr>
          <p:txBody>
            <a:bodyPr lIns="215888" rtlCol="0" anchor="ctr"/>
            <a:lstStyle/>
            <a:p>
              <a:pPr lvl="0"/>
              <a:endParaRPr lang="en-US" sz="900" b="1" spc="-112" dirty="0">
                <a:solidFill>
                  <a:srgbClr val="FFFFFF"/>
                </a:solidFill>
                <a:latin typeface="Arial"/>
                <a:ea typeface="Arial Unicode MS"/>
                <a:sym typeface="Arial"/>
              </a:endParaRPr>
            </a:p>
          </p:txBody>
        </p:sp>
        <p:sp>
          <p:nvSpPr>
            <p:cNvPr id="124" name="Rechteck 12">
              <a:extLst>
                <a:ext uri="{FF2B5EF4-FFF2-40B4-BE49-F238E27FC236}">
                  <a16:creationId xmlns:a16="http://schemas.microsoft.com/office/drawing/2014/main" id="{21E74AAC-0C9E-4B5D-A0DA-AF92380D4C8D}"/>
                </a:ext>
              </a:extLst>
            </p:cNvPr>
            <p:cNvSpPr/>
            <p:nvPr/>
          </p:nvSpPr>
          <p:spPr bwMode="gray">
            <a:xfrm>
              <a:off x="874767" y="4331137"/>
              <a:ext cx="3230758" cy="564803"/>
            </a:xfrm>
            <a:prstGeom prst="rect">
              <a:avLst/>
            </a:prstGeom>
          </p:spPr>
          <p:txBody>
            <a:bodyPr wrap="square" lIns="0" tIns="0" rIns="0" bIns="0" anchor="ctr" anchorCtr="0">
              <a:noAutofit/>
            </a:bodyPr>
            <a:lstStyle/>
            <a:p>
              <a:r>
                <a:rPr lang="en-US" sz="900" dirty="0">
                  <a:solidFill>
                    <a:schemeClr val="bg1"/>
                  </a:solidFill>
                  <a:ea typeface="Arial Unicode MS"/>
                </a:rPr>
                <a:t>Use of Hydrogen as an important element in </a:t>
              </a:r>
              <a:r>
                <a:rPr lang="en-US" sz="900" b="1" dirty="0">
                  <a:solidFill>
                    <a:schemeClr val="bg1"/>
                  </a:solidFill>
                  <a:ea typeface="Arial Unicode MS"/>
                </a:rPr>
                <a:t>Sector Coupling</a:t>
              </a:r>
              <a:br>
                <a:rPr lang="en-US" sz="900" b="1" dirty="0">
                  <a:solidFill>
                    <a:schemeClr val="bg1"/>
                  </a:solidFill>
                  <a:ea typeface="Arial Unicode MS"/>
                </a:rPr>
              </a:br>
              <a:r>
                <a:rPr lang="en-US" sz="900" dirty="0">
                  <a:solidFill>
                    <a:schemeClr val="bg1"/>
                  </a:solidFill>
                  <a:ea typeface="Arial Unicode MS"/>
                </a:rPr>
                <a:t>to decarbonize energy across consumption sectors</a:t>
              </a:r>
            </a:p>
          </p:txBody>
        </p:sp>
        <p:sp>
          <p:nvSpPr>
            <p:cNvPr id="127" name="SAGD, Siemens, Power Utilities, Energiequellen, Stromerzeugung, Wind, Solar, Elektrizität, electricity, strom, pole, Strommast, power, industry, industrial, industrie">
              <a:extLst>
                <a:ext uri="{FF2B5EF4-FFF2-40B4-BE49-F238E27FC236}">
                  <a16:creationId xmlns:a16="http://schemas.microsoft.com/office/drawing/2014/main" id="{D91F2545-CF94-437A-A0CA-85560D65E39B}"/>
                </a:ext>
              </a:extLst>
            </p:cNvPr>
            <p:cNvSpPr>
              <a:spLocks noChangeAspect="1" noEditPoints="1"/>
            </p:cNvSpPr>
            <p:nvPr/>
          </p:nvSpPr>
          <p:spPr bwMode="gray">
            <a:xfrm>
              <a:off x="326696" y="4421876"/>
              <a:ext cx="438767" cy="353360"/>
            </a:xfrm>
            <a:custGeom>
              <a:avLst/>
              <a:gdLst>
                <a:gd name="T0" fmla="*/ 726 w 1046"/>
                <a:gd name="T1" fmla="*/ 556 h 773"/>
                <a:gd name="T2" fmla="*/ 682 w 1046"/>
                <a:gd name="T3" fmla="*/ 717 h 773"/>
                <a:gd name="T4" fmla="*/ 745 w 1046"/>
                <a:gd name="T5" fmla="*/ 663 h 773"/>
                <a:gd name="T6" fmla="*/ 809 w 1046"/>
                <a:gd name="T7" fmla="*/ 690 h 773"/>
                <a:gd name="T8" fmla="*/ 846 w 1046"/>
                <a:gd name="T9" fmla="*/ 690 h 773"/>
                <a:gd name="T10" fmla="*/ 702 w 1046"/>
                <a:gd name="T11" fmla="*/ 504 h 773"/>
                <a:gd name="T12" fmla="*/ 644 w 1046"/>
                <a:gd name="T13" fmla="*/ 485 h 773"/>
                <a:gd name="T14" fmla="*/ 693 w 1046"/>
                <a:gd name="T15" fmla="*/ 537 h 773"/>
                <a:gd name="T16" fmla="*/ 693 w 1046"/>
                <a:gd name="T17" fmla="*/ 574 h 773"/>
                <a:gd name="T18" fmla="*/ 874 w 1046"/>
                <a:gd name="T19" fmla="*/ 342 h 773"/>
                <a:gd name="T20" fmla="*/ 828 w 1046"/>
                <a:gd name="T21" fmla="*/ 419 h 773"/>
                <a:gd name="T22" fmla="*/ 964 w 1046"/>
                <a:gd name="T23" fmla="*/ 556 h 773"/>
                <a:gd name="T24" fmla="*/ 1022 w 1046"/>
                <a:gd name="T25" fmla="*/ 524 h 773"/>
                <a:gd name="T26" fmla="*/ 704 w 1046"/>
                <a:gd name="T27" fmla="*/ 403 h 773"/>
                <a:gd name="T28" fmla="*/ 954 w 1046"/>
                <a:gd name="T29" fmla="*/ 504 h 773"/>
                <a:gd name="T30" fmla="*/ 935 w 1046"/>
                <a:gd name="T31" fmla="*/ 472 h 773"/>
                <a:gd name="T32" fmla="*/ 935 w 1046"/>
                <a:gd name="T33" fmla="*/ 639 h 773"/>
                <a:gd name="T34" fmla="*/ 954 w 1046"/>
                <a:gd name="T35" fmla="*/ 607 h 773"/>
                <a:gd name="T36" fmla="*/ 675 w 1046"/>
                <a:gd name="T37" fmla="*/ 679 h 773"/>
                <a:gd name="T38" fmla="*/ 879 w 1046"/>
                <a:gd name="T39" fmla="*/ 681 h 773"/>
                <a:gd name="T40" fmla="*/ 911 w 1046"/>
                <a:gd name="T41" fmla="*/ 663 h 773"/>
                <a:gd name="T42" fmla="*/ 898 w 1046"/>
                <a:gd name="T43" fmla="*/ 372 h 773"/>
                <a:gd name="T44" fmla="*/ 974 w 1046"/>
                <a:gd name="T45" fmla="*/ 394 h 773"/>
                <a:gd name="T46" fmla="*/ 213 w 1046"/>
                <a:gd name="T47" fmla="*/ 360 h 773"/>
                <a:gd name="T48" fmla="*/ 19 w 1046"/>
                <a:gd name="T49" fmla="*/ 123 h 773"/>
                <a:gd name="T50" fmla="*/ 122 w 1046"/>
                <a:gd name="T51" fmla="*/ 354 h 773"/>
                <a:gd name="T52" fmla="*/ 30 w 1046"/>
                <a:gd name="T53" fmla="*/ 650 h 773"/>
                <a:gd name="T54" fmla="*/ 196 w 1046"/>
                <a:gd name="T55" fmla="*/ 771 h 773"/>
                <a:gd name="T56" fmla="*/ 213 w 1046"/>
                <a:gd name="T57" fmla="*/ 403 h 773"/>
                <a:gd name="T58" fmla="*/ 572 w 1046"/>
                <a:gd name="T59" fmla="*/ 607 h 773"/>
                <a:gd name="T60" fmla="*/ 408 w 1046"/>
                <a:gd name="T61" fmla="*/ 427 h 773"/>
                <a:gd name="T62" fmla="*/ 436 w 1046"/>
                <a:gd name="T63" fmla="*/ 495 h 773"/>
                <a:gd name="T64" fmla="*/ 499 w 1046"/>
                <a:gd name="T65" fmla="*/ 402 h 773"/>
                <a:gd name="T66" fmla="*/ 533 w 1046"/>
                <a:gd name="T67" fmla="*/ 290 h 773"/>
                <a:gd name="T68" fmla="*/ 465 w 1046"/>
                <a:gd name="T69" fmla="*/ 290 h 773"/>
                <a:gd name="T70" fmla="*/ 426 w 1046"/>
                <a:gd name="T71" fmla="*/ 321 h 773"/>
                <a:gd name="T72" fmla="*/ 374 w 1046"/>
                <a:gd name="T73" fmla="*/ 238 h 773"/>
                <a:gd name="T74" fmla="*/ 340 w 1046"/>
                <a:gd name="T75" fmla="*/ 182 h 773"/>
                <a:gd name="T76" fmla="*/ 499 w 1046"/>
                <a:gd name="T77" fmla="*/ 0 h 773"/>
                <a:gd name="T78" fmla="*/ 658 w 1046"/>
                <a:gd name="T79" fmla="*/ 182 h 773"/>
                <a:gd name="T80" fmla="*/ 624 w 1046"/>
                <a:gd name="T81" fmla="*/ 238 h 773"/>
                <a:gd name="T82" fmla="*/ 593 w 1046"/>
                <a:gd name="T83" fmla="*/ 442 h 773"/>
                <a:gd name="T84" fmla="*/ 572 w 1046"/>
                <a:gd name="T85" fmla="*/ 607 h 773"/>
                <a:gd name="T86" fmla="*/ 624 w 1046"/>
                <a:gd name="T87" fmla="*/ 204 h 773"/>
                <a:gd name="T88" fmla="*/ 431 w 1046"/>
                <a:gd name="T89" fmla="*/ 173 h 773"/>
                <a:gd name="T90" fmla="*/ 431 w 1046"/>
                <a:gd name="T91" fmla="*/ 204 h 773"/>
                <a:gd name="T92" fmla="*/ 524 w 1046"/>
                <a:gd name="T93" fmla="*/ 125 h 773"/>
                <a:gd name="T94" fmla="*/ 533 w 1046"/>
                <a:gd name="T95" fmla="*/ 204 h 773"/>
                <a:gd name="T96" fmla="*/ 465 w 1046"/>
                <a:gd name="T97" fmla="*/ 204 h 773"/>
                <a:gd name="T98" fmla="*/ 541 w 1046"/>
                <a:gd name="T99" fmla="*/ 339 h 773"/>
                <a:gd name="T100" fmla="*/ 408 w 1046"/>
                <a:gd name="T101" fmla="*/ 621 h 773"/>
                <a:gd name="T102" fmla="*/ 408 w 1046"/>
                <a:gd name="T103" fmla="*/ 621 h 773"/>
                <a:gd name="T104" fmla="*/ 431 w 1046"/>
                <a:gd name="T105" fmla="*/ 646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773">
                  <a:moveTo>
                    <a:pt x="930" y="556"/>
                  </a:moveTo>
                  <a:cubicBezTo>
                    <a:pt x="930" y="612"/>
                    <a:pt x="884" y="658"/>
                    <a:pt x="828" y="658"/>
                  </a:cubicBezTo>
                  <a:cubicBezTo>
                    <a:pt x="772" y="658"/>
                    <a:pt x="726" y="612"/>
                    <a:pt x="726" y="556"/>
                  </a:cubicBezTo>
                  <a:cubicBezTo>
                    <a:pt x="726" y="499"/>
                    <a:pt x="772" y="453"/>
                    <a:pt x="828" y="453"/>
                  </a:cubicBezTo>
                  <a:cubicBezTo>
                    <a:pt x="884" y="453"/>
                    <a:pt x="930" y="499"/>
                    <a:pt x="930" y="556"/>
                  </a:cubicBezTo>
                  <a:close/>
                  <a:moveTo>
                    <a:pt x="682" y="717"/>
                  </a:moveTo>
                  <a:cubicBezTo>
                    <a:pt x="699" y="732"/>
                    <a:pt x="722" y="745"/>
                    <a:pt x="758" y="739"/>
                  </a:cubicBezTo>
                  <a:cubicBezTo>
                    <a:pt x="765" y="720"/>
                    <a:pt x="772" y="700"/>
                    <a:pt x="777" y="681"/>
                  </a:cubicBezTo>
                  <a:cubicBezTo>
                    <a:pt x="765" y="677"/>
                    <a:pt x="754" y="670"/>
                    <a:pt x="745" y="663"/>
                  </a:cubicBezTo>
                  <a:cubicBezTo>
                    <a:pt x="727" y="681"/>
                    <a:pt x="705" y="700"/>
                    <a:pt x="682" y="717"/>
                  </a:cubicBezTo>
                  <a:close/>
                  <a:moveTo>
                    <a:pt x="828" y="692"/>
                  </a:moveTo>
                  <a:cubicBezTo>
                    <a:pt x="822" y="692"/>
                    <a:pt x="816" y="691"/>
                    <a:pt x="809" y="690"/>
                  </a:cubicBezTo>
                  <a:cubicBezTo>
                    <a:pt x="803" y="715"/>
                    <a:pt x="794" y="742"/>
                    <a:pt x="782" y="769"/>
                  </a:cubicBezTo>
                  <a:cubicBezTo>
                    <a:pt x="804" y="773"/>
                    <a:pt x="831" y="772"/>
                    <a:pt x="859" y="750"/>
                  </a:cubicBezTo>
                  <a:cubicBezTo>
                    <a:pt x="856" y="729"/>
                    <a:pt x="851" y="709"/>
                    <a:pt x="846" y="690"/>
                  </a:cubicBezTo>
                  <a:cubicBezTo>
                    <a:pt x="840" y="691"/>
                    <a:pt x="834" y="692"/>
                    <a:pt x="828" y="692"/>
                  </a:cubicBezTo>
                  <a:close/>
                  <a:moveTo>
                    <a:pt x="644" y="485"/>
                  </a:moveTo>
                  <a:cubicBezTo>
                    <a:pt x="664" y="493"/>
                    <a:pt x="684" y="499"/>
                    <a:pt x="702" y="504"/>
                  </a:cubicBezTo>
                  <a:cubicBezTo>
                    <a:pt x="707" y="493"/>
                    <a:pt x="713" y="482"/>
                    <a:pt x="720" y="472"/>
                  </a:cubicBezTo>
                  <a:cubicBezTo>
                    <a:pt x="703" y="454"/>
                    <a:pt x="683" y="433"/>
                    <a:pt x="666" y="409"/>
                  </a:cubicBezTo>
                  <a:cubicBezTo>
                    <a:pt x="651" y="426"/>
                    <a:pt x="639" y="450"/>
                    <a:pt x="644" y="485"/>
                  </a:cubicBezTo>
                  <a:close/>
                  <a:moveTo>
                    <a:pt x="693" y="574"/>
                  </a:moveTo>
                  <a:cubicBezTo>
                    <a:pt x="692" y="568"/>
                    <a:pt x="692" y="562"/>
                    <a:pt x="692" y="556"/>
                  </a:cubicBezTo>
                  <a:cubicBezTo>
                    <a:pt x="692" y="549"/>
                    <a:pt x="692" y="543"/>
                    <a:pt x="693" y="537"/>
                  </a:cubicBezTo>
                  <a:cubicBezTo>
                    <a:pt x="669" y="530"/>
                    <a:pt x="641" y="522"/>
                    <a:pt x="615" y="510"/>
                  </a:cubicBezTo>
                  <a:cubicBezTo>
                    <a:pt x="610" y="532"/>
                    <a:pt x="611" y="558"/>
                    <a:pt x="634" y="586"/>
                  </a:cubicBezTo>
                  <a:cubicBezTo>
                    <a:pt x="655" y="583"/>
                    <a:pt x="675" y="579"/>
                    <a:pt x="693" y="574"/>
                  </a:cubicBezTo>
                  <a:close/>
                  <a:moveTo>
                    <a:pt x="828" y="419"/>
                  </a:moveTo>
                  <a:cubicBezTo>
                    <a:pt x="834" y="419"/>
                    <a:pt x="840" y="420"/>
                    <a:pt x="846" y="421"/>
                  </a:cubicBezTo>
                  <a:cubicBezTo>
                    <a:pt x="853" y="396"/>
                    <a:pt x="862" y="369"/>
                    <a:pt x="874" y="342"/>
                  </a:cubicBezTo>
                  <a:cubicBezTo>
                    <a:pt x="852" y="338"/>
                    <a:pt x="825" y="339"/>
                    <a:pt x="797" y="361"/>
                  </a:cubicBezTo>
                  <a:cubicBezTo>
                    <a:pt x="800" y="382"/>
                    <a:pt x="805" y="402"/>
                    <a:pt x="809" y="421"/>
                  </a:cubicBezTo>
                  <a:cubicBezTo>
                    <a:pt x="816" y="420"/>
                    <a:pt x="822" y="419"/>
                    <a:pt x="828" y="419"/>
                  </a:cubicBezTo>
                  <a:close/>
                  <a:moveTo>
                    <a:pt x="1022" y="524"/>
                  </a:moveTo>
                  <a:cubicBezTo>
                    <a:pt x="1001" y="528"/>
                    <a:pt x="981" y="532"/>
                    <a:pt x="963" y="537"/>
                  </a:cubicBezTo>
                  <a:cubicBezTo>
                    <a:pt x="964" y="543"/>
                    <a:pt x="964" y="549"/>
                    <a:pt x="964" y="556"/>
                  </a:cubicBezTo>
                  <a:cubicBezTo>
                    <a:pt x="964" y="562"/>
                    <a:pt x="964" y="568"/>
                    <a:pt x="963" y="574"/>
                  </a:cubicBezTo>
                  <a:cubicBezTo>
                    <a:pt x="987" y="581"/>
                    <a:pt x="1015" y="589"/>
                    <a:pt x="1041" y="601"/>
                  </a:cubicBezTo>
                  <a:cubicBezTo>
                    <a:pt x="1046" y="579"/>
                    <a:pt x="1045" y="553"/>
                    <a:pt x="1022" y="524"/>
                  </a:cubicBezTo>
                  <a:close/>
                  <a:moveTo>
                    <a:pt x="777" y="430"/>
                  </a:moveTo>
                  <a:cubicBezTo>
                    <a:pt x="770" y="405"/>
                    <a:pt x="764" y="377"/>
                    <a:pt x="761" y="348"/>
                  </a:cubicBezTo>
                  <a:cubicBezTo>
                    <a:pt x="739" y="355"/>
                    <a:pt x="717" y="369"/>
                    <a:pt x="704" y="403"/>
                  </a:cubicBezTo>
                  <a:cubicBezTo>
                    <a:pt x="717" y="419"/>
                    <a:pt x="731" y="435"/>
                    <a:pt x="745" y="448"/>
                  </a:cubicBezTo>
                  <a:cubicBezTo>
                    <a:pt x="754" y="441"/>
                    <a:pt x="765" y="434"/>
                    <a:pt x="777" y="430"/>
                  </a:cubicBezTo>
                  <a:close/>
                  <a:moveTo>
                    <a:pt x="954" y="504"/>
                  </a:moveTo>
                  <a:cubicBezTo>
                    <a:pt x="978" y="498"/>
                    <a:pt x="1006" y="492"/>
                    <a:pt x="1035" y="489"/>
                  </a:cubicBezTo>
                  <a:cubicBezTo>
                    <a:pt x="1028" y="467"/>
                    <a:pt x="1014" y="445"/>
                    <a:pt x="981" y="432"/>
                  </a:cubicBezTo>
                  <a:cubicBezTo>
                    <a:pt x="964" y="445"/>
                    <a:pt x="949" y="459"/>
                    <a:pt x="935" y="472"/>
                  </a:cubicBezTo>
                  <a:cubicBezTo>
                    <a:pt x="943" y="482"/>
                    <a:pt x="949" y="493"/>
                    <a:pt x="954" y="504"/>
                  </a:cubicBezTo>
                  <a:close/>
                  <a:moveTo>
                    <a:pt x="954" y="607"/>
                  </a:moveTo>
                  <a:cubicBezTo>
                    <a:pt x="949" y="618"/>
                    <a:pt x="943" y="629"/>
                    <a:pt x="935" y="639"/>
                  </a:cubicBezTo>
                  <a:cubicBezTo>
                    <a:pt x="953" y="657"/>
                    <a:pt x="973" y="678"/>
                    <a:pt x="990" y="702"/>
                  </a:cubicBezTo>
                  <a:cubicBezTo>
                    <a:pt x="1005" y="685"/>
                    <a:pt x="1017" y="661"/>
                    <a:pt x="1012" y="626"/>
                  </a:cubicBezTo>
                  <a:cubicBezTo>
                    <a:pt x="992" y="618"/>
                    <a:pt x="972" y="612"/>
                    <a:pt x="954" y="607"/>
                  </a:cubicBezTo>
                  <a:close/>
                  <a:moveTo>
                    <a:pt x="702" y="607"/>
                  </a:moveTo>
                  <a:cubicBezTo>
                    <a:pt x="678" y="613"/>
                    <a:pt x="649" y="619"/>
                    <a:pt x="620" y="622"/>
                  </a:cubicBezTo>
                  <a:cubicBezTo>
                    <a:pt x="627" y="644"/>
                    <a:pt x="642" y="666"/>
                    <a:pt x="675" y="679"/>
                  </a:cubicBezTo>
                  <a:cubicBezTo>
                    <a:pt x="692" y="666"/>
                    <a:pt x="707" y="652"/>
                    <a:pt x="721" y="639"/>
                  </a:cubicBezTo>
                  <a:cubicBezTo>
                    <a:pt x="713" y="629"/>
                    <a:pt x="707" y="618"/>
                    <a:pt x="702" y="607"/>
                  </a:cubicBezTo>
                  <a:close/>
                  <a:moveTo>
                    <a:pt x="879" y="681"/>
                  </a:moveTo>
                  <a:cubicBezTo>
                    <a:pt x="886" y="706"/>
                    <a:pt x="892" y="734"/>
                    <a:pt x="895" y="763"/>
                  </a:cubicBezTo>
                  <a:cubicBezTo>
                    <a:pt x="916" y="756"/>
                    <a:pt x="939" y="742"/>
                    <a:pt x="952" y="708"/>
                  </a:cubicBezTo>
                  <a:cubicBezTo>
                    <a:pt x="939" y="692"/>
                    <a:pt x="925" y="676"/>
                    <a:pt x="911" y="663"/>
                  </a:cubicBezTo>
                  <a:cubicBezTo>
                    <a:pt x="902" y="670"/>
                    <a:pt x="891" y="677"/>
                    <a:pt x="879" y="681"/>
                  </a:cubicBezTo>
                  <a:close/>
                  <a:moveTo>
                    <a:pt x="974" y="394"/>
                  </a:moveTo>
                  <a:cubicBezTo>
                    <a:pt x="957" y="379"/>
                    <a:pt x="934" y="366"/>
                    <a:pt x="898" y="372"/>
                  </a:cubicBezTo>
                  <a:cubicBezTo>
                    <a:pt x="890" y="391"/>
                    <a:pt x="884" y="411"/>
                    <a:pt x="879" y="430"/>
                  </a:cubicBezTo>
                  <a:cubicBezTo>
                    <a:pt x="891" y="434"/>
                    <a:pt x="902" y="441"/>
                    <a:pt x="911" y="448"/>
                  </a:cubicBezTo>
                  <a:cubicBezTo>
                    <a:pt x="929" y="430"/>
                    <a:pt x="951" y="411"/>
                    <a:pt x="974" y="394"/>
                  </a:cubicBezTo>
                  <a:close/>
                  <a:moveTo>
                    <a:pt x="467" y="367"/>
                  </a:moveTo>
                  <a:cubicBezTo>
                    <a:pt x="311" y="325"/>
                    <a:pt x="311" y="325"/>
                    <a:pt x="311" y="325"/>
                  </a:cubicBezTo>
                  <a:cubicBezTo>
                    <a:pt x="213" y="360"/>
                    <a:pt x="213" y="360"/>
                    <a:pt x="213" y="360"/>
                  </a:cubicBezTo>
                  <a:cubicBezTo>
                    <a:pt x="209" y="353"/>
                    <a:pt x="204" y="346"/>
                    <a:pt x="197" y="340"/>
                  </a:cubicBezTo>
                  <a:cubicBezTo>
                    <a:pt x="186" y="332"/>
                    <a:pt x="172" y="329"/>
                    <a:pt x="159" y="330"/>
                  </a:cubicBezTo>
                  <a:cubicBezTo>
                    <a:pt x="19" y="123"/>
                    <a:pt x="19" y="123"/>
                    <a:pt x="19" y="123"/>
                  </a:cubicBezTo>
                  <a:cubicBezTo>
                    <a:pt x="0" y="136"/>
                    <a:pt x="0" y="136"/>
                    <a:pt x="0" y="136"/>
                  </a:cubicBezTo>
                  <a:cubicBezTo>
                    <a:pt x="45" y="291"/>
                    <a:pt x="45" y="291"/>
                    <a:pt x="45" y="291"/>
                  </a:cubicBezTo>
                  <a:cubicBezTo>
                    <a:pt x="122" y="354"/>
                    <a:pt x="122" y="354"/>
                    <a:pt x="122" y="354"/>
                  </a:cubicBezTo>
                  <a:cubicBezTo>
                    <a:pt x="110" y="373"/>
                    <a:pt x="112" y="397"/>
                    <a:pt x="125" y="414"/>
                  </a:cubicBezTo>
                  <a:cubicBezTo>
                    <a:pt x="9" y="640"/>
                    <a:pt x="9" y="640"/>
                    <a:pt x="9" y="640"/>
                  </a:cubicBezTo>
                  <a:cubicBezTo>
                    <a:pt x="30" y="650"/>
                    <a:pt x="30" y="650"/>
                    <a:pt x="30" y="650"/>
                  </a:cubicBezTo>
                  <a:cubicBezTo>
                    <a:pt x="142" y="537"/>
                    <a:pt x="142" y="537"/>
                    <a:pt x="142" y="537"/>
                  </a:cubicBezTo>
                  <a:cubicBezTo>
                    <a:pt x="142" y="771"/>
                    <a:pt x="142" y="771"/>
                    <a:pt x="142" y="771"/>
                  </a:cubicBezTo>
                  <a:cubicBezTo>
                    <a:pt x="196" y="771"/>
                    <a:pt x="196" y="771"/>
                    <a:pt x="196" y="771"/>
                  </a:cubicBezTo>
                  <a:cubicBezTo>
                    <a:pt x="196" y="424"/>
                    <a:pt x="196" y="424"/>
                    <a:pt x="196" y="424"/>
                  </a:cubicBezTo>
                  <a:cubicBezTo>
                    <a:pt x="200" y="421"/>
                    <a:pt x="204" y="417"/>
                    <a:pt x="207" y="413"/>
                  </a:cubicBezTo>
                  <a:cubicBezTo>
                    <a:pt x="210" y="410"/>
                    <a:pt x="212" y="406"/>
                    <a:pt x="213" y="403"/>
                  </a:cubicBezTo>
                  <a:cubicBezTo>
                    <a:pt x="467" y="390"/>
                    <a:pt x="467" y="390"/>
                    <a:pt x="467" y="390"/>
                  </a:cubicBezTo>
                  <a:lnTo>
                    <a:pt x="467" y="367"/>
                  </a:lnTo>
                  <a:close/>
                  <a:moveTo>
                    <a:pt x="572" y="607"/>
                  </a:moveTo>
                  <a:cubicBezTo>
                    <a:pt x="577" y="633"/>
                    <a:pt x="587" y="657"/>
                    <a:pt x="599" y="680"/>
                  </a:cubicBezTo>
                  <a:cubicBezTo>
                    <a:pt x="363" y="680"/>
                    <a:pt x="363" y="680"/>
                    <a:pt x="363" y="680"/>
                  </a:cubicBezTo>
                  <a:cubicBezTo>
                    <a:pt x="408" y="427"/>
                    <a:pt x="408" y="427"/>
                    <a:pt x="408" y="427"/>
                  </a:cubicBezTo>
                  <a:cubicBezTo>
                    <a:pt x="469" y="424"/>
                    <a:pt x="469" y="424"/>
                    <a:pt x="469" y="424"/>
                  </a:cubicBezTo>
                  <a:cubicBezTo>
                    <a:pt x="485" y="423"/>
                    <a:pt x="485" y="423"/>
                    <a:pt x="485" y="423"/>
                  </a:cubicBezTo>
                  <a:cubicBezTo>
                    <a:pt x="436" y="495"/>
                    <a:pt x="436" y="495"/>
                    <a:pt x="436" y="495"/>
                  </a:cubicBezTo>
                  <a:cubicBezTo>
                    <a:pt x="499" y="547"/>
                    <a:pt x="499" y="547"/>
                    <a:pt x="499" y="547"/>
                  </a:cubicBezTo>
                  <a:cubicBezTo>
                    <a:pt x="562" y="495"/>
                    <a:pt x="562" y="495"/>
                    <a:pt x="562" y="495"/>
                  </a:cubicBezTo>
                  <a:cubicBezTo>
                    <a:pt x="499" y="402"/>
                    <a:pt x="499" y="402"/>
                    <a:pt x="499" y="402"/>
                  </a:cubicBezTo>
                  <a:cubicBezTo>
                    <a:pt x="499" y="340"/>
                    <a:pt x="499" y="340"/>
                    <a:pt x="499" y="340"/>
                  </a:cubicBezTo>
                  <a:cubicBezTo>
                    <a:pt x="499" y="340"/>
                    <a:pt x="499" y="340"/>
                    <a:pt x="499" y="340"/>
                  </a:cubicBezTo>
                  <a:cubicBezTo>
                    <a:pt x="533" y="290"/>
                    <a:pt x="533" y="290"/>
                    <a:pt x="533" y="290"/>
                  </a:cubicBezTo>
                  <a:cubicBezTo>
                    <a:pt x="533" y="238"/>
                    <a:pt x="533" y="238"/>
                    <a:pt x="533" y="238"/>
                  </a:cubicBezTo>
                  <a:cubicBezTo>
                    <a:pt x="465" y="238"/>
                    <a:pt x="465" y="238"/>
                    <a:pt x="465" y="238"/>
                  </a:cubicBezTo>
                  <a:cubicBezTo>
                    <a:pt x="465" y="290"/>
                    <a:pt x="465" y="290"/>
                    <a:pt x="465" y="290"/>
                  </a:cubicBezTo>
                  <a:cubicBezTo>
                    <a:pt x="499" y="340"/>
                    <a:pt x="499" y="340"/>
                    <a:pt x="499" y="340"/>
                  </a:cubicBezTo>
                  <a:cubicBezTo>
                    <a:pt x="475" y="334"/>
                    <a:pt x="475" y="334"/>
                    <a:pt x="475" y="334"/>
                  </a:cubicBezTo>
                  <a:cubicBezTo>
                    <a:pt x="426" y="321"/>
                    <a:pt x="426" y="321"/>
                    <a:pt x="426" y="321"/>
                  </a:cubicBezTo>
                  <a:cubicBezTo>
                    <a:pt x="431" y="293"/>
                    <a:pt x="431" y="293"/>
                    <a:pt x="431" y="293"/>
                  </a:cubicBezTo>
                  <a:cubicBezTo>
                    <a:pt x="431" y="238"/>
                    <a:pt x="431" y="238"/>
                    <a:pt x="431" y="238"/>
                  </a:cubicBezTo>
                  <a:cubicBezTo>
                    <a:pt x="374" y="238"/>
                    <a:pt x="374" y="238"/>
                    <a:pt x="374" y="238"/>
                  </a:cubicBezTo>
                  <a:cubicBezTo>
                    <a:pt x="374" y="295"/>
                    <a:pt x="374" y="295"/>
                    <a:pt x="374" y="295"/>
                  </a:cubicBezTo>
                  <a:cubicBezTo>
                    <a:pt x="340" y="295"/>
                    <a:pt x="340" y="295"/>
                    <a:pt x="340" y="295"/>
                  </a:cubicBezTo>
                  <a:cubicBezTo>
                    <a:pt x="340" y="182"/>
                    <a:pt x="340" y="182"/>
                    <a:pt x="340" y="182"/>
                  </a:cubicBezTo>
                  <a:cubicBezTo>
                    <a:pt x="431" y="134"/>
                    <a:pt x="431" y="134"/>
                    <a:pt x="431" y="134"/>
                  </a:cubicBezTo>
                  <a:cubicBezTo>
                    <a:pt x="431" y="134"/>
                    <a:pt x="431" y="134"/>
                    <a:pt x="431" y="134"/>
                  </a:cubicBezTo>
                  <a:cubicBezTo>
                    <a:pt x="499" y="0"/>
                    <a:pt x="499" y="0"/>
                    <a:pt x="499" y="0"/>
                  </a:cubicBezTo>
                  <a:cubicBezTo>
                    <a:pt x="567" y="134"/>
                    <a:pt x="567" y="134"/>
                    <a:pt x="567" y="134"/>
                  </a:cubicBezTo>
                  <a:cubicBezTo>
                    <a:pt x="567" y="134"/>
                    <a:pt x="567" y="134"/>
                    <a:pt x="567" y="134"/>
                  </a:cubicBezTo>
                  <a:cubicBezTo>
                    <a:pt x="658" y="182"/>
                    <a:pt x="658" y="182"/>
                    <a:pt x="658" y="182"/>
                  </a:cubicBezTo>
                  <a:cubicBezTo>
                    <a:pt x="658" y="295"/>
                    <a:pt x="658" y="295"/>
                    <a:pt x="658" y="295"/>
                  </a:cubicBezTo>
                  <a:cubicBezTo>
                    <a:pt x="624" y="295"/>
                    <a:pt x="624" y="295"/>
                    <a:pt x="624" y="295"/>
                  </a:cubicBezTo>
                  <a:cubicBezTo>
                    <a:pt x="624" y="238"/>
                    <a:pt x="624" y="238"/>
                    <a:pt x="624" y="238"/>
                  </a:cubicBezTo>
                  <a:cubicBezTo>
                    <a:pt x="567" y="238"/>
                    <a:pt x="567" y="238"/>
                    <a:pt x="567" y="238"/>
                  </a:cubicBezTo>
                  <a:cubicBezTo>
                    <a:pt x="567" y="293"/>
                    <a:pt x="567" y="293"/>
                    <a:pt x="567" y="293"/>
                  </a:cubicBezTo>
                  <a:cubicBezTo>
                    <a:pt x="593" y="442"/>
                    <a:pt x="593" y="442"/>
                    <a:pt x="593" y="442"/>
                  </a:cubicBezTo>
                  <a:cubicBezTo>
                    <a:pt x="579" y="470"/>
                    <a:pt x="571" y="501"/>
                    <a:pt x="568" y="534"/>
                  </a:cubicBezTo>
                  <a:cubicBezTo>
                    <a:pt x="526" y="569"/>
                    <a:pt x="526" y="569"/>
                    <a:pt x="526" y="569"/>
                  </a:cubicBezTo>
                  <a:lnTo>
                    <a:pt x="572" y="607"/>
                  </a:lnTo>
                  <a:close/>
                  <a:moveTo>
                    <a:pt x="567" y="173"/>
                  </a:moveTo>
                  <a:cubicBezTo>
                    <a:pt x="567" y="204"/>
                    <a:pt x="567" y="204"/>
                    <a:pt x="567" y="204"/>
                  </a:cubicBezTo>
                  <a:cubicBezTo>
                    <a:pt x="624" y="204"/>
                    <a:pt x="624" y="204"/>
                    <a:pt x="624" y="204"/>
                  </a:cubicBezTo>
                  <a:cubicBezTo>
                    <a:pt x="624" y="203"/>
                    <a:pt x="624" y="203"/>
                    <a:pt x="624" y="203"/>
                  </a:cubicBezTo>
                  <a:lnTo>
                    <a:pt x="567" y="173"/>
                  </a:lnTo>
                  <a:close/>
                  <a:moveTo>
                    <a:pt x="431" y="173"/>
                  </a:moveTo>
                  <a:cubicBezTo>
                    <a:pt x="374" y="203"/>
                    <a:pt x="374" y="203"/>
                    <a:pt x="374" y="203"/>
                  </a:cubicBezTo>
                  <a:cubicBezTo>
                    <a:pt x="374" y="204"/>
                    <a:pt x="374" y="204"/>
                    <a:pt x="374" y="204"/>
                  </a:cubicBezTo>
                  <a:cubicBezTo>
                    <a:pt x="431" y="204"/>
                    <a:pt x="431" y="204"/>
                    <a:pt x="431" y="204"/>
                  </a:cubicBezTo>
                  <a:lnTo>
                    <a:pt x="431" y="173"/>
                  </a:lnTo>
                  <a:close/>
                  <a:moveTo>
                    <a:pt x="474" y="125"/>
                  </a:moveTo>
                  <a:cubicBezTo>
                    <a:pt x="524" y="125"/>
                    <a:pt x="524" y="125"/>
                    <a:pt x="524" y="125"/>
                  </a:cubicBezTo>
                  <a:cubicBezTo>
                    <a:pt x="499" y="75"/>
                    <a:pt x="499" y="75"/>
                    <a:pt x="499" y="75"/>
                  </a:cubicBezTo>
                  <a:lnTo>
                    <a:pt x="474" y="125"/>
                  </a:lnTo>
                  <a:close/>
                  <a:moveTo>
                    <a:pt x="533" y="204"/>
                  </a:moveTo>
                  <a:cubicBezTo>
                    <a:pt x="533" y="159"/>
                    <a:pt x="533" y="159"/>
                    <a:pt x="533" y="159"/>
                  </a:cubicBezTo>
                  <a:cubicBezTo>
                    <a:pt x="465" y="159"/>
                    <a:pt x="465" y="159"/>
                    <a:pt x="465" y="159"/>
                  </a:cubicBezTo>
                  <a:cubicBezTo>
                    <a:pt x="465" y="204"/>
                    <a:pt x="465" y="204"/>
                    <a:pt x="465" y="204"/>
                  </a:cubicBezTo>
                  <a:lnTo>
                    <a:pt x="533" y="204"/>
                  </a:lnTo>
                  <a:close/>
                  <a:moveTo>
                    <a:pt x="556" y="425"/>
                  </a:moveTo>
                  <a:cubicBezTo>
                    <a:pt x="541" y="339"/>
                    <a:pt x="541" y="339"/>
                    <a:pt x="541" y="339"/>
                  </a:cubicBezTo>
                  <a:cubicBezTo>
                    <a:pt x="519" y="371"/>
                    <a:pt x="519" y="371"/>
                    <a:pt x="519" y="371"/>
                  </a:cubicBezTo>
                  <a:lnTo>
                    <a:pt x="556" y="425"/>
                  </a:lnTo>
                  <a:close/>
                  <a:moveTo>
                    <a:pt x="408" y="621"/>
                  </a:moveTo>
                  <a:cubicBezTo>
                    <a:pt x="472" y="569"/>
                    <a:pt x="472" y="569"/>
                    <a:pt x="472" y="569"/>
                  </a:cubicBezTo>
                  <a:cubicBezTo>
                    <a:pt x="424" y="530"/>
                    <a:pt x="424" y="530"/>
                    <a:pt x="424" y="530"/>
                  </a:cubicBezTo>
                  <a:lnTo>
                    <a:pt x="408" y="621"/>
                  </a:lnTo>
                  <a:close/>
                  <a:moveTo>
                    <a:pt x="567" y="646"/>
                  </a:moveTo>
                  <a:cubicBezTo>
                    <a:pt x="499" y="591"/>
                    <a:pt x="499" y="591"/>
                    <a:pt x="499" y="591"/>
                  </a:cubicBezTo>
                  <a:cubicBezTo>
                    <a:pt x="431" y="646"/>
                    <a:pt x="431" y="646"/>
                    <a:pt x="431" y="646"/>
                  </a:cubicBezTo>
                  <a:lnTo>
                    <a:pt x="567" y="646"/>
                  </a:lnTo>
                  <a:close/>
                </a:path>
              </a:pathLst>
            </a:custGeom>
            <a:solidFill>
              <a:schemeClr val="bg1"/>
            </a:solidFill>
            <a:ln>
              <a:noFill/>
            </a:ln>
          </p:spPr>
          <p:txBody>
            <a:bodyPr vert="horz" wrap="square" lIns="68544" tIns="34272" rIns="68544" bIns="34272" numCol="1" anchor="t" anchorCtr="0" compatLnSpc="1">
              <a:prstTxWarp prst="textNoShape">
                <a:avLst/>
              </a:prstTxWarp>
            </a:bodyPr>
            <a:lstStyle/>
            <a:p>
              <a:endParaRPr lang="en-US" sz="1349"/>
            </a:p>
          </p:txBody>
        </p:sp>
      </p:grpSp>
      <p:cxnSp>
        <p:nvCxnSpPr>
          <p:cNvPr id="129" name="Gerader Verbinder 118">
            <a:extLst>
              <a:ext uri="{FF2B5EF4-FFF2-40B4-BE49-F238E27FC236}">
                <a16:creationId xmlns:a16="http://schemas.microsoft.com/office/drawing/2014/main" id="{6A9035F3-70E0-4DF3-96B9-B74FCFD0E2A7}"/>
              </a:ext>
            </a:extLst>
          </p:cNvPr>
          <p:cNvCxnSpPr>
            <a:cxnSpLocks/>
          </p:cNvCxnSpPr>
          <p:nvPr/>
        </p:nvCxnSpPr>
        <p:spPr bwMode="gray">
          <a:xfrm>
            <a:off x="7649586" y="2779120"/>
            <a:ext cx="1335678" cy="0"/>
          </a:xfrm>
          <a:prstGeom prst="line">
            <a:avLst/>
          </a:prstGeom>
          <a:solidFill>
            <a:srgbClr val="000000"/>
          </a:solidFill>
          <a:ln w="19050" cap="flat" cmpd="sng" algn="ctr">
            <a:solidFill>
              <a:srgbClr val="BECDD7"/>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0141421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2"/>
            </p:custDataLst>
            <p:extLst>
              <p:ext uri="{D42A27DB-BD31-4B8C-83A1-F6EECF244321}">
                <p14:modId xmlns:p14="http://schemas.microsoft.com/office/powerpoint/2010/main" val="1870524799"/>
              </p:ext>
            </p:extLst>
          </p:nvPr>
        </p:nvGraphicFramePr>
        <p:xfrm>
          <a:off x="1191" y="2529"/>
          <a:ext cx="1190" cy="1190"/>
        </p:xfrm>
        <a:graphic>
          <a:graphicData uri="http://schemas.openxmlformats.org/presentationml/2006/ole">
            <mc:AlternateContent xmlns:mc="http://schemas.openxmlformats.org/markup-compatibility/2006">
              <mc:Choice xmlns:v="urn:schemas-microsoft-com:vml" Requires="v">
                <p:oleObj spid="_x0000_s200739" name="think-cell Slide" r:id="rId72" imgW="216" imgH="216" progId="TCLayout.ActiveDocument.1">
                  <p:embed/>
                </p:oleObj>
              </mc:Choice>
              <mc:Fallback>
                <p:oleObj name="think-cell Slide" r:id="rId72" imgW="216" imgH="216" progId="TCLayout.ActiveDocument.1">
                  <p:embed/>
                  <p:pic>
                    <p:nvPicPr>
                      <p:cNvPr id="3" name="Object 2" hidden="1"/>
                      <p:cNvPicPr/>
                      <p:nvPr/>
                    </p:nvPicPr>
                    <p:blipFill>
                      <a:blip r:embed="rId73"/>
                      <a:stretch>
                        <a:fillRect/>
                      </a:stretch>
                    </p:blipFill>
                    <p:spPr>
                      <a:xfrm>
                        <a:off x="1191" y="2529"/>
                        <a:ext cx="1190" cy="1190"/>
                      </a:xfrm>
                      <a:prstGeom prst="rect">
                        <a:avLst/>
                      </a:prstGeom>
                    </p:spPr>
                  </p:pic>
                </p:oleObj>
              </mc:Fallback>
            </mc:AlternateContent>
          </a:graphicData>
        </a:graphic>
      </p:graphicFrame>
      <p:sp>
        <p:nvSpPr>
          <p:cNvPr id="36" name="Rectangle 35" hidden="1"/>
          <p:cNvSpPr/>
          <p:nvPr>
            <p:custDataLst>
              <p:tags r:id="rId3"/>
            </p:custDataLst>
          </p:nvPr>
        </p:nvSpPr>
        <p:spPr bwMode="auto">
          <a:xfrm>
            <a:off x="0" y="1339"/>
            <a:ext cx="119001" cy="119001"/>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none" lIns="0" tIns="0" rIns="0" bIns="0" numCol="1" spcCol="0" rtlCol="0" anchor="ctr" anchorCtr="0">
            <a:noAutofit/>
          </a:bodyPr>
          <a:lstStyle/>
          <a:p>
            <a:pPr algn="ctr">
              <a:spcBef>
                <a:spcPct val="0"/>
              </a:spcBef>
            </a:pPr>
            <a:endParaRPr lang="en-US" sz="800" b="1" dirty="0">
              <a:latin typeface="Arial" panose="020B0604020202020204" pitchFamily="34" charset="0"/>
              <a:cs typeface="Arial" panose="020B0604020202020204" pitchFamily="34" charset="0"/>
              <a:sym typeface="Arial" panose="020B0604020202020204" pitchFamily="34" charset="0"/>
            </a:endParaRPr>
          </a:p>
        </p:txBody>
      </p:sp>
      <p:sp>
        <p:nvSpPr>
          <p:cNvPr id="2" name="Title 1"/>
          <p:cNvSpPr>
            <a:spLocks noGrp="1"/>
          </p:cNvSpPr>
          <p:nvPr>
            <p:ph type="title"/>
          </p:nvPr>
        </p:nvSpPr>
        <p:spPr/>
        <p:txBody>
          <a:bodyPr vert="horz" wrap="square" lIns="469082" tIns="323505" rIns="2401749" bIns="175232" numCol="1" anchor="t" anchorCtr="0" compatLnSpc="1">
            <a:prstTxWarp prst="textNoShape">
              <a:avLst/>
            </a:prstTxWarp>
          </a:bodyPr>
          <a:lstStyle/>
          <a:p>
            <a:r>
              <a:rPr lang="en-US" altLang="en-US" dirty="0"/>
              <a:t>Siemens Hydrogen Gas Turbines for our sustainable future –</a:t>
            </a:r>
            <a:br>
              <a:rPr lang="en-US" altLang="en-US" dirty="0"/>
            </a:br>
            <a:r>
              <a:rPr lang="en-US" altLang="en-US" dirty="0"/>
              <a:t>The mission is to burn 100% hydrogen</a:t>
            </a:r>
            <a:endParaRPr lang="en-US" baseline="-25000" dirty="0"/>
          </a:p>
        </p:txBody>
      </p:sp>
      <p:sp>
        <p:nvSpPr>
          <p:cNvPr id="4" name="Textfeld 84"/>
          <p:cNvSpPr txBox="1"/>
          <p:nvPr>
            <p:custDataLst>
              <p:tags r:id="rId4"/>
            </p:custDataLst>
          </p:nvPr>
        </p:nvSpPr>
        <p:spPr>
          <a:xfrm>
            <a:off x="515790" y="1417445"/>
            <a:ext cx="647753" cy="274444"/>
          </a:xfrm>
          <a:prstGeom prst="rect">
            <a:avLst/>
          </a:prstGeom>
          <a:noFill/>
        </p:spPr>
        <p:txBody>
          <a:bodyPr wrap="none" lIns="0" tIns="0" rIns="0" bIns="0" rtlCol="0">
            <a:noAutofit/>
          </a:bodyPr>
          <a:lstStyle/>
          <a:p>
            <a:pPr defTabSz="685434">
              <a:defRPr/>
            </a:pPr>
            <a:r>
              <a:rPr lang="en-US" sz="750" kern="0" dirty="0">
                <a:solidFill>
                  <a:srgbClr val="EB780A"/>
                </a:solidFill>
              </a:rPr>
              <a:t>Heavy-duty </a:t>
            </a:r>
          </a:p>
          <a:p>
            <a:pPr defTabSz="685434">
              <a:defRPr/>
            </a:pPr>
            <a:r>
              <a:rPr lang="en-US" sz="750" kern="0" dirty="0">
                <a:solidFill>
                  <a:srgbClr val="EB780A"/>
                </a:solidFill>
              </a:rPr>
              <a:t>gas turbines</a:t>
            </a:r>
          </a:p>
        </p:txBody>
      </p:sp>
      <p:sp>
        <p:nvSpPr>
          <p:cNvPr id="5" name="Textfeld 85"/>
          <p:cNvSpPr txBox="1"/>
          <p:nvPr>
            <p:custDataLst>
              <p:tags r:id="rId5"/>
            </p:custDataLst>
          </p:nvPr>
        </p:nvSpPr>
        <p:spPr>
          <a:xfrm>
            <a:off x="515790" y="2493210"/>
            <a:ext cx="647753" cy="274444"/>
          </a:xfrm>
          <a:prstGeom prst="rect">
            <a:avLst/>
          </a:prstGeom>
          <a:noFill/>
        </p:spPr>
        <p:txBody>
          <a:bodyPr wrap="none" lIns="0" tIns="0" rIns="0" bIns="0" rtlCol="0">
            <a:noAutofit/>
          </a:bodyPr>
          <a:lstStyle/>
          <a:p>
            <a:pPr defTabSz="685434">
              <a:defRPr/>
            </a:pPr>
            <a:r>
              <a:rPr lang="en-US" sz="750" kern="0" dirty="0">
                <a:solidFill>
                  <a:srgbClr val="006487"/>
                </a:solidFill>
              </a:rPr>
              <a:t>Industrial</a:t>
            </a:r>
          </a:p>
          <a:p>
            <a:pPr defTabSz="685434">
              <a:defRPr/>
            </a:pPr>
            <a:r>
              <a:rPr lang="en-US" sz="750" kern="0" dirty="0">
                <a:solidFill>
                  <a:srgbClr val="006487"/>
                </a:solidFill>
              </a:rPr>
              <a:t>gas turbines</a:t>
            </a:r>
          </a:p>
        </p:txBody>
      </p:sp>
      <p:sp>
        <p:nvSpPr>
          <p:cNvPr id="6" name="Textfeld 86"/>
          <p:cNvSpPr txBox="1"/>
          <p:nvPr>
            <p:custDataLst>
              <p:tags r:id="rId6"/>
            </p:custDataLst>
          </p:nvPr>
        </p:nvSpPr>
        <p:spPr>
          <a:xfrm>
            <a:off x="515790" y="3476154"/>
            <a:ext cx="647753" cy="274444"/>
          </a:xfrm>
          <a:prstGeom prst="rect">
            <a:avLst/>
          </a:prstGeom>
          <a:noFill/>
        </p:spPr>
        <p:txBody>
          <a:bodyPr wrap="none" lIns="0" tIns="0" rIns="0" bIns="0" rtlCol="0">
            <a:noAutofit/>
          </a:bodyPr>
          <a:lstStyle/>
          <a:p>
            <a:pPr defTabSz="685434">
              <a:defRPr/>
            </a:pPr>
            <a:r>
              <a:rPr lang="en-US" sz="750" kern="0" dirty="0">
                <a:solidFill>
                  <a:srgbClr val="647D2D"/>
                </a:solidFill>
              </a:rPr>
              <a:t>Aeroderivative</a:t>
            </a:r>
          </a:p>
          <a:p>
            <a:pPr defTabSz="685434">
              <a:defRPr/>
            </a:pPr>
            <a:r>
              <a:rPr lang="en-US" sz="750" kern="0" dirty="0">
                <a:solidFill>
                  <a:srgbClr val="647D2D"/>
                </a:solidFill>
              </a:rPr>
              <a:t>gas turbines</a:t>
            </a:r>
          </a:p>
        </p:txBody>
      </p:sp>
      <p:cxnSp>
        <p:nvCxnSpPr>
          <p:cNvPr id="7" name="Gerader Verbinder 39"/>
          <p:cNvCxnSpPr>
            <a:cxnSpLocks/>
          </p:cNvCxnSpPr>
          <p:nvPr>
            <p:custDataLst>
              <p:tags r:id="rId7"/>
            </p:custDataLst>
          </p:nvPr>
        </p:nvCxnSpPr>
        <p:spPr bwMode="auto">
          <a:xfrm>
            <a:off x="1163543" y="1161594"/>
            <a:ext cx="0" cy="3324671"/>
          </a:xfrm>
          <a:prstGeom prst="line">
            <a:avLst/>
          </a:prstGeom>
          <a:solidFill>
            <a:srgbClr val="000000"/>
          </a:solidFill>
          <a:ln w="3175" cap="flat" cmpd="sng" algn="ctr">
            <a:solidFill>
              <a:srgbClr val="879B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8" name="Textfeld 88"/>
          <p:cNvSpPr txBox="1">
            <a:spLocks/>
          </p:cNvSpPr>
          <p:nvPr>
            <p:custDataLst>
              <p:tags r:id="rId8"/>
            </p:custDataLst>
          </p:nvPr>
        </p:nvSpPr>
        <p:spPr>
          <a:xfrm rot="16200000">
            <a:off x="943551" y="1417201"/>
            <a:ext cx="820598" cy="215918"/>
          </a:xfrm>
          <a:prstGeom prst="rect">
            <a:avLst/>
          </a:prstGeom>
          <a:noFill/>
        </p:spPr>
        <p:txBody>
          <a:bodyPr wrap="square" lIns="0" tIns="0" rIns="0" bIns="0" rtlCol="0">
            <a:noAutofit/>
          </a:bodyPr>
          <a:lstStyle/>
          <a:p>
            <a:pPr algn="ctr" defTabSz="685434">
              <a:defRPr/>
            </a:pPr>
            <a:r>
              <a:rPr lang="en-US" sz="1349" b="1" kern="0" dirty="0">
                <a:solidFill>
                  <a:srgbClr val="879BAA">
                    <a:lumMod val="60000"/>
                    <a:lumOff val="40000"/>
                  </a:srgbClr>
                </a:solidFill>
              </a:rPr>
              <a:t>50Hz</a:t>
            </a:r>
          </a:p>
        </p:txBody>
      </p:sp>
      <p:sp>
        <p:nvSpPr>
          <p:cNvPr id="9" name="Textfeld 89"/>
          <p:cNvSpPr txBox="1"/>
          <p:nvPr>
            <p:custDataLst>
              <p:tags r:id="rId9"/>
            </p:custDataLst>
          </p:nvPr>
        </p:nvSpPr>
        <p:spPr>
          <a:xfrm rot="16200000">
            <a:off x="343165" y="3554694"/>
            <a:ext cx="2005895" cy="215918"/>
          </a:xfrm>
          <a:prstGeom prst="rect">
            <a:avLst/>
          </a:prstGeom>
          <a:noFill/>
        </p:spPr>
        <p:txBody>
          <a:bodyPr wrap="square" lIns="0" tIns="0" rIns="0" bIns="0" rtlCol="0">
            <a:noAutofit/>
          </a:bodyPr>
          <a:lstStyle/>
          <a:p>
            <a:pPr algn="ctr" defTabSz="685434">
              <a:defRPr/>
            </a:pPr>
            <a:r>
              <a:rPr lang="en-US" sz="1349" b="1" kern="0" dirty="0">
                <a:solidFill>
                  <a:srgbClr val="879BAA">
                    <a:lumMod val="60000"/>
                    <a:lumOff val="40000"/>
                  </a:srgbClr>
                </a:solidFill>
              </a:rPr>
              <a:t>50Hz </a:t>
            </a:r>
            <a:r>
              <a:rPr lang="en-US" sz="600" b="1" kern="0" dirty="0">
                <a:solidFill>
                  <a:srgbClr val="879BAA">
                    <a:lumMod val="60000"/>
                    <a:lumOff val="40000"/>
                  </a:srgbClr>
                </a:solidFill>
              </a:rPr>
              <a:t>or</a:t>
            </a:r>
            <a:r>
              <a:rPr lang="en-US" sz="1349" b="1" kern="0" dirty="0">
                <a:solidFill>
                  <a:srgbClr val="879BAA">
                    <a:lumMod val="60000"/>
                    <a:lumOff val="40000"/>
                  </a:srgbClr>
                </a:solidFill>
              </a:rPr>
              <a:t> 60Hz</a:t>
            </a:r>
          </a:p>
        </p:txBody>
      </p:sp>
      <p:sp>
        <p:nvSpPr>
          <p:cNvPr id="10" name="Textfeld 90"/>
          <p:cNvSpPr txBox="1">
            <a:spLocks/>
          </p:cNvSpPr>
          <p:nvPr>
            <p:custDataLst>
              <p:tags r:id="rId10"/>
            </p:custDataLst>
          </p:nvPr>
        </p:nvSpPr>
        <p:spPr>
          <a:xfrm rot="16200000">
            <a:off x="1030804" y="2122972"/>
            <a:ext cx="647020" cy="215918"/>
          </a:xfrm>
          <a:prstGeom prst="rect">
            <a:avLst/>
          </a:prstGeom>
          <a:noFill/>
        </p:spPr>
        <p:txBody>
          <a:bodyPr wrap="square" lIns="0" tIns="0" rIns="0" bIns="0" rtlCol="0">
            <a:noAutofit/>
          </a:bodyPr>
          <a:lstStyle/>
          <a:p>
            <a:pPr algn="ctr" defTabSz="685434">
              <a:defRPr/>
            </a:pPr>
            <a:r>
              <a:rPr lang="en-US" sz="1349" b="1" kern="0" dirty="0">
                <a:solidFill>
                  <a:srgbClr val="879BAA">
                    <a:lumMod val="60000"/>
                    <a:lumOff val="40000"/>
                  </a:srgbClr>
                </a:solidFill>
              </a:rPr>
              <a:t>60Hz</a:t>
            </a:r>
          </a:p>
        </p:txBody>
      </p:sp>
      <p:sp>
        <p:nvSpPr>
          <p:cNvPr id="11" name="Rechteck 91"/>
          <p:cNvSpPr>
            <a:spLocks/>
          </p:cNvSpPr>
          <p:nvPr>
            <p:custDataLst>
              <p:tags r:id="rId11"/>
            </p:custDataLst>
          </p:nvPr>
        </p:nvSpPr>
        <p:spPr bwMode="auto">
          <a:xfrm flipH="1">
            <a:off x="1500129" y="1904158"/>
            <a:ext cx="107961" cy="653546"/>
          </a:xfrm>
          <a:prstGeom prst="rect">
            <a:avLst/>
          </a:prstGeom>
          <a:solidFill>
            <a:srgbClr val="9BAFBE">
              <a:alpha val="29000"/>
            </a:srgbClr>
          </a:solidFill>
          <a:ln>
            <a:noFill/>
          </a:ln>
          <a:effectLst/>
        </p:spPr>
        <p:txBody>
          <a:bodyPr wrap="square" lIns="80958" tIns="40479" rIns="80958" bIns="40479" numCol="1" spcCol="72000" rtlCol="0" anchor="ctr">
            <a:noAutofit/>
          </a:bodyPr>
          <a:lstStyle/>
          <a:p>
            <a:pPr algn="ctr" defTabSz="685434">
              <a:spcBef>
                <a:spcPct val="0"/>
              </a:spcBef>
              <a:defRPr/>
            </a:pPr>
            <a:endParaRPr lang="en-US" sz="1349" b="1" kern="0" dirty="0" err="1">
              <a:solidFill>
                <a:srgbClr val="000000"/>
              </a:solidFill>
            </a:endParaRPr>
          </a:p>
        </p:txBody>
      </p:sp>
      <p:sp>
        <p:nvSpPr>
          <p:cNvPr id="12" name="Rechteck 92"/>
          <p:cNvSpPr>
            <a:spLocks/>
          </p:cNvSpPr>
          <p:nvPr>
            <p:custDataLst>
              <p:tags r:id="rId12"/>
            </p:custDataLst>
          </p:nvPr>
        </p:nvSpPr>
        <p:spPr bwMode="auto">
          <a:xfrm flipH="1">
            <a:off x="1500128" y="1193724"/>
            <a:ext cx="107958" cy="662873"/>
          </a:xfrm>
          <a:prstGeom prst="rect">
            <a:avLst/>
          </a:prstGeom>
          <a:solidFill>
            <a:srgbClr val="9BAFBE">
              <a:alpha val="29000"/>
            </a:srgbClr>
          </a:solidFill>
          <a:ln>
            <a:noFill/>
          </a:ln>
          <a:effectLst/>
        </p:spPr>
        <p:txBody>
          <a:bodyPr wrap="square" lIns="80958" tIns="40479" rIns="80958" bIns="40479" numCol="1" spcCol="72000" rtlCol="0" anchor="ctr">
            <a:noAutofit/>
          </a:bodyPr>
          <a:lstStyle/>
          <a:p>
            <a:pPr algn="ctr" defTabSz="685434">
              <a:spcBef>
                <a:spcPct val="0"/>
              </a:spcBef>
              <a:defRPr/>
            </a:pPr>
            <a:endParaRPr lang="en-US" sz="1349" b="1" kern="0" dirty="0" err="1">
              <a:solidFill>
                <a:srgbClr val="000000"/>
              </a:solidFill>
            </a:endParaRPr>
          </a:p>
        </p:txBody>
      </p:sp>
      <p:sp>
        <p:nvSpPr>
          <p:cNvPr id="13" name="Rechteck 93"/>
          <p:cNvSpPr/>
          <p:nvPr>
            <p:custDataLst>
              <p:tags r:id="rId13"/>
            </p:custDataLst>
          </p:nvPr>
        </p:nvSpPr>
        <p:spPr bwMode="auto">
          <a:xfrm flipH="1">
            <a:off x="1500128" y="2659811"/>
            <a:ext cx="107963" cy="1826454"/>
          </a:xfrm>
          <a:prstGeom prst="rect">
            <a:avLst/>
          </a:prstGeom>
          <a:solidFill>
            <a:srgbClr val="9BAFBE">
              <a:alpha val="29000"/>
            </a:srgbClr>
          </a:solidFill>
          <a:ln>
            <a:noFill/>
          </a:ln>
          <a:effectLst/>
        </p:spPr>
        <p:txBody>
          <a:bodyPr wrap="square" lIns="80958" tIns="40479" rIns="80958" bIns="40479" numCol="1" spcCol="72000" rtlCol="0" anchor="ctr">
            <a:noAutofit/>
          </a:bodyPr>
          <a:lstStyle/>
          <a:p>
            <a:pPr algn="ctr" defTabSz="685434">
              <a:spcBef>
                <a:spcPct val="0"/>
              </a:spcBef>
              <a:defRPr/>
            </a:pPr>
            <a:endParaRPr lang="en-US" sz="1349" b="1" kern="0" dirty="0" err="1">
              <a:solidFill>
                <a:srgbClr val="000000"/>
              </a:solidFill>
            </a:endParaRPr>
          </a:p>
        </p:txBody>
      </p:sp>
      <p:sp>
        <p:nvSpPr>
          <p:cNvPr id="14" name="Textfeld 94"/>
          <p:cNvSpPr txBox="1"/>
          <p:nvPr/>
        </p:nvSpPr>
        <p:spPr>
          <a:xfrm>
            <a:off x="2907402" y="1368655"/>
            <a:ext cx="357470" cy="115416"/>
          </a:xfrm>
          <a:prstGeom prst="rect">
            <a:avLst/>
          </a:prstGeom>
          <a:noFill/>
        </p:spPr>
        <p:txBody>
          <a:bodyPr wrap="none" lIns="0" tIns="0" rIns="0" bIns="0" rtlCol="0">
            <a:spAutoFit/>
          </a:bodyPr>
          <a:lstStyle/>
          <a:p>
            <a:pPr defTabSz="685434">
              <a:defRPr/>
            </a:pPr>
            <a:r>
              <a:rPr lang="en-US" sz="750" kern="0" dirty="0">
                <a:solidFill>
                  <a:srgbClr val="000000"/>
                </a:solidFill>
              </a:rPr>
              <a:t>450 MW</a:t>
            </a:r>
          </a:p>
        </p:txBody>
      </p:sp>
      <p:sp>
        <p:nvSpPr>
          <p:cNvPr id="15" name="Textfeld 95"/>
          <p:cNvSpPr txBox="1"/>
          <p:nvPr>
            <p:custDataLst>
              <p:tags r:id="rId14"/>
            </p:custDataLst>
          </p:nvPr>
        </p:nvSpPr>
        <p:spPr>
          <a:xfrm>
            <a:off x="2907402" y="1547156"/>
            <a:ext cx="357470" cy="115416"/>
          </a:xfrm>
          <a:prstGeom prst="rect">
            <a:avLst/>
          </a:prstGeom>
          <a:noFill/>
        </p:spPr>
        <p:txBody>
          <a:bodyPr wrap="none" lIns="0" tIns="0" rIns="0" bIns="0" rtlCol="0">
            <a:spAutoFit/>
          </a:bodyPr>
          <a:lstStyle/>
          <a:p>
            <a:pPr defTabSz="685434">
              <a:defRPr/>
            </a:pPr>
            <a:r>
              <a:rPr lang="en-US" sz="750" kern="0" dirty="0">
                <a:solidFill>
                  <a:srgbClr val="000000"/>
                </a:solidFill>
              </a:rPr>
              <a:t>329 MW</a:t>
            </a:r>
          </a:p>
        </p:txBody>
      </p:sp>
      <p:sp>
        <p:nvSpPr>
          <p:cNvPr id="16" name="Textfeld 96"/>
          <p:cNvSpPr txBox="1"/>
          <p:nvPr>
            <p:custDataLst>
              <p:tags r:id="rId15"/>
            </p:custDataLst>
          </p:nvPr>
        </p:nvSpPr>
        <p:spPr>
          <a:xfrm>
            <a:off x="2907402" y="1722086"/>
            <a:ext cx="357470" cy="115416"/>
          </a:xfrm>
          <a:prstGeom prst="rect">
            <a:avLst/>
          </a:prstGeom>
          <a:noFill/>
        </p:spPr>
        <p:txBody>
          <a:bodyPr wrap="none" lIns="0" tIns="0" rIns="0" bIns="0" rtlCol="0">
            <a:spAutoFit/>
          </a:bodyPr>
          <a:lstStyle/>
          <a:p>
            <a:pPr defTabSz="685434">
              <a:defRPr/>
            </a:pPr>
            <a:r>
              <a:rPr lang="en-US" sz="750" kern="0" dirty="0">
                <a:solidFill>
                  <a:srgbClr val="000000"/>
                </a:solidFill>
              </a:rPr>
              <a:t>187 MW</a:t>
            </a:r>
          </a:p>
        </p:txBody>
      </p:sp>
      <p:sp>
        <p:nvSpPr>
          <p:cNvPr id="17" name="Textfeld 97"/>
          <p:cNvSpPr txBox="1"/>
          <p:nvPr>
            <p:custDataLst>
              <p:tags r:id="rId16"/>
            </p:custDataLst>
          </p:nvPr>
        </p:nvSpPr>
        <p:spPr>
          <a:xfrm>
            <a:off x="2907402" y="2068378"/>
            <a:ext cx="357470" cy="115416"/>
          </a:xfrm>
          <a:prstGeom prst="rect">
            <a:avLst/>
          </a:prstGeom>
          <a:noFill/>
        </p:spPr>
        <p:txBody>
          <a:bodyPr wrap="none" lIns="0" tIns="0" rIns="0" bIns="0" rtlCol="0">
            <a:spAutoFit/>
          </a:bodyPr>
          <a:lstStyle/>
          <a:p>
            <a:pPr defTabSz="685434">
              <a:defRPr/>
            </a:pPr>
            <a:r>
              <a:rPr lang="en-US" sz="750" kern="0" dirty="0">
                <a:solidFill>
                  <a:srgbClr val="000000"/>
                </a:solidFill>
              </a:rPr>
              <a:t>310 MW</a:t>
            </a:r>
          </a:p>
        </p:txBody>
      </p:sp>
      <p:sp>
        <p:nvSpPr>
          <p:cNvPr id="18" name="Textfeld 98"/>
          <p:cNvSpPr txBox="1"/>
          <p:nvPr>
            <p:custDataLst>
              <p:tags r:id="rId17"/>
            </p:custDataLst>
          </p:nvPr>
        </p:nvSpPr>
        <p:spPr>
          <a:xfrm>
            <a:off x="2907402" y="2245689"/>
            <a:ext cx="650819" cy="115416"/>
          </a:xfrm>
          <a:prstGeom prst="rect">
            <a:avLst/>
          </a:prstGeom>
          <a:noFill/>
        </p:spPr>
        <p:txBody>
          <a:bodyPr wrap="none" lIns="0" tIns="0" rIns="0" bIns="0" rtlCol="0">
            <a:spAutoFit/>
          </a:bodyPr>
          <a:lstStyle/>
          <a:p>
            <a:pPr defTabSz="685434">
              <a:defRPr/>
            </a:pPr>
            <a:r>
              <a:rPr lang="en-US" sz="750" kern="0" dirty="0">
                <a:solidFill>
                  <a:srgbClr val="000000"/>
                </a:solidFill>
              </a:rPr>
              <a:t>215 to 260 MW</a:t>
            </a:r>
          </a:p>
        </p:txBody>
      </p:sp>
      <p:sp>
        <p:nvSpPr>
          <p:cNvPr id="19" name="Textfeld 99"/>
          <p:cNvSpPr txBox="1"/>
          <p:nvPr>
            <p:custDataLst>
              <p:tags r:id="rId18"/>
            </p:custDataLst>
          </p:nvPr>
        </p:nvSpPr>
        <p:spPr>
          <a:xfrm>
            <a:off x="2907402" y="2427760"/>
            <a:ext cx="357470" cy="115416"/>
          </a:xfrm>
          <a:prstGeom prst="rect">
            <a:avLst/>
          </a:prstGeom>
          <a:noFill/>
        </p:spPr>
        <p:txBody>
          <a:bodyPr wrap="none" lIns="0" tIns="0" rIns="0" bIns="0" rtlCol="0">
            <a:spAutoFit/>
          </a:bodyPr>
          <a:lstStyle/>
          <a:p>
            <a:pPr defTabSz="685434">
              <a:defRPr/>
            </a:pPr>
            <a:r>
              <a:rPr lang="en-US" sz="750" kern="0" dirty="0">
                <a:solidFill>
                  <a:srgbClr val="000000"/>
                </a:solidFill>
              </a:rPr>
              <a:t>117 MW</a:t>
            </a:r>
          </a:p>
        </p:txBody>
      </p:sp>
      <p:sp>
        <p:nvSpPr>
          <p:cNvPr id="20" name="Textfeld 100"/>
          <p:cNvSpPr txBox="1"/>
          <p:nvPr>
            <p:custDataLst>
              <p:tags r:id="rId19"/>
            </p:custDataLst>
          </p:nvPr>
        </p:nvSpPr>
        <p:spPr>
          <a:xfrm>
            <a:off x="2907402" y="2692986"/>
            <a:ext cx="918521" cy="115416"/>
          </a:xfrm>
          <a:prstGeom prst="rect">
            <a:avLst/>
          </a:prstGeom>
          <a:noFill/>
        </p:spPr>
        <p:txBody>
          <a:bodyPr wrap="none" lIns="0" tIns="0" rIns="0" bIns="0" rtlCol="0">
            <a:spAutoFit/>
          </a:bodyPr>
          <a:lstStyle/>
          <a:p>
            <a:pPr defTabSz="685434">
              <a:defRPr/>
            </a:pPr>
            <a:r>
              <a:rPr lang="en-US" sz="750" kern="0" dirty="0">
                <a:solidFill>
                  <a:srgbClr val="000000"/>
                </a:solidFill>
              </a:rPr>
              <a:t>60 to 71/58 to 62 MW</a:t>
            </a:r>
          </a:p>
        </p:txBody>
      </p:sp>
      <p:sp>
        <p:nvSpPr>
          <p:cNvPr id="21" name="Textfeld 101"/>
          <p:cNvSpPr txBox="1"/>
          <p:nvPr>
            <p:custDataLst>
              <p:tags r:id="rId20"/>
            </p:custDataLst>
          </p:nvPr>
        </p:nvSpPr>
        <p:spPr>
          <a:xfrm>
            <a:off x="2907402" y="3579541"/>
            <a:ext cx="918521" cy="115416"/>
          </a:xfrm>
          <a:prstGeom prst="rect">
            <a:avLst/>
          </a:prstGeom>
          <a:noFill/>
        </p:spPr>
        <p:txBody>
          <a:bodyPr wrap="none" lIns="0" tIns="0" rIns="0" bIns="0" rtlCol="0">
            <a:spAutoFit/>
          </a:bodyPr>
          <a:lstStyle/>
          <a:p>
            <a:pPr defTabSz="685434">
              <a:defRPr/>
            </a:pPr>
            <a:r>
              <a:rPr lang="en-US" sz="750" kern="0" dirty="0">
                <a:solidFill>
                  <a:srgbClr val="000000"/>
                </a:solidFill>
              </a:rPr>
              <a:t>27 to 37/28 to 38 MW</a:t>
            </a:r>
          </a:p>
        </p:txBody>
      </p:sp>
      <p:sp>
        <p:nvSpPr>
          <p:cNvPr id="22" name="Textfeld 102"/>
          <p:cNvSpPr txBox="1"/>
          <p:nvPr>
            <p:custDataLst>
              <p:tags r:id="rId21"/>
            </p:custDataLst>
          </p:nvPr>
        </p:nvSpPr>
        <p:spPr>
          <a:xfrm>
            <a:off x="2907402" y="4437534"/>
            <a:ext cx="439223" cy="115416"/>
          </a:xfrm>
          <a:prstGeom prst="rect">
            <a:avLst/>
          </a:prstGeom>
          <a:noFill/>
        </p:spPr>
        <p:txBody>
          <a:bodyPr wrap="none" lIns="0" tIns="0" rIns="0" bIns="0" rtlCol="0">
            <a:spAutoFit/>
          </a:bodyPr>
          <a:lstStyle/>
          <a:p>
            <a:pPr defTabSz="685434">
              <a:defRPr/>
            </a:pPr>
            <a:r>
              <a:rPr lang="en-US" sz="750" kern="0" dirty="0">
                <a:solidFill>
                  <a:srgbClr val="000000"/>
                </a:solidFill>
              </a:rPr>
              <a:t>4 to 6 MW</a:t>
            </a:r>
          </a:p>
        </p:txBody>
      </p:sp>
      <p:sp>
        <p:nvSpPr>
          <p:cNvPr id="23" name="Textfeld 103"/>
          <p:cNvSpPr txBox="1"/>
          <p:nvPr>
            <p:custDataLst>
              <p:tags r:id="rId22"/>
            </p:custDataLst>
          </p:nvPr>
        </p:nvSpPr>
        <p:spPr>
          <a:xfrm>
            <a:off x="2907402" y="2870298"/>
            <a:ext cx="545021" cy="115416"/>
          </a:xfrm>
          <a:prstGeom prst="rect">
            <a:avLst/>
          </a:prstGeom>
          <a:noFill/>
        </p:spPr>
        <p:txBody>
          <a:bodyPr wrap="none" lIns="0" tIns="0" rIns="0" bIns="0" rtlCol="0">
            <a:spAutoFit/>
          </a:bodyPr>
          <a:lstStyle/>
          <a:p>
            <a:pPr defTabSz="685434">
              <a:defRPr/>
            </a:pPr>
            <a:r>
              <a:rPr lang="en-US" sz="750" kern="0" dirty="0">
                <a:solidFill>
                  <a:srgbClr val="000000"/>
                </a:solidFill>
              </a:rPr>
              <a:t>48 to 57 MW</a:t>
            </a:r>
          </a:p>
        </p:txBody>
      </p:sp>
      <p:sp>
        <p:nvSpPr>
          <p:cNvPr id="24" name="Textfeld 113"/>
          <p:cNvSpPr txBox="1"/>
          <p:nvPr>
            <p:custDataLst>
              <p:tags r:id="rId23"/>
            </p:custDataLst>
          </p:nvPr>
        </p:nvSpPr>
        <p:spPr>
          <a:xfrm>
            <a:off x="2907402" y="3221349"/>
            <a:ext cx="678071" cy="115416"/>
          </a:xfrm>
          <a:prstGeom prst="rect">
            <a:avLst/>
          </a:prstGeom>
          <a:noFill/>
        </p:spPr>
        <p:txBody>
          <a:bodyPr wrap="none" lIns="0" tIns="0" rIns="0" bIns="0" rtlCol="0">
            <a:spAutoFit/>
          </a:bodyPr>
          <a:lstStyle/>
          <a:p>
            <a:pPr defTabSz="685434">
              <a:defRPr/>
            </a:pPr>
            <a:r>
              <a:rPr lang="en-US" sz="750" kern="0" dirty="0">
                <a:solidFill>
                  <a:srgbClr val="000000"/>
                </a:solidFill>
              </a:rPr>
              <a:t>40/34 to 41 MW</a:t>
            </a:r>
          </a:p>
        </p:txBody>
      </p:sp>
      <p:sp>
        <p:nvSpPr>
          <p:cNvPr id="25" name="Textfeld 114"/>
          <p:cNvSpPr txBox="1"/>
          <p:nvPr>
            <p:custDataLst>
              <p:tags r:id="rId24"/>
            </p:custDataLst>
          </p:nvPr>
        </p:nvSpPr>
        <p:spPr>
          <a:xfrm>
            <a:off x="2907402" y="3406990"/>
            <a:ext cx="437620" cy="115416"/>
          </a:xfrm>
          <a:prstGeom prst="rect">
            <a:avLst/>
          </a:prstGeom>
          <a:noFill/>
        </p:spPr>
        <p:txBody>
          <a:bodyPr wrap="none" lIns="0" tIns="0" rIns="0" bIns="0" rtlCol="0">
            <a:spAutoFit/>
          </a:bodyPr>
          <a:lstStyle/>
          <a:p>
            <a:pPr defTabSz="685434">
              <a:defRPr/>
            </a:pPr>
            <a:r>
              <a:rPr lang="en-US" sz="750" kern="0" dirty="0">
                <a:solidFill>
                  <a:srgbClr val="000000"/>
                </a:solidFill>
              </a:rPr>
              <a:t>33/34 MW</a:t>
            </a:r>
          </a:p>
        </p:txBody>
      </p:sp>
      <p:sp>
        <p:nvSpPr>
          <p:cNvPr id="26" name="Textfeld 115"/>
          <p:cNvSpPr txBox="1"/>
          <p:nvPr>
            <p:custDataLst>
              <p:tags r:id="rId25"/>
            </p:custDataLst>
          </p:nvPr>
        </p:nvSpPr>
        <p:spPr>
          <a:xfrm>
            <a:off x="2907402" y="3741381"/>
            <a:ext cx="437620" cy="115416"/>
          </a:xfrm>
          <a:prstGeom prst="rect">
            <a:avLst/>
          </a:prstGeom>
          <a:noFill/>
        </p:spPr>
        <p:txBody>
          <a:bodyPr wrap="none" lIns="0" tIns="0" rIns="0" bIns="0" rtlCol="0">
            <a:spAutoFit/>
          </a:bodyPr>
          <a:lstStyle/>
          <a:p>
            <a:pPr defTabSz="685434">
              <a:defRPr/>
            </a:pPr>
            <a:r>
              <a:rPr lang="en-US" sz="750" kern="0" dirty="0">
                <a:solidFill>
                  <a:srgbClr val="000000"/>
                </a:solidFill>
              </a:rPr>
              <a:t>24/25 MW</a:t>
            </a:r>
          </a:p>
        </p:txBody>
      </p:sp>
      <p:sp>
        <p:nvSpPr>
          <p:cNvPr id="27" name="Textfeld 116"/>
          <p:cNvSpPr txBox="1"/>
          <p:nvPr>
            <p:custDataLst>
              <p:tags r:id="rId26"/>
            </p:custDataLst>
          </p:nvPr>
        </p:nvSpPr>
        <p:spPr>
          <a:xfrm>
            <a:off x="2907402" y="3918692"/>
            <a:ext cx="918521" cy="115416"/>
          </a:xfrm>
          <a:prstGeom prst="rect">
            <a:avLst/>
          </a:prstGeom>
          <a:noFill/>
        </p:spPr>
        <p:txBody>
          <a:bodyPr wrap="none" lIns="0" tIns="0" rIns="0" bIns="0" rtlCol="0">
            <a:spAutoFit/>
          </a:bodyPr>
          <a:lstStyle/>
          <a:p>
            <a:pPr defTabSz="685434">
              <a:defRPr/>
            </a:pPr>
            <a:r>
              <a:rPr lang="en-US" sz="750" kern="0" dirty="0">
                <a:solidFill>
                  <a:srgbClr val="000000"/>
                </a:solidFill>
              </a:rPr>
              <a:t>10 to 14/11 to 15 MW</a:t>
            </a:r>
          </a:p>
        </p:txBody>
      </p:sp>
      <p:sp>
        <p:nvSpPr>
          <p:cNvPr id="28" name="Textfeld 117"/>
          <p:cNvSpPr txBox="1"/>
          <p:nvPr>
            <p:custDataLst>
              <p:tags r:id="rId27"/>
            </p:custDataLst>
          </p:nvPr>
        </p:nvSpPr>
        <p:spPr>
          <a:xfrm>
            <a:off x="2907402" y="4097193"/>
            <a:ext cx="519373" cy="115416"/>
          </a:xfrm>
          <a:prstGeom prst="rect">
            <a:avLst/>
          </a:prstGeom>
          <a:noFill/>
        </p:spPr>
        <p:txBody>
          <a:bodyPr wrap="none" lIns="0" tIns="0" rIns="0" bIns="0" rtlCol="0">
            <a:spAutoFit/>
          </a:bodyPr>
          <a:lstStyle/>
          <a:p>
            <a:pPr defTabSz="685434">
              <a:defRPr/>
            </a:pPr>
            <a:r>
              <a:rPr lang="en-US" sz="750" kern="0" dirty="0">
                <a:solidFill>
                  <a:srgbClr val="000000"/>
                </a:solidFill>
              </a:rPr>
              <a:t>8/8 to 9 MW</a:t>
            </a:r>
          </a:p>
        </p:txBody>
      </p:sp>
      <p:sp>
        <p:nvSpPr>
          <p:cNvPr id="29" name="Textfeld 118"/>
          <p:cNvSpPr txBox="1"/>
          <p:nvPr>
            <p:custDataLst>
              <p:tags r:id="rId28"/>
            </p:custDataLst>
          </p:nvPr>
        </p:nvSpPr>
        <p:spPr>
          <a:xfrm>
            <a:off x="2907402" y="4267364"/>
            <a:ext cx="331822" cy="115416"/>
          </a:xfrm>
          <a:prstGeom prst="rect">
            <a:avLst/>
          </a:prstGeom>
          <a:noFill/>
        </p:spPr>
        <p:txBody>
          <a:bodyPr wrap="none" lIns="0" tIns="0" rIns="0" bIns="0" rtlCol="0">
            <a:spAutoFit/>
          </a:bodyPr>
          <a:lstStyle/>
          <a:p>
            <a:pPr defTabSz="685434">
              <a:defRPr/>
            </a:pPr>
            <a:r>
              <a:rPr lang="en-US" sz="750" kern="0" dirty="0">
                <a:solidFill>
                  <a:srgbClr val="000000"/>
                </a:solidFill>
              </a:rPr>
              <a:t>5/6 MW</a:t>
            </a:r>
          </a:p>
        </p:txBody>
      </p:sp>
      <p:sp>
        <p:nvSpPr>
          <p:cNvPr id="30" name="Freeform 36"/>
          <p:cNvSpPr>
            <a:spLocks noEditPoints="1"/>
          </p:cNvSpPr>
          <p:nvPr>
            <p:custDataLst>
              <p:tags r:id="rId29"/>
            </p:custDataLst>
          </p:nvPr>
        </p:nvSpPr>
        <p:spPr bwMode="auto">
          <a:xfrm>
            <a:off x="564884" y="1708997"/>
            <a:ext cx="369020" cy="380195"/>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EB780A"/>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31" name="Freeform 36"/>
          <p:cNvSpPr>
            <a:spLocks noEditPoints="1"/>
          </p:cNvSpPr>
          <p:nvPr>
            <p:custDataLst>
              <p:tags r:id="rId30"/>
            </p:custDataLst>
          </p:nvPr>
        </p:nvSpPr>
        <p:spPr bwMode="auto">
          <a:xfrm>
            <a:off x="564884" y="2771671"/>
            <a:ext cx="369020" cy="380195"/>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006487"/>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32" name="Freeform 36"/>
          <p:cNvSpPr>
            <a:spLocks noEditPoints="1"/>
          </p:cNvSpPr>
          <p:nvPr>
            <p:custDataLst>
              <p:tags r:id="rId31"/>
            </p:custDataLst>
          </p:nvPr>
        </p:nvSpPr>
        <p:spPr bwMode="auto">
          <a:xfrm>
            <a:off x="564884" y="3756996"/>
            <a:ext cx="369020" cy="380195"/>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647D2D"/>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50" name="Freeform 36"/>
          <p:cNvSpPr>
            <a:spLocks noEditPoints="1"/>
          </p:cNvSpPr>
          <p:nvPr>
            <p:custDataLst>
              <p:tags r:id="rId32"/>
            </p:custDataLst>
          </p:nvPr>
        </p:nvSpPr>
        <p:spPr bwMode="auto">
          <a:xfrm>
            <a:off x="1722480" y="2702542"/>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647D2D"/>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51" name="Freeform 36"/>
          <p:cNvSpPr>
            <a:spLocks noEditPoints="1"/>
          </p:cNvSpPr>
          <p:nvPr>
            <p:custDataLst>
              <p:tags r:id="rId33"/>
            </p:custDataLst>
          </p:nvPr>
        </p:nvSpPr>
        <p:spPr bwMode="auto">
          <a:xfrm>
            <a:off x="1722480" y="2875131"/>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006487"/>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52" name="Freeform 36"/>
          <p:cNvSpPr>
            <a:spLocks noEditPoints="1"/>
          </p:cNvSpPr>
          <p:nvPr/>
        </p:nvSpPr>
        <p:spPr bwMode="auto">
          <a:xfrm>
            <a:off x="1722480" y="1378175"/>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EB780A"/>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53" name="Freeform 36"/>
          <p:cNvSpPr>
            <a:spLocks noEditPoints="1"/>
          </p:cNvSpPr>
          <p:nvPr>
            <p:custDataLst>
              <p:tags r:id="rId34"/>
            </p:custDataLst>
          </p:nvPr>
        </p:nvSpPr>
        <p:spPr bwMode="auto">
          <a:xfrm>
            <a:off x="1722480" y="1724466"/>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EB780A"/>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54" name="Freeform 36"/>
          <p:cNvSpPr>
            <a:spLocks noEditPoints="1"/>
          </p:cNvSpPr>
          <p:nvPr/>
        </p:nvSpPr>
        <p:spPr bwMode="auto">
          <a:xfrm>
            <a:off x="1722480" y="2075518"/>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EB780A"/>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55" name="Freeform 36"/>
          <p:cNvSpPr>
            <a:spLocks noEditPoints="1"/>
          </p:cNvSpPr>
          <p:nvPr>
            <p:custDataLst>
              <p:tags r:id="rId35"/>
            </p:custDataLst>
          </p:nvPr>
        </p:nvSpPr>
        <p:spPr bwMode="auto">
          <a:xfrm>
            <a:off x="1722480" y="2250449"/>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EB780A"/>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56" name="Freeform 36"/>
          <p:cNvSpPr>
            <a:spLocks noEditPoints="1"/>
          </p:cNvSpPr>
          <p:nvPr>
            <p:custDataLst>
              <p:tags r:id="rId36"/>
            </p:custDataLst>
          </p:nvPr>
        </p:nvSpPr>
        <p:spPr bwMode="auto">
          <a:xfrm>
            <a:off x="1722480" y="2430140"/>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EB780A"/>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57" name="Freeform 36"/>
          <p:cNvSpPr>
            <a:spLocks noEditPoints="1"/>
          </p:cNvSpPr>
          <p:nvPr>
            <p:custDataLst>
              <p:tags r:id="rId37"/>
            </p:custDataLst>
          </p:nvPr>
        </p:nvSpPr>
        <p:spPr bwMode="auto">
          <a:xfrm>
            <a:off x="1722480" y="3206900"/>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006487"/>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58" name="Freeform 36"/>
          <p:cNvSpPr>
            <a:spLocks noEditPoints="1"/>
          </p:cNvSpPr>
          <p:nvPr>
            <p:custDataLst>
              <p:tags r:id="rId38"/>
            </p:custDataLst>
          </p:nvPr>
        </p:nvSpPr>
        <p:spPr bwMode="auto">
          <a:xfrm>
            <a:off x="1722480" y="3383021"/>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006487"/>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59" name="Freeform 36"/>
          <p:cNvSpPr>
            <a:spLocks noEditPoints="1"/>
          </p:cNvSpPr>
          <p:nvPr>
            <p:custDataLst>
              <p:tags r:id="rId39"/>
            </p:custDataLst>
          </p:nvPr>
        </p:nvSpPr>
        <p:spPr bwMode="auto">
          <a:xfrm>
            <a:off x="1722466" y="3561206"/>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647D2D"/>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60" name="Freeform 36"/>
          <p:cNvSpPr>
            <a:spLocks noEditPoints="1"/>
          </p:cNvSpPr>
          <p:nvPr>
            <p:custDataLst>
              <p:tags r:id="rId40"/>
            </p:custDataLst>
          </p:nvPr>
        </p:nvSpPr>
        <p:spPr bwMode="auto">
          <a:xfrm>
            <a:off x="1722480" y="3736137"/>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006487"/>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61" name="Freeform 36"/>
          <p:cNvSpPr>
            <a:spLocks noEditPoints="1"/>
          </p:cNvSpPr>
          <p:nvPr>
            <p:custDataLst>
              <p:tags r:id="rId41"/>
            </p:custDataLst>
          </p:nvPr>
        </p:nvSpPr>
        <p:spPr bwMode="auto">
          <a:xfrm>
            <a:off x="1722480" y="3903054"/>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006487"/>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62" name="Freeform 36"/>
          <p:cNvSpPr>
            <a:spLocks noEditPoints="1"/>
          </p:cNvSpPr>
          <p:nvPr>
            <p:custDataLst>
              <p:tags r:id="rId42"/>
            </p:custDataLst>
          </p:nvPr>
        </p:nvSpPr>
        <p:spPr bwMode="auto">
          <a:xfrm>
            <a:off x="1722480" y="4077984"/>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006487"/>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63" name="Freeform 36"/>
          <p:cNvSpPr>
            <a:spLocks noEditPoints="1"/>
          </p:cNvSpPr>
          <p:nvPr>
            <p:custDataLst>
              <p:tags r:id="rId43"/>
            </p:custDataLst>
          </p:nvPr>
        </p:nvSpPr>
        <p:spPr bwMode="auto">
          <a:xfrm>
            <a:off x="1722466" y="4254105"/>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006487"/>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64" name="Freeform 36"/>
          <p:cNvSpPr>
            <a:spLocks noEditPoints="1"/>
          </p:cNvSpPr>
          <p:nvPr>
            <p:custDataLst>
              <p:tags r:id="rId44"/>
            </p:custDataLst>
          </p:nvPr>
        </p:nvSpPr>
        <p:spPr bwMode="auto">
          <a:xfrm>
            <a:off x="1722466" y="4425693"/>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647D2D"/>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65" name="Textfeld 154"/>
          <p:cNvSpPr txBox="1"/>
          <p:nvPr>
            <p:custDataLst>
              <p:tags r:id="rId45"/>
            </p:custDataLst>
          </p:nvPr>
        </p:nvSpPr>
        <p:spPr>
          <a:xfrm>
            <a:off x="2907402" y="3048798"/>
            <a:ext cx="545021" cy="115416"/>
          </a:xfrm>
          <a:prstGeom prst="rect">
            <a:avLst/>
          </a:prstGeom>
          <a:noFill/>
        </p:spPr>
        <p:txBody>
          <a:bodyPr wrap="none" lIns="0" tIns="0" rIns="0" bIns="0" rtlCol="0">
            <a:spAutoFit/>
          </a:bodyPr>
          <a:lstStyle/>
          <a:p>
            <a:pPr defTabSz="685434">
              <a:defRPr/>
            </a:pPr>
            <a:r>
              <a:rPr lang="en-US" sz="750" kern="0" dirty="0">
                <a:solidFill>
                  <a:srgbClr val="000000"/>
                </a:solidFill>
              </a:rPr>
              <a:t>41 to 44 MW</a:t>
            </a:r>
          </a:p>
        </p:txBody>
      </p:sp>
      <p:sp>
        <p:nvSpPr>
          <p:cNvPr id="66" name="Freeform 36"/>
          <p:cNvSpPr>
            <a:spLocks noEditPoints="1"/>
          </p:cNvSpPr>
          <p:nvPr>
            <p:custDataLst>
              <p:tags r:id="rId46"/>
            </p:custDataLst>
          </p:nvPr>
        </p:nvSpPr>
        <p:spPr bwMode="auto">
          <a:xfrm>
            <a:off x="1722480" y="3048872"/>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647D2D"/>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71" name="Textfeld 160"/>
          <p:cNvSpPr txBox="1"/>
          <p:nvPr>
            <p:custDataLst>
              <p:tags r:id="rId47"/>
            </p:custDataLst>
          </p:nvPr>
        </p:nvSpPr>
        <p:spPr>
          <a:xfrm>
            <a:off x="1901799" y="1023415"/>
            <a:ext cx="747557" cy="3660846"/>
          </a:xfrm>
          <a:prstGeom prst="rect">
            <a:avLst/>
          </a:prstGeom>
          <a:noFill/>
        </p:spPr>
        <p:txBody>
          <a:bodyPr wrap="none" lIns="0" tIns="0" rIns="0" bIns="0" rtlCol="0">
            <a:noAutofit/>
          </a:bodyPr>
          <a:lstStyle/>
          <a:p>
            <a:pPr defTabSz="685434">
              <a:spcBef>
                <a:spcPts val="150"/>
              </a:spcBef>
              <a:spcAft>
                <a:spcPts val="150"/>
              </a:spcAft>
              <a:defRPr/>
            </a:pPr>
            <a:endParaRPr lang="en-US" sz="900" kern="0" dirty="0">
              <a:solidFill>
                <a:srgbClr val="000000"/>
              </a:solidFill>
            </a:endParaRPr>
          </a:p>
          <a:p>
            <a:pPr defTabSz="685434">
              <a:spcBef>
                <a:spcPts val="150"/>
              </a:spcBef>
              <a:spcAft>
                <a:spcPts val="150"/>
              </a:spcAft>
              <a:defRPr/>
            </a:pPr>
            <a:r>
              <a:rPr lang="en-US" sz="800" b="1" kern="0" dirty="0">
                <a:solidFill>
                  <a:srgbClr val="000000"/>
                </a:solidFill>
              </a:rPr>
              <a:t>SGT5-9000HL</a:t>
            </a:r>
          </a:p>
          <a:p>
            <a:pPr defTabSz="685434">
              <a:spcBef>
                <a:spcPts val="150"/>
              </a:spcBef>
              <a:spcAft>
                <a:spcPts val="150"/>
              </a:spcAft>
              <a:defRPr/>
            </a:pPr>
            <a:r>
              <a:rPr lang="en-US" sz="800" b="1" kern="0" dirty="0">
                <a:solidFill>
                  <a:srgbClr val="000000"/>
                </a:solidFill>
              </a:rPr>
              <a:t>SGT5-8000H</a:t>
            </a:r>
          </a:p>
          <a:p>
            <a:pPr defTabSz="685434">
              <a:spcBef>
                <a:spcPts val="150"/>
              </a:spcBef>
              <a:spcAft>
                <a:spcPts val="150"/>
              </a:spcAft>
              <a:defRPr/>
            </a:pPr>
            <a:r>
              <a:rPr lang="en-US" sz="800" b="1" kern="0" dirty="0">
                <a:solidFill>
                  <a:srgbClr val="000000"/>
                </a:solidFill>
              </a:rPr>
              <a:t>SGT5-4000F</a:t>
            </a:r>
          </a:p>
          <a:p>
            <a:pPr defTabSz="685434">
              <a:spcBef>
                <a:spcPts val="150"/>
              </a:spcBef>
              <a:spcAft>
                <a:spcPts val="150"/>
              </a:spcAft>
              <a:defRPr/>
            </a:pPr>
            <a:r>
              <a:rPr lang="en-US" sz="800" b="1" kern="0" dirty="0">
                <a:solidFill>
                  <a:srgbClr val="000000"/>
                </a:solidFill>
              </a:rPr>
              <a:t>SGT5-2000E</a:t>
            </a:r>
          </a:p>
          <a:p>
            <a:pPr defTabSz="685434">
              <a:spcBef>
                <a:spcPts val="150"/>
              </a:spcBef>
              <a:spcAft>
                <a:spcPts val="150"/>
              </a:spcAft>
              <a:defRPr/>
            </a:pPr>
            <a:r>
              <a:rPr lang="en-US" sz="800" b="1" kern="0" dirty="0">
                <a:solidFill>
                  <a:srgbClr val="000000"/>
                </a:solidFill>
              </a:rPr>
              <a:t>SGT6-9000HL</a:t>
            </a:r>
          </a:p>
          <a:p>
            <a:pPr defTabSz="685434">
              <a:spcBef>
                <a:spcPts val="150"/>
              </a:spcBef>
              <a:spcAft>
                <a:spcPts val="150"/>
              </a:spcAft>
              <a:defRPr/>
            </a:pPr>
            <a:r>
              <a:rPr lang="en-US" sz="800" b="1" kern="0" dirty="0">
                <a:solidFill>
                  <a:srgbClr val="000000"/>
                </a:solidFill>
              </a:rPr>
              <a:t>SGT6-8000H</a:t>
            </a:r>
          </a:p>
          <a:p>
            <a:pPr defTabSz="685434">
              <a:spcBef>
                <a:spcPts val="150"/>
              </a:spcBef>
              <a:spcAft>
                <a:spcPts val="150"/>
              </a:spcAft>
              <a:defRPr/>
            </a:pPr>
            <a:r>
              <a:rPr lang="en-US" sz="800" b="1" kern="0" dirty="0">
                <a:solidFill>
                  <a:srgbClr val="000000"/>
                </a:solidFill>
              </a:rPr>
              <a:t>SGT6-5000F</a:t>
            </a:r>
          </a:p>
          <a:p>
            <a:pPr defTabSz="685434">
              <a:spcBef>
                <a:spcPts val="150"/>
              </a:spcBef>
              <a:defRPr/>
            </a:pPr>
            <a:r>
              <a:rPr lang="en-US" sz="800" b="1" kern="0" dirty="0">
                <a:solidFill>
                  <a:srgbClr val="000000"/>
                </a:solidFill>
              </a:rPr>
              <a:t>SGT6-2000E</a:t>
            </a:r>
          </a:p>
          <a:p>
            <a:pPr defTabSz="685434">
              <a:spcBef>
                <a:spcPts val="150"/>
              </a:spcBef>
              <a:defRPr/>
            </a:pPr>
            <a:endParaRPr lang="en-US" sz="500" b="1" kern="0" dirty="0">
              <a:solidFill>
                <a:srgbClr val="000000"/>
              </a:solidFill>
            </a:endParaRPr>
          </a:p>
          <a:p>
            <a:pPr defTabSz="685434">
              <a:spcBef>
                <a:spcPts val="400"/>
              </a:spcBef>
              <a:defRPr/>
            </a:pPr>
            <a:r>
              <a:rPr lang="en-US" sz="800" b="1" kern="0" dirty="0">
                <a:solidFill>
                  <a:srgbClr val="000000"/>
                </a:solidFill>
              </a:rPr>
              <a:t>SGT-A65</a:t>
            </a:r>
          </a:p>
          <a:p>
            <a:pPr defTabSz="685434">
              <a:spcBef>
                <a:spcPts val="400"/>
              </a:spcBef>
              <a:spcAft>
                <a:spcPts val="150"/>
              </a:spcAft>
              <a:defRPr/>
            </a:pPr>
            <a:r>
              <a:rPr lang="en-US" sz="800" b="1" kern="0" dirty="0">
                <a:solidFill>
                  <a:srgbClr val="000000"/>
                </a:solidFill>
              </a:rPr>
              <a:t>SGT-800</a:t>
            </a:r>
          </a:p>
          <a:p>
            <a:pPr defTabSz="685434">
              <a:spcBef>
                <a:spcPts val="150"/>
              </a:spcBef>
              <a:spcAft>
                <a:spcPts val="150"/>
              </a:spcAft>
              <a:defRPr/>
            </a:pPr>
            <a:r>
              <a:rPr lang="en-US" sz="800" b="1" kern="0" dirty="0">
                <a:solidFill>
                  <a:srgbClr val="000000"/>
                </a:solidFill>
              </a:rPr>
              <a:t>SGT-A45</a:t>
            </a:r>
          </a:p>
          <a:p>
            <a:pPr defTabSz="685434">
              <a:spcBef>
                <a:spcPts val="150"/>
              </a:spcBef>
              <a:spcAft>
                <a:spcPts val="150"/>
              </a:spcAft>
              <a:defRPr/>
            </a:pPr>
            <a:r>
              <a:rPr lang="en-US" sz="800" b="1" kern="0" dirty="0">
                <a:solidFill>
                  <a:srgbClr val="000000"/>
                </a:solidFill>
              </a:rPr>
              <a:t>SGT-750</a:t>
            </a:r>
          </a:p>
          <a:p>
            <a:pPr>
              <a:spcBef>
                <a:spcPts val="150"/>
              </a:spcBef>
              <a:spcAft>
                <a:spcPts val="150"/>
              </a:spcAft>
              <a:defRPr/>
            </a:pPr>
            <a:r>
              <a:rPr lang="en-US" sz="800" b="1" kern="0" dirty="0">
                <a:solidFill>
                  <a:srgbClr val="000000"/>
                </a:solidFill>
              </a:rPr>
              <a:t>SGT-700</a:t>
            </a:r>
          </a:p>
          <a:p>
            <a:pPr defTabSz="685434">
              <a:spcBef>
                <a:spcPts val="150"/>
              </a:spcBef>
              <a:spcAft>
                <a:spcPts val="150"/>
              </a:spcAft>
              <a:defRPr/>
            </a:pPr>
            <a:r>
              <a:rPr lang="en-US" sz="800" b="1" kern="0" dirty="0">
                <a:solidFill>
                  <a:srgbClr val="000000"/>
                </a:solidFill>
              </a:rPr>
              <a:t>SGT-A35</a:t>
            </a:r>
          </a:p>
          <a:p>
            <a:pPr defTabSz="685434">
              <a:spcBef>
                <a:spcPts val="150"/>
              </a:spcBef>
              <a:spcAft>
                <a:spcPts val="150"/>
              </a:spcAft>
              <a:defRPr/>
            </a:pPr>
            <a:r>
              <a:rPr lang="en-US" sz="800" b="1" kern="0" dirty="0">
                <a:solidFill>
                  <a:srgbClr val="000000"/>
                </a:solidFill>
              </a:rPr>
              <a:t>SGT-600</a:t>
            </a:r>
          </a:p>
          <a:p>
            <a:pPr defTabSz="685434">
              <a:spcBef>
                <a:spcPts val="150"/>
              </a:spcBef>
              <a:spcAft>
                <a:spcPts val="150"/>
              </a:spcAft>
              <a:defRPr/>
            </a:pPr>
            <a:r>
              <a:rPr lang="en-US" sz="800" b="1" kern="0" dirty="0">
                <a:solidFill>
                  <a:srgbClr val="000000"/>
                </a:solidFill>
              </a:rPr>
              <a:t>SGT-400</a:t>
            </a:r>
          </a:p>
          <a:p>
            <a:pPr defTabSz="685434">
              <a:spcBef>
                <a:spcPts val="150"/>
              </a:spcBef>
              <a:spcAft>
                <a:spcPts val="150"/>
              </a:spcAft>
              <a:defRPr/>
            </a:pPr>
            <a:r>
              <a:rPr lang="en-US" sz="800" b="1" kern="0" dirty="0">
                <a:solidFill>
                  <a:srgbClr val="000000"/>
                </a:solidFill>
              </a:rPr>
              <a:t>SGT-300</a:t>
            </a:r>
          </a:p>
          <a:p>
            <a:pPr defTabSz="685434">
              <a:spcBef>
                <a:spcPts val="150"/>
              </a:spcBef>
              <a:spcAft>
                <a:spcPts val="150"/>
              </a:spcAft>
              <a:defRPr/>
            </a:pPr>
            <a:r>
              <a:rPr lang="en-US" sz="800" b="1" kern="0" dirty="0">
                <a:solidFill>
                  <a:srgbClr val="000000"/>
                </a:solidFill>
              </a:rPr>
              <a:t>SGT-100</a:t>
            </a:r>
          </a:p>
          <a:p>
            <a:pPr defTabSz="685434">
              <a:spcBef>
                <a:spcPts val="150"/>
              </a:spcBef>
              <a:spcAft>
                <a:spcPts val="150"/>
              </a:spcAft>
              <a:defRPr/>
            </a:pPr>
            <a:r>
              <a:rPr lang="en-US" sz="800" b="1" kern="0" dirty="0">
                <a:solidFill>
                  <a:srgbClr val="000000"/>
                </a:solidFill>
              </a:rPr>
              <a:t>SGT-A05 </a:t>
            </a:r>
          </a:p>
        </p:txBody>
      </p:sp>
      <p:sp>
        <p:nvSpPr>
          <p:cNvPr id="73" name="Textfeld 162"/>
          <p:cNvSpPr txBox="1"/>
          <p:nvPr/>
        </p:nvSpPr>
        <p:spPr>
          <a:xfrm>
            <a:off x="2907402" y="1193724"/>
            <a:ext cx="357470" cy="115416"/>
          </a:xfrm>
          <a:prstGeom prst="rect">
            <a:avLst/>
          </a:prstGeom>
          <a:noFill/>
        </p:spPr>
        <p:txBody>
          <a:bodyPr wrap="none" lIns="0" tIns="0" rIns="0" bIns="0" rtlCol="0">
            <a:spAutoFit/>
          </a:bodyPr>
          <a:lstStyle/>
          <a:p>
            <a:pPr defTabSz="685434">
              <a:defRPr/>
            </a:pPr>
            <a:r>
              <a:rPr lang="en-US" sz="750" kern="0" dirty="0">
                <a:solidFill>
                  <a:srgbClr val="000000"/>
                </a:solidFill>
              </a:rPr>
              <a:t>593 MW</a:t>
            </a:r>
          </a:p>
        </p:txBody>
      </p:sp>
      <p:sp>
        <p:nvSpPr>
          <p:cNvPr id="74" name="Textfeld 163"/>
          <p:cNvSpPr txBox="1"/>
          <p:nvPr>
            <p:custDataLst>
              <p:tags r:id="rId48"/>
            </p:custDataLst>
          </p:nvPr>
        </p:nvSpPr>
        <p:spPr>
          <a:xfrm>
            <a:off x="2907402" y="1899397"/>
            <a:ext cx="357470" cy="115416"/>
          </a:xfrm>
          <a:prstGeom prst="rect">
            <a:avLst/>
          </a:prstGeom>
          <a:noFill/>
        </p:spPr>
        <p:txBody>
          <a:bodyPr wrap="none" lIns="0" tIns="0" rIns="0" bIns="0" rtlCol="0">
            <a:spAutoFit/>
          </a:bodyPr>
          <a:lstStyle/>
          <a:p>
            <a:pPr defTabSz="685434">
              <a:defRPr/>
            </a:pPr>
            <a:r>
              <a:rPr lang="en-US" sz="750" kern="0" dirty="0">
                <a:solidFill>
                  <a:srgbClr val="000000"/>
                </a:solidFill>
              </a:rPr>
              <a:t>405 MW</a:t>
            </a:r>
          </a:p>
        </p:txBody>
      </p:sp>
      <p:sp>
        <p:nvSpPr>
          <p:cNvPr id="75" name="Freeform 36"/>
          <p:cNvSpPr>
            <a:spLocks noEditPoints="1"/>
          </p:cNvSpPr>
          <p:nvPr>
            <p:custDataLst>
              <p:tags r:id="rId49"/>
            </p:custDataLst>
          </p:nvPr>
        </p:nvSpPr>
        <p:spPr bwMode="auto">
          <a:xfrm>
            <a:off x="1722480" y="1902967"/>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EB780A"/>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76" name="Freeform 36"/>
          <p:cNvSpPr>
            <a:spLocks noEditPoints="1"/>
          </p:cNvSpPr>
          <p:nvPr/>
        </p:nvSpPr>
        <p:spPr bwMode="auto">
          <a:xfrm>
            <a:off x="1722480" y="1550726"/>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EB780A"/>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sp>
        <p:nvSpPr>
          <p:cNvPr id="77" name="Freeform 36"/>
          <p:cNvSpPr>
            <a:spLocks noEditPoints="1"/>
          </p:cNvSpPr>
          <p:nvPr>
            <p:custDataLst>
              <p:tags r:id="rId50"/>
            </p:custDataLst>
          </p:nvPr>
        </p:nvSpPr>
        <p:spPr bwMode="auto">
          <a:xfrm>
            <a:off x="1722466" y="1200864"/>
            <a:ext cx="110270" cy="113609"/>
          </a:xfrm>
          <a:custGeom>
            <a:avLst/>
            <a:gdLst>
              <a:gd name="T0" fmla="*/ 520 w 736"/>
              <a:gd name="T1" fmla="*/ 90 h 735"/>
              <a:gd name="T2" fmla="*/ 636 w 736"/>
              <a:gd name="T3" fmla="*/ 114 h 735"/>
              <a:gd name="T4" fmla="*/ 464 w 736"/>
              <a:gd name="T5" fmla="*/ 195 h 735"/>
              <a:gd name="T6" fmla="*/ 605 w 736"/>
              <a:gd name="T7" fmla="*/ 158 h 735"/>
              <a:gd name="T8" fmla="*/ 707 w 736"/>
              <a:gd name="T9" fmla="*/ 221 h 735"/>
              <a:gd name="T10" fmla="*/ 518 w 736"/>
              <a:gd name="T11" fmla="*/ 238 h 735"/>
              <a:gd name="T12" fmla="*/ 663 w 736"/>
              <a:gd name="T13" fmla="*/ 252 h 735"/>
              <a:gd name="T14" fmla="*/ 736 w 736"/>
              <a:gd name="T15" fmla="*/ 346 h 735"/>
              <a:gd name="T16" fmla="*/ 553 w 736"/>
              <a:gd name="T17" fmla="*/ 297 h 735"/>
              <a:gd name="T18" fmla="*/ 684 w 736"/>
              <a:gd name="T19" fmla="*/ 360 h 735"/>
              <a:gd name="T20" fmla="*/ 721 w 736"/>
              <a:gd name="T21" fmla="*/ 473 h 735"/>
              <a:gd name="T22" fmla="*/ 566 w 736"/>
              <a:gd name="T23" fmla="*/ 367 h 735"/>
              <a:gd name="T24" fmla="*/ 555 w 736"/>
              <a:gd name="T25" fmla="*/ 432 h 735"/>
              <a:gd name="T26" fmla="*/ 681 w 736"/>
              <a:gd name="T27" fmla="*/ 541 h 735"/>
              <a:gd name="T28" fmla="*/ 533 w 736"/>
              <a:gd name="T29" fmla="*/ 476 h 735"/>
              <a:gd name="T30" fmla="*/ 521 w 736"/>
              <a:gd name="T31" fmla="*/ 492 h 735"/>
              <a:gd name="T32" fmla="*/ 603 w 736"/>
              <a:gd name="T33" fmla="*/ 637 h 735"/>
              <a:gd name="T34" fmla="*/ 486 w 736"/>
              <a:gd name="T35" fmla="*/ 526 h 735"/>
              <a:gd name="T36" fmla="*/ 469 w 736"/>
              <a:gd name="T37" fmla="*/ 537 h 735"/>
              <a:gd name="T38" fmla="*/ 496 w 736"/>
              <a:gd name="T39" fmla="*/ 701 h 735"/>
              <a:gd name="T40" fmla="*/ 425 w 736"/>
              <a:gd name="T41" fmla="*/ 557 h 735"/>
              <a:gd name="T42" fmla="*/ 405 w 736"/>
              <a:gd name="T43" fmla="*/ 562 h 735"/>
              <a:gd name="T44" fmla="*/ 374 w 736"/>
              <a:gd name="T45" fmla="*/ 725 h 735"/>
              <a:gd name="T46" fmla="*/ 356 w 736"/>
              <a:gd name="T47" fmla="*/ 565 h 735"/>
              <a:gd name="T48" fmla="*/ 405 w 736"/>
              <a:gd name="T49" fmla="*/ 562 h 735"/>
              <a:gd name="T50" fmla="*/ 320 w 736"/>
              <a:gd name="T51" fmla="*/ 680 h 735"/>
              <a:gd name="T52" fmla="*/ 203 w 736"/>
              <a:gd name="T53" fmla="*/ 697 h 735"/>
              <a:gd name="T54" fmla="*/ 336 w 736"/>
              <a:gd name="T55" fmla="*/ 563 h 735"/>
              <a:gd name="T56" fmla="*/ 216 w 736"/>
              <a:gd name="T57" fmla="*/ 645 h 735"/>
              <a:gd name="T58" fmla="*/ 100 w 736"/>
              <a:gd name="T59" fmla="*/ 621 h 735"/>
              <a:gd name="T60" fmla="*/ 271 w 736"/>
              <a:gd name="T61" fmla="*/ 540 h 735"/>
              <a:gd name="T62" fmla="*/ 130 w 736"/>
              <a:gd name="T63" fmla="*/ 577 h 735"/>
              <a:gd name="T64" fmla="*/ 29 w 736"/>
              <a:gd name="T65" fmla="*/ 514 h 735"/>
              <a:gd name="T66" fmla="*/ 218 w 736"/>
              <a:gd name="T67" fmla="*/ 497 h 735"/>
              <a:gd name="T68" fmla="*/ 73 w 736"/>
              <a:gd name="T69" fmla="*/ 483 h 735"/>
              <a:gd name="T70" fmla="*/ 0 w 736"/>
              <a:gd name="T71" fmla="*/ 389 h 735"/>
              <a:gd name="T72" fmla="*/ 183 w 736"/>
              <a:gd name="T73" fmla="*/ 438 h 735"/>
              <a:gd name="T74" fmla="*/ 52 w 736"/>
              <a:gd name="T75" fmla="*/ 375 h 735"/>
              <a:gd name="T76" fmla="*/ 15 w 736"/>
              <a:gd name="T77" fmla="*/ 262 h 735"/>
              <a:gd name="T78" fmla="*/ 170 w 736"/>
              <a:gd name="T79" fmla="*/ 367 h 735"/>
              <a:gd name="T80" fmla="*/ 181 w 736"/>
              <a:gd name="T81" fmla="*/ 303 h 735"/>
              <a:gd name="T82" fmla="*/ 55 w 736"/>
              <a:gd name="T83" fmla="*/ 194 h 735"/>
              <a:gd name="T84" fmla="*/ 203 w 736"/>
              <a:gd name="T85" fmla="*/ 259 h 735"/>
              <a:gd name="T86" fmla="*/ 214 w 736"/>
              <a:gd name="T87" fmla="*/ 243 h 735"/>
              <a:gd name="T88" fmla="*/ 133 w 736"/>
              <a:gd name="T89" fmla="*/ 98 h 735"/>
              <a:gd name="T90" fmla="*/ 250 w 736"/>
              <a:gd name="T91" fmla="*/ 209 h 735"/>
              <a:gd name="T92" fmla="*/ 266 w 736"/>
              <a:gd name="T93" fmla="*/ 197 h 735"/>
              <a:gd name="T94" fmla="*/ 239 w 736"/>
              <a:gd name="T95" fmla="*/ 34 h 735"/>
              <a:gd name="T96" fmla="*/ 311 w 736"/>
              <a:gd name="T97" fmla="*/ 178 h 735"/>
              <a:gd name="T98" fmla="*/ 331 w 736"/>
              <a:gd name="T99" fmla="*/ 173 h 735"/>
              <a:gd name="T100" fmla="*/ 361 w 736"/>
              <a:gd name="T101" fmla="*/ 10 h 735"/>
              <a:gd name="T102" fmla="*/ 380 w 736"/>
              <a:gd name="T103" fmla="*/ 170 h 735"/>
              <a:gd name="T104" fmla="*/ 331 w 736"/>
              <a:gd name="T105" fmla="*/ 173 h 735"/>
              <a:gd name="T106" fmla="*/ 368 w 736"/>
              <a:gd name="T107" fmla="*/ 186 h 735"/>
              <a:gd name="T108" fmla="*/ 368 w 736"/>
              <a:gd name="T109" fmla="*/ 549 h 735"/>
              <a:gd name="T110" fmla="*/ 399 w 736"/>
              <a:gd name="T111" fmla="*/ 172 h 735"/>
              <a:gd name="T112" fmla="*/ 484 w 736"/>
              <a:gd name="T113" fmla="*/ 29 h 735"/>
              <a:gd name="T114" fmla="*/ 446 w 736"/>
              <a:gd name="T115" fmla="*/ 1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735">
                <a:moveTo>
                  <a:pt x="464" y="195"/>
                </a:moveTo>
                <a:cubicBezTo>
                  <a:pt x="482" y="157"/>
                  <a:pt x="502" y="116"/>
                  <a:pt x="520" y="90"/>
                </a:cubicBezTo>
                <a:cubicBezTo>
                  <a:pt x="544" y="84"/>
                  <a:pt x="570" y="83"/>
                  <a:pt x="593" y="89"/>
                </a:cubicBezTo>
                <a:cubicBezTo>
                  <a:pt x="609" y="94"/>
                  <a:pt x="624" y="102"/>
                  <a:pt x="636" y="114"/>
                </a:cubicBezTo>
                <a:cubicBezTo>
                  <a:pt x="596" y="135"/>
                  <a:pt x="545" y="181"/>
                  <a:pt x="504" y="224"/>
                </a:cubicBezTo>
                <a:cubicBezTo>
                  <a:pt x="492" y="212"/>
                  <a:pt x="479" y="203"/>
                  <a:pt x="464" y="195"/>
                </a:cubicBezTo>
                <a:close/>
                <a:moveTo>
                  <a:pt x="518" y="238"/>
                </a:moveTo>
                <a:cubicBezTo>
                  <a:pt x="547" y="208"/>
                  <a:pt x="580" y="177"/>
                  <a:pt x="605" y="158"/>
                </a:cubicBezTo>
                <a:cubicBezTo>
                  <a:pt x="630" y="161"/>
                  <a:pt x="655" y="169"/>
                  <a:pt x="674" y="183"/>
                </a:cubicBezTo>
                <a:cubicBezTo>
                  <a:pt x="688" y="193"/>
                  <a:pt x="699" y="206"/>
                  <a:pt x="707" y="221"/>
                </a:cubicBezTo>
                <a:cubicBezTo>
                  <a:pt x="662" y="227"/>
                  <a:pt x="599" y="253"/>
                  <a:pt x="545" y="279"/>
                </a:cubicBezTo>
                <a:cubicBezTo>
                  <a:pt x="537" y="264"/>
                  <a:pt x="528" y="250"/>
                  <a:pt x="518" y="238"/>
                </a:cubicBezTo>
                <a:close/>
                <a:moveTo>
                  <a:pt x="553" y="297"/>
                </a:moveTo>
                <a:cubicBezTo>
                  <a:pt x="591" y="279"/>
                  <a:pt x="632" y="261"/>
                  <a:pt x="663" y="252"/>
                </a:cubicBezTo>
                <a:cubicBezTo>
                  <a:pt x="685" y="263"/>
                  <a:pt x="706" y="279"/>
                  <a:pt x="719" y="299"/>
                </a:cubicBezTo>
                <a:cubicBezTo>
                  <a:pt x="728" y="313"/>
                  <a:pt x="735" y="329"/>
                  <a:pt x="736" y="346"/>
                </a:cubicBezTo>
                <a:cubicBezTo>
                  <a:pt x="692" y="336"/>
                  <a:pt x="624" y="339"/>
                  <a:pt x="565" y="345"/>
                </a:cubicBezTo>
                <a:cubicBezTo>
                  <a:pt x="563" y="328"/>
                  <a:pt x="559" y="312"/>
                  <a:pt x="553" y="297"/>
                </a:cubicBezTo>
                <a:close/>
                <a:moveTo>
                  <a:pt x="566" y="365"/>
                </a:moveTo>
                <a:cubicBezTo>
                  <a:pt x="607" y="361"/>
                  <a:pt x="653" y="358"/>
                  <a:pt x="684" y="360"/>
                </a:cubicBezTo>
                <a:cubicBezTo>
                  <a:pt x="701" y="378"/>
                  <a:pt x="716" y="400"/>
                  <a:pt x="721" y="423"/>
                </a:cubicBezTo>
                <a:cubicBezTo>
                  <a:pt x="725" y="439"/>
                  <a:pt x="726" y="457"/>
                  <a:pt x="721" y="473"/>
                </a:cubicBezTo>
                <a:cubicBezTo>
                  <a:pt x="683" y="448"/>
                  <a:pt x="618" y="428"/>
                  <a:pt x="561" y="413"/>
                </a:cubicBezTo>
                <a:cubicBezTo>
                  <a:pt x="564" y="399"/>
                  <a:pt x="566" y="383"/>
                  <a:pt x="566" y="367"/>
                </a:cubicBezTo>
                <a:lnTo>
                  <a:pt x="566" y="365"/>
                </a:lnTo>
                <a:close/>
                <a:moveTo>
                  <a:pt x="555" y="432"/>
                </a:moveTo>
                <a:cubicBezTo>
                  <a:pt x="595" y="443"/>
                  <a:pt x="639" y="456"/>
                  <a:pt x="668" y="469"/>
                </a:cubicBezTo>
                <a:cubicBezTo>
                  <a:pt x="678" y="491"/>
                  <a:pt x="684" y="517"/>
                  <a:pt x="681" y="541"/>
                </a:cubicBezTo>
                <a:cubicBezTo>
                  <a:pt x="679" y="557"/>
                  <a:pt x="673" y="574"/>
                  <a:pt x="664" y="588"/>
                </a:cubicBezTo>
                <a:cubicBezTo>
                  <a:pt x="637" y="551"/>
                  <a:pt x="583" y="510"/>
                  <a:pt x="533" y="476"/>
                </a:cubicBezTo>
                <a:cubicBezTo>
                  <a:pt x="542" y="463"/>
                  <a:pt x="550" y="448"/>
                  <a:pt x="555" y="432"/>
                </a:cubicBezTo>
                <a:close/>
                <a:moveTo>
                  <a:pt x="521" y="492"/>
                </a:moveTo>
                <a:cubicBezTo>
                  <a:pt x="556" y="516"/>
                  <a:pt x="592" y="543"/>
                  <a:pt x="615" y="565"/>
                </a:cubicBezTo>
                <a:cubicBezTo>
                  <a:pt x="617" y="590"/>
                  <a:pt x="613" y="616"/>
                  <a:pt x="603" y="637"/>
                </a:cubicBezTo>
                <a:cubicBezTo>
                  <a:pt x="595" y="652"/>
                  <a:pt x="584" y="666"/>
                  <a:pt x="571" y="676"/>
                </a:cubicBezTo>
                <a:cubicBezTo>
                  <a:pt x="558" y="632"/>
                  <a:pt x="521" y="575"/>
                  <a:pt x="486" y="526"/>
                </a:cubicBezTo>
                <a:cubicBezTo>
                  <a:pt x="499" y="517"/>
                  <a:pt x="511" y="505"/>
                  <a:pt x="521" y="492"/>
                </a:cubicBezTo>
                <a:close/>
                <a:moveTo>
                  <a:pt x="469" y="537"/>
                </a:moveTo>
                <a:cubicBezTo>
                  <a:pt x="493" y="572"/>
                  <a:pt x="519" y="609"/>
                  <a:pt x="533" y="638"/>
                </a:cubicBezTo>
                <a:cubicBezTo>
                  <a:pt x="526" y="661"/>
                  <a:pt x="514" y="685"/>
                  <a:pt x="496" y="701"/>
                </a:cubicBezTo>
                <a:cubicBezTo>
                  <a:pt x="484" y="713"/>
                  <a:pt x="469" y="722"/>
                  <a:pt x="453" y="726"/>
                </a:cubicBezTo>
                <a:cubicBezTo>
                  <a:pt x="456" y="681"/>
                  <a:pt x="441" y="615"/>
                  <a:pt x="425" y="557"/>
                </a:cubicBezTo>
                <a:cubicBezTo>
                  <a:pt x="440" y="553"/>
                  <a:pt x="455" y="546"/>
                  <a:pt x="469" y="537"/>
                </a:cubicBezTo>
                <a:close/>
                <a:moveTo>
                  <a:pt x="405" y="562"/>
                </a:moveTo>
                <a:cubicBezTo>
                  <a:pt x="416" y="602"/>
                  <a:pt x="427" y="646"/>
                  <a:pt x="430" y="678"/>
                </a:cubicBezTo>
                <a:cubicBezTo>
                  <a:pt x="415" y="698"/>
                  <a:pt x="396" y="716"/>
                  <a:pt x="374" y="725"/>
                </a:cubicBezTo>
                <a:cubicBezTo>
                  <a:pt x="359" y="732"/>
                  <a:pt x="342" y="735"/>
                  <a:pt x="325" y="734"/>
                </a:cubicBezTo>
                <a:cubicBezTo>
                  <a:pt x="343" y="692"/>
                  <a:pt x="352" y="625"/>
                  <a:pt x="356" y="565"/>
                </a:cubicBezTo>
                <a:cubicBezTo>
                  <a:pt x="360" y="565"/>
                  <a:pt x="364" y="565"/>
                  <a:pt x="368" y="565"/>
                </a:cubicBezTo>
                <a:cubicBezTo>
                  <a:pt x="381" y="565"/>
                  <a:pt x="393" y="564"/>
                  <a:pt x="405" y="562"/>
                </a:cubicBezTo>
                <a:close/>
                <a:moveTo>
                  <a:pt x="336" y="563"/>
                </a:moveTo>
                <a:cubicBezTo>
                  <a:pt x="333" y="605"/>
                  <a:pt x="328" y="650"/>
                  <a:pt x="320" y="680"/>
                </a:cubicBezTo>
                <a:cubicBezTo>
                  <a:pt x="300" y="694"/>
                  <a:pt x="276" y="704"/>
                  <a:pt x="252" y="706"/>
                </a:cubicBezTo>
                <a:cubicBezTo>
                  <a:pt x="235" y="707"/>
                  <a:pt x="218" y="704"/>
                  <a:pt x="203" y="697"/>
                </a:cubicBezTo>
                <a:cubicBezTo>
                  <a:pt x="233" y="664"/>
                  <a:pt x="265" y="604"/>
                  <a:pt x="289" y="549"/>
                </a:cubicBezTo>
                <a:cubicBezTo>
                  <a:pt x="304" y="556"/>
                  <a:pt x="320" y="560"/>
                  <a:pt x="336" y="563"/>
                </a:cubicBezTo>
                <a:close/>
                <a:moveTo>
                  <a:pt x="271" y="540"/>
                </a:moveTo>
                <a:cubicBezTo>
                  <a:pt x="254" y="578"/>
                  <a:pt x="234" y="619"/>
                  <a:pt x="216" y="645"/>
                </a:cubicBezTo>
                <a:cubicBezTo>
                  <a:pt x="192" y="651"/>
                  <a:pt x="166" y="652"/>
                  <a:pt x="143" y="646"/>
                </a:cubicBezTo>
                <a:cubicBezTo>
                  <a:pt x="127" y="641"/>
                  <a:pt x="112" y="633"/>
                  <a:pt x="100" y="621"/>
                </a:cubicBezTo>
                <a:cubicBezTo>
                  <a:pt x="140" y="600"/>
                  <a:pt x="190" y="554"/>
                  <a:pt x="232" y="511"/>
                </a:cubicBezTo>
                <a:cubicBezTo>
                  <a:pt x="244" y="523"/>
                  <a:pt x="257" y="532"/>
                  <a:pt x="271" y="540"/>
                </a:cubicBezTo>
                <a:close/>
                <a:moveTo>
                  <a:pt x="218" y="497"/>
                </a:moveTo>
                <a:cubicBezTo>
                  <a:pt x="189" y="527"/>
                  <a:pt x="156" y="558"/>
                  <a:pt x="130" y="577"/>
                </a:cubicBezTo>
                <a:cubicBezTo>
                  <a:pt x="106" y="574"/>
                  <a:pt x="81" y="566"/>
                  <a:pt x="61" y="552"/>
                </a:cubicBezTo>
                <a:cubicBezTo>
                  <a:pt x="48" y="542"/>
                  <a:pt x="36" y="529"/>
                  <a:pt x="29" y="514"/>
                </a:cubicBezTo>
                <a:cubicBezTo>
                  <a:pt x="74" y="508"/>
                  <a:pt x="137" y="482"/>
                  <a:pt x="191" y="456"/>
                </a:cubicBezTo>
                <a:cubicBezTo>
                  <a:pt x="198" y="471"/>
                  <a:pt x="207" y="485"/>
                  <a:pt x="218" y="497"/>
                </a:cubicBezTo>
                <a:close/>
                <a:moveTo>
                  <a:pt x="183" y="438"/>
                </a:moveTo>
                <a:cubicBezTo>
                  <a:pt x="145" y="456"/>
                  <a:pt x="103" y="474"/>
                  <a:pt x="73" y="483"/>
                </a:cubicBezTo>
                <a:cubicBezTo>
                  <a:pt x="51" y="472"/>
                  <a:pt x="30" y="456"/>
                  <a:pt x="17" y="436"/>
                </a:cubicBezTo>
                <a:cubicBezTo>
                  <a:pt x="7" y="422"/>
                  <a:pt x="1" y="406"/>
                  <a:pt x="0" y="389"/>
                </a:cubicBezTo>
                <a:cubicBezTo>
                  <a:pt x="44" y="399"/>
                  <a:pt x="112" y="396"/>
                  <a:pt x="171" y="390"/>
                </a:cubicBezTo>
                <a:cubicBezTo>
                  <a:pt x="173" y="407"/>
                  <a:pt x="177" y="423"/>
                  <a:pt x="183" y="438"/>
                </a:cubicBezTo>
                <a:close/>
                <a:moveTo>
                  <a:pt x="170" y="370"/>
                </a:moveTo>
                <a:cubicBezTo>
                  <a:pt x="128" y="374"/>
                  <a:pt x="83" y="377"/>
                  <a:pt x="52" y="375"/>
                </a:cubicBezTo>
                <a:cubicBezTo>
                  <a:pt x="35" y="357"/>
                  <a:pt x="20" y="335"/>
                  <a:pt x="15" y="312"/>
                </a:cubicBezTo>
                <a:cubicBezTo>
                  <a:pt x="10" y="296"/>
                  <a:pt x="10" y="278"/>
                  <a:pt x="15" y="262"/>
                </a:cubicBezTo>
                <a:cubicBezTo>
                  <a:pt x="52" y="287"/>
                  <a:pt x="117" y="307"/>
                  <a:pt x="175" y="322"/>
                </a:cubicBezTo>
                <a:cubicBezTo>
                  <a:pt x="172" y="336"/>
                  <a:pt x="170" y="352"/>
                  <a:pt x="170" y="367"/>
                </a:cubicBezTo>
                <a:lnTo>
                  <a:pt x="170" y="370"/>
                </a:lnTo>
                <a:close/>
                <a:moveTo>
                  <a:pt x="181" y="303"/>
                </a:moveTo>
                <a:cubicBezTo>
                  <a:pt x="141" y="292"/>
                  <a:pt x="97" y="279"/>
                  <a:pt x="68" y="266"/>
                </a:cubicBezTo>
                <a:cubicBezTo>
                  <a:pt x="58" y="244"/>
                  <a:pt x="52" y="218"/>
                  <a:pt x="55" y="194"/>
                </a:cubicBezTo>
                <a:cubicBezTo>
                  <a:pt x="57" y="178"/>
                  <a:pt x="62" y="161"/>
                  <a:pt x="72" y="147"/>
                </a:cubicBezTo>
                <a:cubicBezTo>
                  <a:pt x="99" y="184"/>
                  <a:pt x="153" y="225"/>
                  <a:pt x="203" y="259"/>
                </a:cubicBezTo>
                <a:cubicBezTo>
                  <a:pt x="194" y="272"/>
                  <a:pt x="186" y="287"/>
                  <a:pt x="181" y="303"/>
                </a:cubicBezTo>
                <a:close/>
                <a:moveTo>
                  <a:pt x="214" y="243"/>
                </a:moveTo>
                <a:cubicBezTo>
                  <a:pt x="180" y="219"/>
                  <a:pt x="143" y="192"/>
                  <a:pt x="121" y="170"/>
                </a:cubicBezTo>
                <a:cubicBezTo>
                  <a:pt x="119" y="145"/>
                  <a:pt x="122" y="119"/>
                  <a:pt x="133" y="98"/>
                </a:cubicBezTo>
                <a:cubicBezTo>
                  <a:pt x="140" y="83"/>
                  <a:pt x="151" y="69"/>
                  <a:pt x="165" y="59"/>
                </a:cubicBezTo>
                <a:cubicBezTo>
                  <a:pt x="178" y="103"/>
                  <a:pt x="215" y="160"/>
                  <a:pt x="250" y="209"/>
                </a:cubicBezTo>
                <a:cubicBezTo>
                  <a:pt x="237" y="218"/>
                  <a:pt x="225" y="230"/>
                  <a:pt x="214" y="243"/>
                </a:cubicBezTo>
                <a:close/>
                <a:moveTo>
                  <a:pt x="266" y="197"/>
                </a:moveTo>
                <a:cubicBezTo>
                  <a:pt x="242" y="163"/>
                  <a:pt x="217" y="126"/>
                  <a:pt x="203" y="97"/>
                </a:cubicBezTo>
                <a:cubicBezTo>
                  <a:pt x="210" y="74"/>
                  <a:pt x="222" y="50"/>
                  <a:pt x="239" y="34"/>
                </a:cubicBezTo>
                <a:cubicBezTo>
                  <a:pt x="252" y="22"/>
                  <a:pt x="266" y="13"/>
                  <a:pt x="283" y="9"/>
                </a:cubicBezTo>
                <a:cubicBezTo>
                  <a:pt x="280" y="54"/>
                  <a:pt x="295" y="120"/>
                  <a:pt x="311" y="178"/>
                </a:cubicBezTo>
                <a:cubicBezTo>
                  <a:pt x="295" y="182"/>
                  <a:pt x="280" y="189"/>
                  <a:pt x="266" y="197"/>
                </a:cubicBezTo>
                <a:close/>
                <a:moveTo>
                  <a:pt x="331" y="173"/>
                </a:moveTo>
                <a:cubicBezTo>
                  <a:pt x="320" y="133"/>
                  <a:pt x="309" y="89"/>
                  <a:pt x="306" y="57"/>
                </a:cubicBezTo>
                <a:cubicBezTo>
                  <a:pt x="320" y="37"/>
                  <a:pt x="340" y="20"/>
                  <a:pt x="361" y="10"/>
                </a:cubicBezTo>
                <a:cubicBezTo>
                  <a:pt x="377" y="3"/>
                  <a:pt x="394" y="0"/>
                  <a:pt x="411" y="1"/>
                </a:cubicBezTo>
                <a:cubicBezTo>
                  <a:pt x="393" y="43"/>
                  <a:pt x="384" y="110"/>
                  <a:pt x="380" y="170"/>
                </a:cubicBezTo>
                <a:cubicBezTo>
                  <a:pt x="376" y="170"/>
                  <a:pt x="372" y="170"/>
                  <a:pt x="368" y="170"/>
                </a:cubicBezTo>
                <a:cubicBezTo>
                  <a:pt x="355" y="170"/>
                  <a:pt x="343" y="171"/>
                  <a:pt x="331" y="173"/>
                </a:cubicBezTo>
                <a:close/>
                <a:moveTo>
                  <a:pt x="550" y="367"/>
                </a:moveTo>
                <a:cubicBezTo>
                  <a:pt x="550" y="267"/>
                  <a:pt x="468" y="186"/>
                  <a:pt x="368" y="186"/>
                </a:cubicBezTo>
                <a:cubicBezTo>
                  <a:pt x="267" y="186"/>
                  <a:pt x="186" y="267"/>
                  <a:pt x="186" y="367"/>
                </a:cubicBezTo>
                <a:cubicBezTo>
                  <a:pt x="186" y="468"/>
                  <a:pt x="267" y="549"/>
                  <a:pt x="368" y="549"/>
                </a:cubicBezTo>
                <a:cubicBezTo>
                  <a:pt x="468" y="549"/>
                  <a:pt x="550" y="468"/>
                  <a:pt x="550" y="367"/>
                </a:cubicBezTo>
                <a:close/>
                <a:moveTo>
                  <a:pt x="399" y="172"/>
                </a:moveTo>
                <a:cubicBezTo>
                  <a:pt x="403" y="130"/>
                  <a:pt x="408" y="85"/>
                  <a:pt x="415" y="55"/>
                </a:cubicBezTo>
                <a:cubicBezTo>
                  <a:pt x="436" y="41"/>
                  <a:pt x="460" y="31"/>
                  <a:pt x="484" y="29"/>
                </a:cubicBezTo>
                <a:cubicBezTo>
                  <a:pt x="501" y="28"/>
                  <a:pt x="518" y="31"/>
                  <a:pt x="533" y="38"/>
                </a:cubicBezTo>
                <a:cubicBezTo>
                  <a:pt x="502" y="71"/>
                  <a:pt x="471" y="131"/>
                  <a:pt x="446" y="186"/>
                </a:cubicBezTo>
                <a:cubicBezTo>
                  <a:pt x="432" y="179"/>
                  <a:pt x="416" y="175"/>
                  <a:pt x="399" y="172"/>
                </a:cubicBezTo>
                <a:close/>
              </a:path>
            </a:pathLst>
          </a:custGeom>
          <a:solidFill>
            <a:srgbClr val="EB780A"/>
          </a:solidFill>
          <a:ln>
            <a:noFill/>
          </a:ln>
        </p:spPr>
        <p:txBody>
          <a:bodyPr vert="horz" wrap="square" lIns="68544" tIns="34272" rIns="68544" bIns="34272" numCol="1" anchor="t" anchorCtr="0" compatLnSpc="1">
            <a:prstTxWarp prst="textNoShape">
              <a:avLst/>
            </a:prstTxWarp>
          </a:bodyPr>
          <a:lstStyle/>
          <a:p>
            <a:pPr defTabSz="685434">
              <a:defRPr/>
            </a:pPr>
            <a:endParaRPr lang="en-US" sz="1349" kern="0" dirty="0">
              <a:solidFill>
                <a:srgbClr val="ADBECB"/>
              </a:solidFill>
            </a:endParaRPr>
          </a:p>
        </p:txBody>
      </p:sp>
      <p:graphicFrame>
        <p:nvGraphicFramePr>
          <p:cNvPr id="115" name="Chart 114">
            <a:extLst>
              <a:ext uri="{FF2B5EF4-FFF2-40B4-BE49-F238E27FC236}">
                <a16:creationId xmlns:a16="http://schemas.microsoft.com/office/drawing/2014/main" id="{11BE7BAC-1DF7-4973-A0F6-D74117C115DD}"/>
              </a:ext>
            </a:extLst>
          </p:cNvPr>
          <p:cNvGraphicFramePr/>
          <p:nvPr>
            <p:custDataLst>
              <p:tags r:id="rId51"/>
            </p:custDataLst>
            <p:extLst>
              <p:ext uri="{D42A27DB-BD31-4B8C-83A1-F6EECF244321}">
                <p14:modId xmlns:p14="http://schemas.microsoft.com/office/powerpoint/2010/main" val="2342541484"/>
              </p:ext>
            </p:extLst>
          </p:nvPr>
        </p:nvGraphicFramePr>
        <p:xfrm>
          <a:off x="4119563" y="1087438"/>
          <a:ext cx="2943225" cy="3557587"/>
        </p:xfrm>
        <a:graphic>
          <a:graphicData uri="http://schemas.openxmlformats.org/drawingml/2006/chart">
            <c:chart xmlns:c="http://schemas.openxmlformats.org/drawingml/2006/chart" xmlns:r="http://schemas.openxmlformats.org/officeDocument/2006/relationships" r:id="rId74"/>
          </a:graphicData>
        </a:graphic>
      </p:graphicFrame>
      <p:sp>
        <p:nvSpPr>
          <p:cNvPr id="92" name="cdtRectangle 116 Id3079"/>
          <p:cNvSpPr>
            <a:spLocks noGrp="1" noChangeArrowheads="1"/>
          </p:cNvSpPr>
          <p:nvPr>
            <p:custDataLst>
              <p:tags r:id="rId52"/>
            </p:custDataLst>
          </p:nvPr>
        </p:nvSpPr>
        <p:spPr bwMode="gray">
          <a:xfrm>
            <a:off x="5919788" y="3906838"/>
            <a:ext cx="142875" cy="122238"/>
          </a:xfrm>
          <a:prstGeom prst="rect">
            <a:avLst/>
          </a:prstGeom>
          <a:noFill/>
          <a:ln w="9525">
            <a:noFill/>
            <a:miter lim="800000"/>
            <a:headEnd/>
            <a:tailEnd/>
          </a:ln>
          <a:extLst>
            <a:ext uri="{909E8E84-426E-40DD-AFC4-6F175D3DCCD1}">
              <a14:hiddenFill xmlns:a14="http://schemas.microsoft.com/office/drawing/2010/main">
                <a:solidFill>
                  <a:scrgbClr r="0" g="0" b="0"/>
                </a:solidFill>
              </a14:hiddenFill>
            </a:ext>
          </a:extLst>
        </p:spPr>
        <p:txBody>
          <a:bodyPr vert="horz" wrap="none" lIns="14288" tIns="0" rIns="14288" bIns="0" numCol="1" spcCol="0" anchor="ctr" anchorCtr="0" compatLnSpc="1">
            <a:prstTxWarp prst="textNoShape">
              <a:avLst/>
            </a:prstTxWarp>
            <a:noAutofit/>
          </a:bodyPr>
          <a:lstStyle>
            <a:lvl1pPr marL="0" indent="0" algn="l" rtl="0" eaLnBrk="1" fontAlgn="base" hangingPunct="1">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2pPr>
            <a:lvl3pPr marL="358775"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3pPr>
            <a:lvl4pPr marL="538163"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4pPr>
            <a:lvl5pPr marL="720000" indent="-180000" algn="l" rtl="0" eaLnBrk="1" fontAlgn="base" hangingPunct="1">
              <a:lnSpc>
                <a:spcPct val="110000"/>
              </a:lnSpc>
              <a:spcBef>
                <a:spcPct val="0"/>
              </a:spcBef>
              <a:spcAft>
                <a:spcPct val="0"/>
              </a:spcAft>
              <a:buClr>
                <a:srgbClr val="879BAA"/>
              </a:buClr>
              <a:buChar char="•"/>
              <a:tabLst/>
              <a:defRPr baseline="0">
                <a:solidFill>
                  <a:schemeClr val="tx1"/>
                </a:solidFill>
                <a:latin typeface="Arial" pitchFamily="34" charset="0"/>
                <a:ea typeface="+mn-ea"/>
                <a:cs typeface="Arial" pitchFamily="34" charset="0"/>
              </a:defRPr>
            </a:lvl5pPr>
            <a:lvl6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6pPr>
            <a:lvl7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7pPr>
            <a:lvl8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8pPr>
            <a:lvl9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9pPr>
          </a:lstStyle>
          <a:p>
            <a:pPr>
              <a:lnSpc>
                <a:spcPct val="100000"/>
              </a:lnSpc>
            </a:pPr>
            <a:fld id="{62E476D2-A10B-4451-A549-B76E02A9C84F}" type="datetime'''6''''''5'''''">
              <a:rPr lang="en-US" altLang="en-US" sz="800" b="1">
                <a:latin typeface="+mn-lt"/>
                <a:sym typeface="+mn-lt"/>
              </a:rPr>
              <a:pPr/>
              <a:t>65</a:t>
            </a:fld>
            <a:endParaRPr lang="en-US" sz="800" b="1" dirty="0">
              <a:latin typeface="+mn-lt"/>
              <a:sym typeface="+mn-lt"/>
            </a:endParaRPr>
          </a:p>
        </p:txBody>
      </p:sp>
      <p:sp>
        <p:nvSpPr>
          <p:cNvPr id="85" name="cdtRectangle 116 Id3079"/>
          <p:cNvSpPr>
            <a:spLocks noGrp="1" noChangeArrowheads="1"/>
          </p:cNvSpPr>
          <p:nvPr>
            <p:custDataLst>
              <p:tags r:id="rId53"/>
            </p:custDataLst>
          </p:nvPr>
        </p:nvSpPr>
        <p:spPr bwMode="gray">
          <a:xfrm>
            <a:off x="6831013" y="3568700"/>
            <a:ext cx="200025" cy="122238"/>
          </a:xfrm>
          <a:prstGeom prst="rect">
            <a:avLst/>
          </a:prstGeom>
          <a:noFill/>
          <a:ln w="9525">
            <a:noFill/>
            <a:miter lim="800000"/>
            <a:headEnd/>
            <a:tailEnd/>
          </a:ln>
          <a:extLst>
            <a:ext uri="{909E8E84-426E-40DD-AFC4-6F175D3DCCD1}">
              <a14:hiddenFill xmlns:a14="http://schemas.microsoft.com/office/drawing/2010/main">
                <a:solidFill>
                  <a:scrgbClr r="0" g="0" b="0"/>
                </a:solidFill>
              </a14:hiddenFill>
            </a:ext>
          </a:extLst>
        </p:spPr>
        <p:txBody>
          <a:bodyPr vert="horz" wrap="none" lIns="14288" tIns="0" rIns="14288" bIns="0" numCol="1" spcCol="0" anchor="ctr" anchorCtr="0" compatLnSpc="1">
            <a:prstTxWarp prst="textNoShape">
              <a:avLst/>
            </a:prstTxWarp>
            <a:noAutofit/>
          </a:bodyPr>
          <a:lstStyle>
            <a:lvl1pPr marL="0" indent="0" algn="l" rtl="0" eaLnBrk="1" fontAlgn="base" hangingPunct="1">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2pPr>
            <a:lvl3pPr marL="358775"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3pPr>
            <a:lvl4pPr marL="538163"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4pPr>
            <a:lvl5pPr marL="720000" indent="-180000" algn="l" rtl="0" eaLnBrk="1" fontAlgn="base" hangingPunct="1">
              <a:lnSpc>
                <a:spcPct val="110000"/>
              </a:lnSpc>
              <a:spcBef>
                <a:spcPct val="0"/>
              </a:spcBef>
              <a:spcAft>
                <a:spcPct val="0"/>
              </a:spcAft>
              <a:buClr>
                <a:srgbClr val="879BAA"/>
              </a:buClr>
              <a:buChar char="•"/>
              <a:tabLst/>
              <a:defRPr baseline="0">
                <a:solidFill>
                  <a:schemeClr val="tx1"/>
                </a:solidFill>
                <a:latin typeface="Arial" pitchFamily="34" charset="0"/>
                <a:ea typeface="+mn-ea"/>
                <a:cs typeface="Arial" pitchFamily="34" charset="0"/>
              </a:defRPr>
            </a:lvl5pPr>
            <a:lvl6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6pPr>
            <a:lvl7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7pPr>
            <a:lvl8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8pPr>
            <a:lvl9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9pPr>
          </a:lstStyle>
          <a:p>
            <a:pPr>
              <a:lnSpc>
                <a:spcPct val="100000"/>
              </a:lnSpc>
            </a:pPr>
            <a:fld id="{31BDD645-2154-4A26-AF44-FD65300CFBFE}" type="datetime'''''''1''''''0''''''''''''''''''''''0'''''">
              <a:rPr lang="en-US" altLang="en-US" sz="800" b="1">
                <a:latin typeface="+mn-lt"/>
                <a:sym typeface="+mn-lt"/>
              </a:rPr>
              <a:pPr/>
              <a:t>100</a:t>
            </a:fld>
            <a:endParaRPr lang="en-US" sz="800" b="1" dirty="0">
              <a:latin typeface="+mn-lt"/>
              <a:sym typeface="+mn-lt"/>
            </a:endParaRPr>
          </a:p>
        </p:txBody>
      </p:sp>
      <p:sp>
        <p:nvSpPr>
          <p:cNvPr id="84" name="cdtRectangle 116 Id3079"/>
          <p:cNvSpPr>
            <a:spLocks noGrp="1" noChangeArrowheads="1"/>
          </p:cNvSpPr>
          <p:nvPr>
            <p:custDataLst>
              <p:tags r:id="rId54"/>
            </p:custDataLst>
          </p:nvPr>
        </p:nvSpPr>
        <p:spPr bwMode="gray">
          <a:xfrm>
            <a:off x="6831013" y="2720975"/>
            <a:ext cx="200025" cy="122238"/>
          </a:xfrm>
          <a:prstGeom prst="rect">
            <a:avLst/>
          </a:prstGeom>
          <a:noFill/>
          <a:ln w="9525">
            <a:noFill/>
            <a:miter lim="800000"/>
            <a:headEnd/>
            <a:tailEnd/>
          </a:ln>
          <a:extLst>
            <a:ext uri="{909E8E84-426E-40DD-AFC4-6F175D3DCCD1}">
              <a14:hiddenFill xmlns:a14="http://schemas.microsoft.com/office/drawing/2010/main">
                <a:solidFill>
                  <a:scrgbClr r="0" g="0" b="0"/>
                </a:solidFill>
              </a14:hiddenFill>
            </a:ext>
          </a:extLst>
        </p:spPr>
        <p:txBody>
          <a:bodyPr vert="horz" wrap="none" lIns="14288" tIns="0" rIns="14288" bIns="0" numCol="1" spcCol="0" anchor="ctr" anchorCtr="0" compatLnSpc="1">
            <a:prstTxWarp prst="textNoShape">
              <a:avLst/>
            </a:prstTxWarp>
            <a:noAutofit/>
          </a:bodyPr>
          <a:lstStyle>
            <a:lvl1pPr marL="0" indent="0" algn="l" rtl="0" eaLnBrk="1" fontAlgn="base" hangingPunct="1">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2pPr>
            <a:lvl3pPr marL="358775"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3pPr>
            <a:lvl4pPr marL="538163"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4pPr>
            <a:lvl5pPr marL="720000" indent="-180000" algn="l" rtl="0" eaLnBrk="1" fontAlgn="base" hangingPunct="1">
              <a:lnSpc>
                <a:spcPct val="110000"/>
              </a:lnSpc>
              <a:spcBef>
                <a:spcPct val="0"/>
              </a:spcBef>
              <a:spcAft>
                <a:spcPct val="0"/>
              </a:spcAft>
              <a:buClr>
                <a:srgbClr val="879BAA"/>
              </a:buClr>
              <a:buChar char="•"/>
              <a:tabLst/>
              <a:defRPr baseline="0">
                <a:solidFill>
                  <a:schemeClr val="tx1"/>
                </a:solidFill>
                <a:latin typeface="Arial" pitchFamily="34" charset="0"/>
                <a:ea typeface="+mn-ea"/>
                <a:cs typeface="Arial" pitchFamily="34" charset="0"/>
              </a:defRPr>
            </a:lvl5pPr>
            <a:lvl6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6pPr>
            <a:lvl7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7pPr>
            <a:lvl8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8pPr>
            <a:lvl9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9pPr>
          </a:lstStyle>
          <a:p>
            <a:pPr>
              <a:lnSpc>
                <a:spcPct val="100000"/>
              </a:lnSpc>
            </a:pPr>
            <a:fld id="{E2407EE8-061F-4429-B542-CAD7EAE96C5D}" type="datetime'''1''''''''''''''''''''''''''''00'''''''''''">
              <a:rPr lang="en-US" altLang="en-US" sz="800" b="1">
                <a:latin typeface="+mn-lt"/>
                <a:sym typeface="+mn-lt"/>
              </a:rPr>
              <a:pPr/>
              <a:t>100</a:t>
            </a:fld>
            <a:endParaRPr lang="en-US" sz="800" b="1" dirty="0">
              <a:latin typeface="+mn-lt"/>
              <a:sym typeface="+mn-lt"/>
            </a:endParaRPr>
          </a:p>
        </p:txBody>
      </p:sp>
      <p:sp>
        <p:nvSpPr>
          <p:cNvPr id="81" name="cdtRectangle 116 Id3079"/>
          <p:cNvSpPr>
            <a:spLocks noGrp="1" noChangeArrowheads="1"/>
          </p:cNvSpPr>
          <p:nvPr>
            <p:custDataLst>
              <p:tags r:id="rId55"/>
            </p:custDataLst>
          </p:nvPr>
        </p:nvSpPr>
        <p:spPr bwMode="gray">
          <a:xfrm>
            <a:off x="4618038" y="4416425"/>
            <a:ext cx="142875" cy="122238"/>
          </a:xfrm>
          <a:prstGeom prst="rect">
            <a:avLst/>
          </a:prstGeom>
          <a:noFill/>
          <a:ln w="9525">
            <a:noFill/>
            <a:miter lim="800000"/>
            <a:headEnd/>
            <a:tailEnd/>
          </a:ln>
          <a:extLst>
            <a:ext uri="{909E8E84-426E-40DD-AFC4-6F175D3DCCD1}">
              <a14:hiddenFill xmlns:a14="http://schemas.microsoft.com/office/drawing/2010/main">
                <a:solidFill>
                  <a:scrgbClr r="0" g="0" b="0"/>
                </a:solidFill>
              </a14:hiddenFill>
            </a:ext>
          </a:extLst>
        </p:spPr>
        <p:txBody>
          <a:bodyPr vert="horz" wrap="none" lIns="14288" tIns="0" rIns="14288" bIns="0" numCol="1" spcCol="0" anchor="ctr" anchorCtr="0" compatLnSpc="1">
            <a:prstTxWarp prst="textNoShape">
              <a:avLst/>
            </a:prstTxWarp>
            <a:noAutofit/>
          </a:bodyPr>
          <a:lstStyle>
            <a:lvl1pPr marL="0" indent="0" algn="l" rtl="0" eaLnBrk="1" fontAlgn="base" hangingPunct="1">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2pPr>
            <a:lvl3pPr marL="358775"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3pPr>
            <a:lvl4pPr marL="538163"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4pPr>
            <a:lvl5pPr marL="720000" indent="-180000" algn="l" rtl="0" eaLnBrk="1" fontAlgn="base" hangingPunct="1">
              <a:lnSpc>
                <a:spcPct val="110000"/>
              </a:lnSpc>
              <a:spcBef>
                <a:spcPct val="0"/>
              </a:spcBef>
              <a:spcAft>
                <a:spcPct val="0"/>
              </a:spcAft>
              <a:buClr>
                <a:srgbClr val="879BAA"/>
              </a:buClr>
              <a:buChar char="•"/>
              <a:tabLst/>
              <a:defRPr baseline="0">
                <a:solidFill>
                  <a:schemeClr val="tx1"/>
                </a:solidFill>
                <a:latin typeface="Arial" pitchFamily="34" charset="0"/>
                <a:ea typeface="+mn-ea"/>
                <a:cs typeface="Arial" pitchFamily="34" charset="0"/>
              </a:defRPr>
            </a:lvl5pPr>
            <a:lvl6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6pPr>
            <a:lvl7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7pPr>
            <a:lvl8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8pPr>
            <a:lvl9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9pPr>
          </a:lstStyle>
          <a:p>
            <a:pPr>
              <a:lnSpc>
                <a:spcPct val="100000"/>
              </a:lnSpc>
            </a:pPr>
            <a:fld id="{EDE7E3D8-072F-4CF6-931F-831370A7FBED}" type="datetime'1''''''''''''''''''''''''''''''5'''''''''''''''''''''">
              <a:rPr lang="en-US" altLang="en-US" sz="800" b="1">
                <a:latin typeface="+mn-lt"/>
                <a:sym typeface="+mn-lt"/>
              </a:rPr>
              <a:pPr>
                <a:lnSpc>
                  <a:spcPct val="100000"/>
                </a:lnSpc>
              </a:pPr>
              <a:t>15</a:t>
            </a:fld>
            <a:endParaRPr lang="en-US" sz="800" b="1" dirty="0">
              <a:latin typeface="+mn-lt"/>
              <a:sym typeface="+mn-lt"/>
            </a:endParaRPr>
          </a:p>
        </p:txBody>
      </p:sp>
      <p:sp>
        <p:nvSpPr>
          <p:cNvPr id="78" name="cdtRectangle 116 Id3079"/>
          <p:cNvSpPr>
            <a:spLocks noGrp="1" noChangeArrowheads="1"/>
          </p:cNvSpPr>
          <p:nvPr>
            <p:custDataLst>
              <p:tags r:id="rId56"/>
            </p:custDataLst>
          </p:nvPr>
        </p:nvSpPr>
        <p:spPr bwMode="gray">
          <a:xfrm>
            <a:off x="5919788" y="4246563"/>
            <a:ext cx="142875" cy="122238"/>
          </a:xfrm>
          <a:prstGeom prst="rect">
            <a:avLst/>
          </a:prstGeom>
          <a:noFill/>
          <a:ln w="9525">
            <a:noFill/>
            <a:miter lim="800000"/>
            <a:headEnd/>
            <a:tailEnd/>
          </a:ln>
          <a:extLst>
            <a:ext uri="{909E8E84-426E-40DD-AFC4-6F175D3DCCD1}">
              <a14:hiddenFill xmlns:a14="http://schemas.microsoft.com/office/drawing/2010/main">
                <a:solidFill>
                  <a:scrgbClr r="0" g="0" b="0"/>
                </a:solidFill>
              </a14:hiddenFill>
            </a:ext>
          </a:extLst>
        </p:spPr>
        <p:txBody>
          <a:bodyPr vert="horz" wrap="none" lIns="14288" tIns="0" rIns="14288" bIns="0" numCol="1" spcCol="0" anchor="ctr" anchorCtr="0" compatLnSpc="1">
            <a:prstTxWarp prst="textNoShape">
              <a:avLst/>
            </a:prstTxWarp>
            <a:noAutofit/>
          </a:bodyPr>
          <a:lstStyle>
            <a:lvl1pPr marL="0" indent="0" algn="l" rtl="0" eaLnBrk="1" fontAlgn="base" hangingPunct="1">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2pPr>
            <a:lvl3pPr marL="358775"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3pPr>
            <a:lvl4pPr marL="538163"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4pPr>
            <a:lvl5pPr marL="720000" indent="-180000" algn="l" rtl="0" eaLnBrk="1" fontAlgn="base" hangingPunct="1">
              <a:lnSpc>
                <a:spcPct val="110000"/>
              </a:lnSpc>
              <a:spcBef>
                <a:spcPct val="0"/>
              </a:spcBef>
              <a:spcAft>
                <a:spcPct val="0"/>
              </a:spcAft>
              <a:buClr>
                <a:srgbClr val="879BAA"/>
              </a:buClr>
              <a:buChar char="•"/>
              <a:tabLst/>
              <a:defRPr baseline="0">
                <a:solidFill>
                  <a:schemeClr val="tx1"/>
                </a:solidFill>
                <a:latin typeface="Arial" pitchFamily="34" charset="0"/>
                <a:ea typeface="+mn-ea"/>
                <a:cs typeface="Arial" pitchFamily="34" charset="0"/>
              </a:defRPr>
            </a:lvl5pPr>
            <a:lvl6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6pPr>
            <a:lvl7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7pPr>
            <a:lvl8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8pPr>
            <a:lvl9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9pPr>
          </a:lstStyle>
          <a:p>
            <a:pPr>
              <a:lnSpc>
                <a:spcPct val="100000"/>
              </a:lnSpc>
            </a:pPr>
            <a:fld id="{CCF32653-6E96-43D6-9A34-D95EAC87F728}" type="datetime'''''''''''''6''''''''''''5'''''''''''''''">
              <a:rPr lang="en-GB" altLang="en-US" sz="800" b="1">
                <a:latin typeface="+mn-lt"/>
                <a:sym typeface="+mn-lt"/>
              </a:rPr>
              <a:pPr>
                <a:lnSpc>
                  <a:spcPct val="100000"/>
                </a:lnSpc>
              </a:pPr>
              <a:t>65</a:t>
            </a:fld>
            <a:endParaRPr lang="en-GB" sz="800" b="1" dirty="0">
              <a:latin typeface="+mn-lt"/>
              <a:sym typeface="+mn-lt"/>
            </a:endParaRPr>
          </a:p>
        </p:txBody>
      </p:sp>
      <p:sp>
        <p:nvSpPr>
          <p:cNvPr id="94" name="cdtRectangle 116 Id3079">
            <a:extLst>
              <a:ext uri="{FF2B5EF4-FFF2-40B4-BE49-F238E27FC236}">
                <a16:creationId xmlns:a16="http://schemas.microsoft.com/office/drawing/2014/main" id="{4C3FF11E-39CF-4800-819A-42BD6E03CCAE}"/>
              </a:ext>
            </a:extLst>
          </p:cNvPr>
          <p:cNvSpPr>
            <a:spLocks noGrp="1" noChangeArrowheads="1"/>
          </p:cNvSpPr>
          <p:nvPr>
            <p:custDataLst>
              <p:tags r:id="rId57"/>
            </p:custDataLst>
          </p:nvPr>
        </p:nvSpPr>
        <p:spPr bwMode="gray">
          <a:xfrm>
            <a:off x="4184650" y="4416425"/>
            <a:ext cx="85725" cy="122238"/>
          </a:xfrm>
          <a:prstGeom prst="rect">
            <a:avLst/>
          </a:prstGeom>
          <a:solidFill>
            <a:srgbClr val="00C6BC"/>
          </a:solidFill>
          <a:ln w="9525">
            <a:noFill/>
            <a:miter lim="800000"/>
            <a:headEnd/>
            <a:tailEnd/>
          </a:ln>
        </p:spPr>
        <p:txBody>
          <a:bodyPr vert="horz" wrap="none" lIns="14288" tIns="0" rIns="14288" bIns="0" numCol="1" spcCol="0" anchor="ctr" anchorCtr="0" compatLnSpc="1">
            <a:prstTxWarp prst="textNoShape">
              <a:avLst/>
            </a:prstTxWarp>
            <a:noAutofit/>
          </a:bodyPr>
          <a:lstStyle>
            <a:lvl1pPr marL="0" indent="0" algn="l" rtl="0" fontAlgn="base">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34334"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268677"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403003"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537341" indent="-133147" algn="l" rtl="0" fontAlgn="base">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914197"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256571"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1598950"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1941326"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lnSpc>
                <a:spcPct val="100000"/>
              </a:lnSpc>
            </a:pPr>
            <a:fld id="{CFBDD4B4-D20C-4D05-84BE-B095841F0754}" type="datetime'2'''''''''''''''">
              <a:rPr lang="en-US" altLang="en-US" sz="800" b="1" smtClean="0">
                <a:solidFill>
                  <a:schemeClr val="bg1"/>
                </a:solidFill>
                <a:latin typeface="+mn-lt"/>
                <a:sym typeface="+mn-lt"/>
              </a:rPr>
              <a:pPr algn="ctr">
                <a:lnSpc>
                  <a:spcPct val="100000"/>
                </a:lnSpc>
              </a:pPr>
              <a:t>2</a:t>
            </a:fld>
            <a:endParaRPr lang="en-US" sz="800" b="1" dirty="0">
              <a:solidFill>
                <a:schemeClr val="bg1"/>
              </a:solidFill>
              <a:latin typeface="+mn-lt"/>
              <a:sym typeface="+mn-lt"/>
            </a:endParaRPr>
          </a:p>
        </p:txBody>
      </p:sp>
      <p:sp>
        <p:nvSpPr>
          <p:cNvPr id="106" name="cdtRectangle 116 Id3079">
            <a:extLst>
              <a:ext uri="{FF2B5EF4-FFF2-40B4-BE49-F238E27FC236}">
                <a16:creationId xmlns:a16="http://schemas.microsoft.com/office/drawing/2014/main" id="{49B024C5-6DF3-45C6-B140-7C16FCBDD566}"/>
              </a:ext>
            </a:extLst>
          </p:cNvPr>
          <p:cNvSpPr>
            <a:spLocks noGrp="1" noChangeArrowheads="1"/>
          </p:cNvSpPr>
          <p:nvPr>
            <p:custDataLst>
              <p:tags r:id="rId58"/>
            </p:custDataLst>
          </p:nvPr>
        </p:nvSpPr>
        <p:spPr bwMode="gray">
          <a:xfrm>
            <a:off x="4325938" y="2720975"/>
            <a:ext cx="142875" cy="122238"/>
          </a:xfrm>
          <a:prstGeom prst="rect">
            <a:avLst/>
          </a:prstGeom>
          <a:solidFill>
            <a:srgbClr val="00C6BC"/>
          </a:solidFill>
          <a:ln w="9525">
            <a:noFill/>
            <a:miter lim="800000"/>
            <a:headEnd/>
            <a:tailEnd/>
          </a:ln>
        </p:spPr>
        <p:txBody>
          <a:bodyPr vert="horz" wrap="none" lIns="14288" tIns="0" rIns="14288" bIns="0" numCol="1" spcCol="0" anchor="ctr" anchorCtr="0" compatLnSpc="1">
            <a:prstTxWarp prst="textNoShape">
              <a:avLst/>
            </a:prstTxWarp>
            <a:noAutofit/>
          </a:bodyPr>
          <a:lstStyle>
            <a:lvl1pPr marL="0" indent="0" algn="l" rtl="0" fontAlgn="base">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34334"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268677"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403003"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537341" indent="-133147" algn="l" rtl="0" fontAlgn="base">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914197"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256571"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1598950"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1941326"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lnSpc>
                <a:spcPct val="100000"/>
              </a:lnSpc>
            </a:pPr>
            <a:fld id="{230D0D6A-3F8A-4CE0-97F1-54B393A3F28E}" type="datetime'''''1''5'''''''''''''''''''''''''''">
              <a:rPr lang="en-US" altLang="en-US" sz="800" b="1" smtClean="0">
                <a:solidFill>
                  <a:schemeClr val="bg1"/>
                </a:solidFill>
                <a:latin typeface="+mn-lt"/>
                <a:sym typeface="+mn-lt"/>
              </a:rPr>
              <a:pPr algn="ctr">
                <a:lnSpc>
                  <a:spcPct val="100000"/>
                </a:lnSpc>
              </a:pPr>
              <a:t>15</a:t>
            </a:fld>
            <a:endParaRPr lang="en-US" sz="800" b="1" dirty="0">
              <a:solidFill>
                <a:schemeClr val="bg1"/>
              </a:solidFill>
              <a:latin typeface="+mn-lt"/>
              <a:sym typeface="+mn-lt"/>
            </a:endParaRPr>
          </a:p>
        </p:txBody>
      </p:sp>
      <p:sp>
        <p:nvSpPr>
          <p:cNvPr id="107" name="cdtRectangle 116 Id3079">
            <a:extLst>
              <a:ext uri="{FF2B5EF4-FFF2-40B4-BE49-F238E27FC236}">
                <a16:creationId xmlns:a16="http://schemas.microsoft.com/office/drawing/2014/main" id="{C7752121-E0F9-4587-B8FE-0BDD949732C7}"/>
              </a:ext>
            </a:extLst>
          </p:cNvPr>
          <p:cNvSpPr>
            <a:spLocks noGrp="1" noChangeArrowheads="1"/>
          </p:cNvSpPr>
          <p:nvPr>
            <p:custDataLst>
              <p:tags r:id="rId59"/>
            </p:custDataLst>
          </p:nvPr>
        </p:nvSpPr>
        <p:spPr bwMode="gray">
          <a:xfrm>
            <a:off x="4325938" y="3568700"/>
            <a:ext cx="142875" cy="122238"/>
          </a:xfrm>
          <a:prstGeom prst="rect">
            <a:avLst/>
          </a:prstGeom>
          <a:solidFill>
            <a:srgbClr val="00C6BC"/>
          </a:solidFill>
          <a:ln w="9525">
            <a:noFill/>
            <a:miter lim="800000"/>
            <a:headEnd/>
            <a:tailEnd/>
          </a:ln>
        </p:spPr>
        <p:txBody>
          <a:bodyPr vert="horz" wrap="none" lIns="14288" tIns="0" rIns="14288" bIns="0" numCol="1" spcCol="0" anchor="ctr" anchorCtr="0" compatLnSpc="1">
            <a:prstTxWarp prst="textNoShape">
              <a:avLst/>
            </a:prstTxWarp>
            <a:noAutofit/>
          </a:bodyPr>
          <a:lstStyle>
            <a:lvl1pPr marL="0" indent="0" algn="l" rtl="0" fontAlgn="base">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34334"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268677"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403003"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537341" indent="-133147" algn="l" rtl="0" fontAlgn="base">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914197"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256571"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1598950"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1941326"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lnSpc>
                <a:spcPct val="100000"/>
              </a:lnSpc>
            </a:pPr>
            <a:fld id="{0A0F6CAC-07FE-4EBA-8D5A-AB5B52864833}" type="datetime'''''''''''''1''''''''''''5'''''''''''''''''''''">
              <a:rPr lang="en-US" altLang="en-US" sz="800" b="1" smtClean="0">
                <a:solidFill>
                  <a:schemeClr val="bg1"/>
                </a:solidFill>
                <a:latin typeface="+mn-lt"/>
                <a:sym typeface="+mn-lt"/>
              </a:rPr>
              <a:pPr algn="ctr">
                <a:lnSpc>
                  <a:spcPct val="100000"/>
                </a:lnSpc>
              </a:pPr>
              <a:t>15</a:t>
            </a:fld>
            <a:endParaRPr lang="en-US" sz="800" b="1" dirty="0">
              <a:solidFill>
                <a:schemeClr val="bg1"/>
              </a:solidFill>
              <a:latin typeface="+mn-lt"/>
              <a:sym typeface="+mn-lt"/>
            </a:endParaRPr>
          </a:p>
        </p:txBody>
      </p:sp>
      <p:sp>
        <p:nvSpPr>
          <p:cNvPr id="108" name="cdtRectangle 116 Id3079">
            <a:extLst>
              <a:ext uri="{FF2B5EF4-FFF2-40B4-BE49-F238E27FC236}">
                <a16:creationId xmlns:a16="http://schemas.microsoft.com/office/drawing/2014/main" id="{638FAFBA-45FE-4C00-A977-E7AFC5D2A972}"/>
              </a:ext>
            </a:extLst>
          </p:cNvPr>
          <p:cNvSpPr>
            <a:spLocks noGrp="1" noChangeArrowheads="1"/>
          </p:cNvSpPr>
          <p:nvPr>
            <p:custDataLst>
              <p:tags r:id="rId60"/>
            </p:custDataLst>
          </p:nvPr>
        </p:nvSpPr>
        <p:spPr bwMode="gray">
          <a:xfrm>
            <a:off x="4260850" y="3906838"/>
            <a:ext cx="142875" cy="122238"/>
          </a:xfrm>
          <a:prstGeom prst="rect">
            <a:avLst/>
          </a:prstGeom>
          <a:solidFill>
            <a:srgbClr val="00C6BC"/>
          </a:solidFill>
          <a:ln w="9525">
            <a:noFill/>
            <a:miter lim="800000"/>
            <a:headEnd/>
            <a:tailEnd/>
          </a:ln>
        </p:spPr>
        <p:txBody>
          <a:bodyPr vert="horz" wrap="none" lIns="14288" tIns="0" rIns="14288" bIns="0" numCol="1" spcCol="0" anchor="ctr" anchorCtr="0" compatLnSpc="1">
            <a:prstTxWarp prst="textNoShape">
              <a:avLst/>
            </a:prstTxWarp>
            <a:noAutofit/>
          </a:bodyPr>
          <a:lstStyle>
            <a:lvl1pPr marL="0" indent="0" algn="l" rtl="0" fontAlgn="base">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34334"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268677"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403003"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537341" indent="-133147" algn="l" rtl="0" fontAlgn="base">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914197"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256571"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1598950"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1941326"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lnSpc>
                <a:spcPct val="100000"/>
              </a:lnSpc>
            </a:pPr>
            <a:fld id="{4A5A3BDF-D368-4259-A8A8-28DE540E5ADC}" type="datetime'''''''''''''''''''''''''''''''''''''''''''''''''''''10'">
              <a:rPr lang="en-US" altLang="en-US" sz="800" b="1" smtClean="0">
                <a:solidFill>
                  <a:schemeClr val="bg1"/>
                </a:solidFill>
                <a:latin typeface="+mn-lt"/>
                <a:sym typeface="+mn-lt"/>
              </a:rPr>
              <a:pPr algn="ctr">
                <a:lnSpc>
                  <a:spcPct val="100000"/>
                </a:lnSpc>
              </a:pPr>
              <a:t>10</a:t>
            </a:fld>
            <a:endParaRPr lang="en-US" sz="800" b="1" dirty="0">
              <a:solidFill>
                <a:schemeClr val="bg1"/>
              </a:solidFill>
              <a:latin typeface="+mn-lt"/>
              <a:sym typeface="+mn-lt"/>
            </a:endParaRPr>
          </a:p>
        </p:txBody>
      </p:sp>
      <p:sp>
        <p:nvSpPr>
          <p:cNvPr id="109" name="cdtRectangle 116 Id3079">
            <a:extLst>
              <a:ext uri="{FF2B5EF4-FFF2-40B4-BE49-F238E27FC236}">
                <a16:creationId xmlns:a16="http://schemas.microsoft.com/office/drawing/2014/main" id="{8F36D98B-5A16-4100-928E-DC48D04A163D}"/>
              </a:ext>
            </a:extLst>
          </p:cNvPr>
          <p:cNvSpPr>
            <a:spLocks noGrp="1" noChangeArrowheads="1"/>
          </p:cNvSpPr>
          <p:nvPr>
            <p:custDataLst>
              <p:tags r:id="rId61"/>
            </p:custDataLst>
          </p:nvPr>
        </p:nvSpPr>
        <p:spPr bwMode="gray">
          <a:xfrm>
            <a:off x="4521200" y="4246563"/>
            <a:ext cx="142875" cy="122238"/>
          </a:xfrm>
          <a:prstGeom prst="rect">
            <a:avLst/>
          </a:prstGeom>
          <a:solidFill>
            <a:srgbClr val="00C6BC"/>
          </a:solidFill>
          <a:ln w="9525">
            <a:noFill/>
            <a:miter lim="800000"/>
            <a:headEnd/>
            <a:tailEnd/>
          </a:ln>
        </p:spPr>
        <p:txBody>
          <a:bodyPr vert="horz" wrap="none" lIns="14288" tIns="0" rIns="14288" bIns="0" numCol="1" spcCol="0" anchor="ctr" anchorCtr="0" compatLnSpc="1">
            <a:prstTxWarp prst="textNoShape">
              <a:avLst/>
            </a:prstTxWarp>
            <a:noAutofit/>
          </a:bodyPr>
          <a:lstStyle>
            <a:lvl1pPr marL="0" indent="0" algn="l" rtl="0" fontAlgn="base">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34334"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268677"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403003" indent="-133147"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537341" indent="-133147" algn="l" rtl="0" fontAlgn="base">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914197"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256571"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1598950"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1941326" indent="-141466"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a:lstStyle>
          <a:p>
            <a:pPr algn="ctr">
              <a:lnSpc>
                <a:spcPct val="100000"/>
              </a:lnSpc>
            </a:pPr>
            <a:fld id="{EAFEFB61-830F-4F0C-8769-0D3F85884FB2}" type="datetime'''''''''3''0'">
              <a:rPr lang="en-US" altLang="en-US" sz="800" b="1" smtClean="0">
                <a:solidFill>
                  <a:schemeClr val="bg1"/>
                </a:solidFill>
                <a:latin typeface="+mn-lt"/>
                <a:sym typeface="+mn-lt"/>
              </a:rPr>
              <a:pPr algn="ctr">
                <a:lnSpc>
                  <a:spcPct val="100000"/>
                </a:lnSpc>
              </a:pPr>
              <a:t>30</a:t>
            </a:fld>
            <a:endParaRPr lang="en-US" sz="800" b="1" dirty="0">
              <a:solidFill>
                <a:schemeClr val="bg1"/>
              </a:solidFill>
              <a:latin typeface="+mn-lt"/>
              <a:sym typeface="+mn-lt"/>
            </a:endParaRPr>
          </a:p>
        </p:txBody>
      </p:sp>
      <p:sp>
        <p:nvSpPr>
          <p:cNvPr id="35" name="Rectangle 34"/>
          <p:cNvSpPr/>
          <p:nvPr>
            <p:custDataLst>
              <p:tags r:id="rId62"/>
            </p:custDataLst>
          </p:nvPr>
        </p:nvSpPr>
        <p:spPr bwMode="auto">
          <a:xfrm>
            <a:off x="3833813" y="4697413"/>
            <a:ext cx="142875" cy="106363"/>
          </a:xfrm>
          <a:prstGeom prst="rect">
            <a:avLst/>
          </a:prstGeom>
          <a:solidFill>
            <a:srgbClr val="D6D7D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135" name="Rectangle 134"/>
          <p:cNvSpPr/>
          <p:nvPr>
            <p:custDataLst>
              <p:tags r:id="rId63"/>
            </p:custDataLst>
          </p:nvPr>
        </p:nvSpPr>
        <p:spPr bwMode="auto">
          <a:xfrm>
            <a:off x="2084388" y="4697413"/>
            <a:ext cx="142875" cy="106363"/>
          </a:xfrm>
          <a:prstGeom prst="rect">
            <a:avLst/>
          </a:prstGeom>
          <a:solidFill>
            <a:srgbClr val="00C6B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33" name="Rectangle 32"/>
          <p:cNvSpPr/>
          <p:nvPr>
            <p:custDataLst>
              <p:tags r:id="rId64"/>
            </p:custDataLst>
          </p:nvPr>
        </p:nvSpPr>
        <p:spPr bwMode="auto">
          <a:xfrm>
            <a:off x="2933700" y="4697413"/>
            <a:ext cx="142875" cy="106363"/>
          </a:xfrm>
          <a:prstGeom prst="rect">
            <a:avLst/>
          </a:prstGeom>
          <a:solidFill>
            <a:srgbClr val="ADE9E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ea typeface="Arial Unicode MS" panose="020B0604020202020204" pitchFamily="34" charset="-128"/>
              <a:cs typeface="Arial Unicode MS" panose="020B0604020202020204" pitchFamily="34" charset="-128"/>
            </a:endParaRPr>
          </a:p>
        </p:txBody>
      </p:sp>
      <p:sp>
        <p:nvSpPr>
          <p:cNvPr id="136" name="cdtRectangle 116 Id3079"/>
          <p:cNvSpPr>
            <a:spLocks noGrp="1" noChangeArrowheads="1"/>
          </p:cNvSpPr>
          <p:nvPr>
            <p:custDataLst>
              <p:tags r:id="rId65"/>
            </p:custDataLst>
          </p:nvPr>
        </p:nvSpPr>
        <p:spPr bwMode="auto">
          <a:xfrm>
            <a:off x="2278063" y="4692650"/>
            <a:ext cx="554038" cy="122238"/>
          </a:xfrm>
          <a:prstGeom prst="rect">
            <a:avLst/>
          </a:prstGeom>
          <a:noFill/>
          <a:ln w="9525">
            <a:noFill/>
            <a:miter lim="800000"/>
            <a:headEnd/>
            <a:tailEnd/>
          </a:ln>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0" indent="0" algn="l" rtl="0" eaLnBrk="1" fontAlgn="base" hangingPunct="1">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2pPr>
            <a:lvl3pPr marL="358775"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3pPr>
            <a:lvl4pPr marL="538163"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4pPr>
            <a:lvl5pPr marL="720000" indent="-180000" algn="l" rtl="0" eaLnBrk="1" fontAlgn="base" hangingPunct="1">
              <a:lnSpc>
                <a:spcPct val="110000"/>
              </a:lnSpc>
              <a:spcBef>
                <a:spcPct val="0"/>
              </a:spcBef>
              <a:spcAft>
                <a:spcPct val="0"/>
              </a:spcAft>
              <a:buClr>
                <a:srgbClr val="879BAA"/>
              </a:buClr>
              <a:buChar char="•"/>
              <a:tabLst/>
              <a:defRPr baseline="0">
                <a:solidFill>
                  <a:schemeClr val="tx1"/>
                </a:solidFill>
                <a:latin typeface="Arial" pitchFamily="34" charset="0"/>
                <a:ea typeface="+mn-ea"/>
                <a:cs typeface="Arial" pitchFamily="34" charset="0"/>
              </a:defRPr>
            </a:lvl5pPr>
            <a:lvl6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6pPr>
            <a:lvl7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7pPr>
            <a:lvl8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8pPr>
            <a:lvl9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9pPr>
          </a:lstStyle>
          <a:p>
            <a:pPr>
              <a:lnSpc>
                <a:spcPct val="100000"/>
              </a:lnSpc>
            </a:pPr>
            <a:fld id="{AFB633C5-E308-4DA5-AC34-C4CC59EADB92}" type="datetime'''''''D''''''L''''''E ''''''''b''''u''''r''''n''''''''''er'''">
              <a:rPr lang="en-US" altLang="en-US" sz="800" b="1">
                <a:latin typeface="+mn-lt"/>
                <a:sym typeface="+mn-lt"/>
              </a:rPr>
              <a:pPr/>
              <a:t>DLE burner</a:t>
            </a:fld>
            <a:endParaRPr lang="en-US" altLang="en-US" sz="800" b="1" dirty="0">
              <a:latin typeface="+mn-lt"/>
              <a:sym typeface="+mn-lt"/>
            </a:endParaRPr>
          </a:p>
        </p:txBody>
      </p:sp>
      <p:sp>
        <p:nvSpPr>
          <p:cNvPr id="83" name="cdtRectangle 116 Id3079"/>
          <p:cNvSpPr>
            <a:spLocks noGrp="1" noChangeArrowheads="1"/>
          </p:cNvSpPr>
          <p:nvPr>
            <p:custDataLst>
              <p:tags r:id="rId66"/>
            </p:custDataLst>
          </p:nvPr>
        </p:nvSpPr>
        <p:spPr bwMode="auto">
          <a:xfrm>
            <a:off x="3127375" y="4692650"/>
            <a:ext cx="604838" cy="122238"/>
          </a:xfrm>
          <a:prstGeom prst="rect">
            <a:avLst/>
          </a:prstGeom>
          <a:noFill/>
          <a:ln w="9525">
            <a:noFill/>
            <a:miter lim="800000"/>
            <a:headEnd/>
            <a:tailEnd/>
          </a:ln>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0" indent="0" algn="l" rtl="0" eaLnBrk="1" fontAlgn="base" hangingPunct="1">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2pPr>
            <a:lvl3pPr marL="358775"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3pPr>
            <a:lvl4pPr marL="538163"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4pPr>
            <a:lvl5pPr marL="720000" indent="-180000" algn="l" rtl="0" eaLnBrk="1" fontAlgn="base" hangingPunct="1">
              <a:lnSpc>
                <a:spcPct val="110000"/>
              </a:lnSpc>
              <a:spcBef>
                <a:spcPct val="0"/>
              </a:spcBef>
              <a:spcAft>
                <a:spcPct val="0"/>
              </a:spcAft>
              <a:buClr>
                <a:srgbClr val="879BAA"/>
              </a:buClr>
              <a:buChar char="•"/>
              <a:tabLst/>
              <a:defRPr baseline="0">
                <a:solidFill>
                  <a:schemeClr val="tx1"/>
                </a:solidFill>
                <a:latin typeface="Arial" pitchFamily="34" charset="0"/>
                <a:ea typeface="+mn-ea"/>
                <a:cs typeface="Arial" pitchFamily="34" charset="0"/>
              </a:defRPr>
            </a:lvl5pPr>
            <a:lvl6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6pPr>
            <a:lvl7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7pPr>
            <a:lvl8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8pPr>
            <a:lvl9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9pPr>
          </a:lstStyle>
          <a:p>
            <a:pPr>
              <a:lnSpc>
                <a:spcPct val="100000"/>
              </a:lnSpc>
            </a:pPr>
            <a:fld id="{2D1B8FD0-23C1-43E6-8C06-3D6957EAF763}" type="datetime'''W''''''L''''''''E'''' ''bu''''r''ne''''''r '''">
              <a:rPr lang="en-US" altLang="en-US" sz="800" b="1">
                <a:latin typeface="+mn-lt"/>
                <a:sym typeface="+mn-lt"/>
              </a:rPr>
              <a:pPr/>
              <a:t>WLE burner </a:t>
            </a:fld>
            <a:endParaRPr lang="en-US" altLang="en-US" sz="800" b="1" dirty="0">
              <a:latin typeface="+mn-lt"/>
              <a:sym typeface="+mn-lt"/>
            </a:endParaRPr>
          </a:p>
        </p:txBody>
      </p:sp>
      <p:sp>
        <p:nvSpPr>
          <p:cNvPr id="80" name="cdtRectangle 116 Id3079"/>
          <p:cNvSpPr>
            <a:spLocks noGrp="1" noChangeArrowheads="1"/>
          </p:cNvSpPr>
          <p:nvPr>
            <p:custDataLst>
              <p:tags r:id="rId67"/>
            </p:custDataLst>
          </p:nvPr>
        </p:nvSpPr>
        <p:spPr bwMode="auto">
          <a:xfrm>
            <a:off x="4027488" y="4692650"/>
            <a:ext cx="2270125" cy="122238"/>
          </a:xfrm>
          <a:prstGeom prst="rect">
            <a:avLst/>
          </a:prstGeom>
          <a:noFill/>
          <a:ln w="9525">
            <a:noFill/>
            <a:miter lim="800000"/>
            <a:headEnd/>
            <a:tailEnd/>
          </a:ln>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0" indent="0" algn="l" rtl="0" eaLnBrk="1" fontAlgn="base" hangingPunct="1">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2pPr>
            <a:lvl3pPr marL="358775"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3pPr>
            <a:lvl4pPr marL="538163" indent="-180000" algn="l" rtl="0" eaLnBrk="1" fontAlgn="base" hangingPunct="1">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4pPr>
            <a:lvl5pPr marL="720000" indent="-180000" algn="l" rtl="0" eaLnBrk="1" fontAlgn="base" hangingPunct="1">
              <a:lnSpc>
                <a:spcPct val="110000"/>
              </a:lnSpc>
              <a:spcBef>
                <a:spcPct val="0"/>
              </a:spcBef>
              <a:spcAft>
                <a:spcPct val="0"/>
              </a:spcAft>
              <a:buClr>
                <a:srgbClr val="879BAA"/>
              </a:buClr>
              <a:buChar char="•"/>
              <a:tabLst/>
              <a:defRPr baseline="0">
                <a:solidFill>
                  <a:schemeClr val="tx1"/>
                </a:solidFill>
                <a:latin typeface="Arial" pitchFamily="34" charset="0"/>
                <a:ea typeface="+mn-ea"/>
                <a:cs typeface="Arial" pitchFamily="34" charset="0"/>
              </a:defRPr>
            </a:lvl5pPr>
            <a:lvl6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6pPr>
            <a:lvl7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7pPr>
            <a:lvl8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8pPr>
            <a:lvl9pPr marL="720000" indent="0" algn="l" rtl="0" eaLnBrk="1" fontAlgn="base" hangingPunct="1">
              <a:lnSpc>
                <a:spcPct val="110000"/>
              </a:lnSpc>
              <a:spcBef>
                <a:spcPct val="0"/>
              </a:spcBef>
              <a:spcAft>
                <a:spcPct val="0"/>
              </a:spcAft>
              <a:buClr>
                <a:schemeClr val="accent1"/>
              </a:buClr>
              <a:buFont typeface="Wingdings" charset="0"/>
              <a:buNone/>
              <a:defRPr>
                <a:solidFill>
                  <a:schemeClr val="tx1"/>
                </a:solidFill>
                <a:latin typeface="+mn-lt"/>
                <a:ea typeface="+mn-ea"/>
              </a:defRPr>
            </a:lvl9pPr>
          </a:lstStyle>
          <a:p>
            <a:pPr>
              <a:lnSpc>
                <a:spcPct val="100000"/>
              </a:lnSpc>
            </a:pPr>
            <a:fld id="{AF3DD94A-6E00-45F0-92B1-1A9D3F717805}" type="datetime'Di''ffusio''n bu''rner'' with unabate''''d NOx emis''sions'''">
              <a:rPr lang="en-US" altLang="en-US" sz="800" b="1">
                <a:latin typeface="+mn-lt"/>
                <a:sym typeface="+mn-lt"/>
              </a:rPr>
              <a:pPr/>
              <a:t>Diffusion burner with unabated NOx emissions</a:t>
            </a:fld>
            <a:endParaRPr lang="en-US" altLang="en-US" sz="800" b="1" dirty="0">
              <a:latin typeface="+mn-lt"/>
              <a:sym typeface="+mn-lt"/>
            </a:endParaRPr>
          </a:p>
        </p:txBody>
      </p:sp>
      <p:sp>
        <p:nvSpPr>
          <p:cNvPr id="82" name="Textfeld 81">
            <a:extLst>
              <a:ext uri="{FF2B5EF4-FFF2-40B4-BE49-F238E27FC236}">
                <a16:creationId xmlns:a16="http://schemas.microsoft.com/office/drawing/2014/main" id="{2D0196A9-D352-4647-B799-1F9CE1677D65}"/>
              </a:ext>
            </a:extLst>
          </p:cNvPr>
          <p:cNvSpPr txBox="1"/>
          <p:nvPr/>
        </p:nvSpPr>
        <p:spPr bwMode="gray">
          <a:xfrm>
            <a:off x="241750" y="4627676"/>
            <a:ext cx="992543" cy="122903"/>
          </a:xfrm>
          <a:prstGeom prst="rect">
            <a:avLst/>
          </a:prstGeom>
          <a:noFill/>
        </p:spPr>
        <p:txBody>
          <a:bodyPr wrap="none" lIns="0" tIns="0" rIns="0" bIns="0" rtlCol="0">
            <a:noAutofit/>
          </a:bodyPr>
          <a:lstStyle/>
          <a:p>
            <a:r>
              <a:rPr lang="en-US" sz="787" b="1" dirty="0">
                <a:ea typeface="Arial Unicode MS" panose="020B0604020202020204" pitchFamily="34" charset="-128"/>
                <a:cs typeface="Arial Unicode MS" panose="020B0604020202020204" pitchFamily="34" charset="-128"/>
              </a:rPr>
              <a:t>1 </a:t>
            </a:r>
            <a:r>
              <a:rPr lang="en-US" sz="787" dirty="0">
                <a:ea typeface="Arial Unicode MS" panose="020B0604020202020204" pitchFamily="34" charset="-128"/>
                <a:cs typeface="Arial Unicode MS" panose="020B0604020202020204" pitchFamily="34" charset="-128"/>
              </a:rPr>
              <a:t>ISO, Base Load, Natural Gas</a:t>
            </a:r>
          </a:p>
        </p:txBody>
      </p:sp>
      <p:sp>
        <p:nvSpPr>
          <p:cNvPr id="88" name="Textfeld 9">
            <a:extLst>
              <a:ext uri="{FF2B5EF4-FFF2-40B4-BE49-F238E27FC236}">
                <a16:creationId xmlns:a16="http://schemas.microsoft.com/office/drawing/2014/main" id="{B81112C4-2E5C-4747-B5B5-268C453BAAA5}"/>
              </a:ext>
            </a:extLst>
          </p:cNvPr>
          <p:cNvSpPr txBox="1"/>
          <p:nvPr/>
        </p:nvSpPr>
        <p:spPr bwMode="gray">
          <a:xfrm>
            <a:off x="239965" y="4740196"/>
            <a:ext cx="992543" cy="122903"/>
          </a:xfrm>
          <a:prstGeom prst="rect">
            <a:avLst/>
          </a:prstGeom>
          <a:noFill/>
        </p:spPr>
        <p:txBody>
          <a:bodyPr wrap="none" lIns="0" tIns="0" rIns="0" bIns="0" rtlCol="0">
            <a:noAutofit/>
          </a:bodyPr>
          <a:lstStyle/>
          <a:p>
            <a:r>
              <a:rPr lang="en-US" sz="787" dirty="0">
                <a:ea typeface="Arial Unicode MS" panose="020B0604020202020204" pitchFamily="34" charset="-128"/>
                <a:cs typeface="Arial Unicode MS" panose="020B0604020202020204" pitchFamily="34" charset="-128"/>
              </a:rPr>
              <a:t>Version 2.0, March 2019</a:t>
            </a:r>
          </a:p>
        </p:txBody>
      </p:sp>
      <p:sp>
        <p:nvSpPr>
          <p:cNvPr id="95" name="Rechteck 31">
            <a:extLst>
              <a:ext uri="{FF2B5EF4-FFF2-40B4-BE49-F238E27FC236}">
                <a16:creationId xmlns:a16="http://schemas.microsoft.com/office/drawing/2014/main" id="{BCBD0026-736D-4CE5-B572-180F7B025F96}"/>
              </a:ext>
            </a:extLst>
          </p:cNvPr>
          <p:cNvSpPr>
            <a:spLocks/>
          </p:cNvSpPr>
          <p:nvPr/>
        </p:nvSpPr>
        <p:spPr bwMode="gray">
          <a:xfrm>
            <a:off x="7468147" y="2697674"/>
            <a:ext cx="1314091" cy="745369"/>
          </a:xfrm>
          <a:prstGeom prst="rect">
            <a:avLst/>
          </a:prstGeom>
          <a:noFill/>
          <a:ln w="9525">
            <a:noFill/>
            <a:miter lim="800000"/>
            <a:headEnd/>
            <a:tailEnd/>
          </a:ln>
          <a:effectLst/>
        </p:spPr>
        <p:txBody>
          <a:bodyPr lIns="0" tIns="0" rIns="0" bIns="0" rtlCol="0" anchor="b">
            <a:noAutofit/>
          </a:bodyPr>
          <a:lstStyle/>
          <a:p>
            <a:pPr lvl="0"/>
            <a:r>
              <a:rPr lang="en-US" sz="1049" b="1" dirty="0">
                <a:latin typeface="Arial"/>
                <a:ea typeface="Arial Unicode MS"/>
                <a:sym typeface="Arial"/>
              </a:rPr>
              <a:t>Higher H</a:t>
            </a:r>
            <a:r>
              <a:rPr lang="en-US" sz="1049" b="1" baseline="-25000" dirty="0">
                <a:latin typeface="Arial"/>
                <a:ea typeface="Arial Unicode MS"/>
                <a:sym typeface="Arial"/>
              </a:rPr>
              <a:t>2</a:t>
            </a:r>
            <a:r>
              <a:rPr lang="en-US" sz="1049" b="1" dirty="0">
                <a:latin typeface="Arial"/>
                <a:ea typeface="Arial Unicode MS"/>
                <a:sym typeface="Arial"/>
              </a:rPr>
              <a:t> contents to be discussed </a:t>
            </a:r>
            <a:br>
              <a:rPr lang="en-US" sz="1049" b="1" dirty="0">
                <a:latin typeface="Arial"/>
                <a:ea typeface="Arial Unicode MS"/>
                <a:sym typeface="Arial"/>
              </a:rPr>
            </a:br>
            <a:r>
              <a:rPr lang="en-US" sz="1049" b="1" dirty="0">
                <a:latin typeface="Arial"/>
                <a:ea typeface="Arial Unicode MS"/>
                <a:sym typeface="Arial"/>
              </a:rPr>
              <a:t>on a project</a:t>
            </a:r>
            <a:br>
              <a:rPr lang="en-US" sz="1049" b="1" dirty="0">
                <a:latin typeface="Arial"/>
                <a:ea typeface="Arial Unicode MS"/>
                <a:sym typeface="Arial"/>
              </a:rPr>
            </a:br>
            <a:r>
              <a:rPr lang="en-US" sz="1049" b="1" dirty="0">
                <a:latin typeface="Arial"/>
                <a:ea typeface="Arial Unicode MS"/>
                <a:sym typeface="Arial"/>
              </a:rPr>
              <a:t>specific basis</a:t>
            </a:r>
          </a:p>
        </p:txBody>
      </p:sp>
      <p:sp>
        <p:nvSpPr>
          <p:cNvPr id="96" name="Textplatzhalter 2">
            <a:extLst>
              <a:ext uri="{FF2B5EF4-FFF2-40B4-BE49-F238E27FC236}">
                <a16:creationId xmlns:a16="http://schemas.microsoft.com/office/drawing/2014/main" id="{2AB79C9A-EA37-4602-8BE5-FEFDC3607317}"/>
              </a:ext>
            </a:extLst>
          </p:cNvPr>
          <p:cNvSpPr txBox="1">
            <a:spLocks/>
          </p:cNvSpPr>
          <p:nvPr>
            <p:custDataLst>
              <p:tags r:id="rId68"/>
            </p:custDataLst>
          </p:nvPr>
        </p:nvSpPr>
        <p:spPr bwMode="gray">
          <a:xfrm>
            <a:off x="7468148" y="1388949"/>
            <a:ext cx="1314090" cy="1104261"/>
          </a:xfrm>
          <a:prstGeom prst="rect">
            <a:avLst/>
          </a:prstGeom>
          <a:ln>
            <a:noFill/>
          </a:ln>
        </p:spPr>
        <p:txBody>
          <a:bodyPr vert="horz" wrap="square" lIns="0" tIns="0" rIns="0" bIns="0" rtlCol="0">
            <a:noAutofit/>
          </a:bodyPr>
          <a:lstStyle>
            <a:lvl1pPr marL="0" marR="0" indent="0" algn="l" defTabSz="914400" rtl="0" eaLnBrk="0" fontAlgn="base" latinLnBrk="0" hangingPunct="0">
              <a:lnSpc>
                <a:spcPct val="100000"/>
              </a:lnSpc>
              <a:spcBef>
                <a:spcPts val="600"/>
              </a:spcBef>
              <a:spcAft>
                <a:spcPct val="0"/>
              </a:spcAft>
              <a:buClrTx/>
              <a:buSzTx/>
              <a:buFont typeface="Wingdings" pitchFamily="2" charset="2"/>
              <a:buNone/>
              <a:tabLst/>
              <a:defRPr lang="en-US" sz="1400" baseline="0">
                <a:solidFill>
                  <a:schemeClr val="tx1"/>
                </a:solidFill>
                <a:latin typeface="+mn-lt"/>
                <a:ea typeface="+mn-ea"/>
                <a:cs typeface="+mn-cs"/>
              </a:defRPr>
            </a:lvl1pPr>
            <a:lvl2pPr marL="179388" indent="-179388" algn="l" rtl="0" eaLnBrk="0" fontAlgn="base" hangingPunct="0">
              <a:lnSpc>
                <a:spcPct val="100000"/>
              </a:lnSpc>
              <a:spcBef>
                <a:spcPts val="600"/>
              </a:spcBef>
              <a:spcAft>
                <a:spcPct val="0"/>
              </a:spcAft>
              <a:buClr>
                <a:schemeClr val="accent1"/>
              </a:buClr>
              <a:buFont typeface="Arial" pitchFamily="34" charset="0"/>
              <a:buChar char="•"/>
              <a:defRPr sz="1400">
                <a:solidFill>
                  <a:schemeClr val="tx1"/>
                </a:solidFill>
                <a:latin typeface="+mn-lt"/>
                <a:ea typeface="+mn-ea"/>
              </a:defRPr>
            </a:lvl2pPr>
            <a:lvl3pPr marL="358775"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3pPr>
            <a:lvl4pPr marL="538163"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4pPr>
            <a:lvl5pPr marL="717550"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5pPr>
            <a:lvl6pPr marL="1174750" indent="-177800" algn="l" rtl="0" fontAlgn="base">
              <a:lnSpc>
                <a:spcPct val="110000"/>
              </a:lnSpc>
              <a:spcBef>
                <a:spcPct val="0"/>
              </a:spcBef>
              <a:spcAft>
                <a:spcPct val="0"/>
              </a:spcAft>
              <a:buClr>
                <a:srgbClr val="879BAA"/>
              </a:buClr>
              <a:buChar char="•"/>
              <a:defRPr>
                <a:solidFill>
                  <a:schemeClr val="tx1"/>
                </a:solidFill>
                <a:latin typeface="+mn-lt"/>
                <a:ea typeface="+mn-ea"/>
              </a:defRPr>
            </a:lvl6pPr>
            <a:lvl7pPr marL="1631950" indent="-177800" algn="l" rtl="0" fontAlgn="base">
              <a:lnSpc>
                <a:spcPct val="110000"/>
              </a:lnSpc>
              <a:spcBef>
                <a:spcPct val="0"/>
              </a:spcBef>
              <a:spcAft>
                <a:spcPct val="0"/>
              </a:spcAft>
              <a:buClr>
                <a:srgbClr val="879BAA"/>
              </a:buClr>
              <a:buChar char="•"/>
              <a:defRPr>
                <a:solidFill>
                  <a:schemeClr val="tx1"/>
                </a:solidFill>
                <a:latin typeface="+mn-lt"/>
                <a:ea typeface="+mn-ea"/>
              </a:defRPr>
            </a:lvl7pPr>
            <a:lvl8pPr marL="2089150" indent="-177800" algn="l" rtl="0" fontAlgn="base">
              <a:lnSpc>
                <a:spcPct val="110000"/>
              </a:lnSpc>
              <a:spcBef>
                <a:spcPct val="0"/>
              </a:spcBef>
              <a:spcAft>
                <a:spcPct val="0"/>
              </a:spcAft>
              <a:buClr>
                <a:srgbClr val="879BAA"/>
              </a:buClr>
              <a:buChar char="•"/>
              <a:defRPr>
                <a:solidFill>
                  <a:schemeClr val="tx1"/>
                </a:solidFill>
                <a:latin typeface="+mn-lt"/>
                <a:ea typeface="+mn-ea"/>
              </a:defRPr>
            </a:lvl8pPr>
            <a:lvl9pPr marL="2546350" indent="-177800" algn="l" rtl="0" fontAlgn="base">
              <a:lnSpc>
                <a:spcPct val="110000"/>
              </a:lnSpc>
              <a:spcBef>
                <a:spcPct val="0"/>
              </a:spcBef>
              <a:spcAft>
                <a:spcPct val="0"/>
              </a:spcAft>
              <a:buClr>
                <a:srgbClr val="879BAA"/>
              </a:buClr>
              <a:buChar char="•"/>
              <a:defRPr>
                <a:solidFill>
                  <a:schemeClr val="tx1"/>
                </a:solidFill>
                <a:latin typeface="+mn-lt"/>
                <a:ea typeface="+mn-ea"/>
              </a:defRPr>
            </a:lvl9pPr>
          </a:lstStyle>
          <a:p>
            <a:pPr marL="459" lvl="1" indent="0">
              <a:spcBef>
                <a:spcPts val="225"/>
              </a:spcBef>
              <a:buNone/>
            </a:pPr>
            <a:endParaRPr lang="en-US" sz="750" dirty="0">
              <a:solidFill>
                <a:srgbClr val="000000"/>
              </a:solidFill>
            </a:endParaRPr>
          </a:p>
        </p:txBody>
      </p:sp>
      <p:sp>
        <p:nvSpPr>
          <p:cNvPr id="97" name="Rechteck 99">
            <a:extLst>
              <a:ext uri="{FF2B5EF4-FFF2-40B4-BE49-F238E27FC236}">
                <a16:creationId xmlns:a16="http://schemas.microsoft.com/office/drawing/2014/main" id="{82F41D6C-B326-4CB3-93FD-E45370CE2AD4}"/>
              </a:ext>
            </a:extLst>
          </p:cNvPr>
          <p:cNvSpPr>
            <a:spLocks/>
          </p:cNvSpPr>
          <p:nvPr/>
        </p:nvSpPr>
        <p:spPr bwMode="gray">
          <a:xfrm>
            <a:off x="7468147" y="1347507"/>
            <a:ext cx="1314091" cy="1145703"/>
          </a:xfrm>
          <a:prstGeom prst="rect">
            <a:avLst/>
          </a:prstGeom>
          <a:noFill/>
          <a:ln w="9525">
            <a:noFill/>
            <a:miter lim="800000"/>
            <a:headEnd/>
            <a:tailEnd/>
          </a:ln>
          <a:effectLst/>
        </p:spPr>
        <p:txBody>
          <a:bodyPr lIns="0" tIns="0" rIns="0" bIns="0" rtlCol="0" anchor="t">
            <a:noAutofit/>
          </a:bodyPr>
          <a:lstStyle/>
          <a:p>
            <a:pPr lvl="0"/>
            <a:r>
              <a:rPr lang="en-US" sz="750" dirty="0">
                <a:latin typeface="Arial"/>
                <a:ea typeface="Arial Unicode MS"/>
                <a:sym typeface="Arial"/>
              </a:rPr>
              <a:t>Values shown are indicative </a:t>
            </a:r>
            <a:br>
              <a:rPr lang="en-US" sz="750" dirty="0">
                <a:latin typeface="Arial"/>
                <a:ea typeface="Arial Unicode MS"/>
                <a:sym typeface="Arial"/>
              </a:rPr>
            </a:br>
            <a:r>
              <a:rPr lang="en-US" sz="750" dirty="0">
                <a:latin typeface="Arial"/>
                <a:ea typeface="Arial Unicode MS"/>
                <a:sym typeface="Arial"/>
              </a:rPr>
              <a:t>for new unit applications and depend on local conditions and requirements. Some operating restrictions/special hardware and package modifications may apply. Any project &gt;25% requires dedicated engineering for package certification. </a:t>
            </a:r>
          </a:p>
        </p:txBody>
      </p:sp>
      <p:cxnSp>
        <p:nvCxnSpPr>
          <p:cNvPr id="98" name="Gerader Verbinder 39">
            <a:extLst>
              <a:ext uri="{FF2B5EF4-FFF2-40B4-BE49-F238E27FC236}">
                <a16:creationId xmlns:a16="http://schemas.microsoft.com/office/drawing/2014/main" id="{ECA1347C-A4B2-4288-AAE5-80588F880BA0}"/>
              </a:ext>
            </a:extLst>
          </p:cNvPr>
          <p:cNvCxnSpPr>
            <a:cxnSpLocks/>
          </p:cNvCxnSpPr>
          <p:nvPr>
            <p:custDataLst>
              <p:tags r:id="rId69"/>
            </p:custDataLst>
          </p:nvPr>
        </p:nvCxnSpPr>
        <p:spPr bwMode="gray">
          <a:xfrm>
            <a:off x="7344004" y="1193724"/>
            <a:ext cx="0" cy="3308215"/>
          </a:xfrm>
          <a:prstGeom prst="line">
            <a:avLst/>
          </a:prstGeom>
          <a:solidFill>
            <a:srgbClr val="000000"/>
          </a:solidFill>
          <a:ln w="19050" cap="flat" cmpd="sng" algn="ctr">
            <a:solidFill>
              <a:srgbClr val="BECDD7"/>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00" name="Rechteck 7">
            <a:extLst>
              <a:ext uri="{FF2B5EF4-FFF2-40B4-BE49-F238E27FC236}">
                <a16:creationId xmlns:a16="http://schemas.microsoft.com/office/drawing/2014/main" id="{1BD52352-A363-4822-8674-38919F9FFE64}"/>
              </a:ext>
            </a:extLst>
          </p:cNvPr>
          <p:cNvSpPr>
            <a:spLocks/>
          </p:cNvSpPr>
          <p:nvPr/>
        </p:nvSpPr>
        <p:spPr bwMode="gray">
          <a:xfrm>
            <a:off x="4202672" y="960233"/>
            <a:ext cx="1840938" cy="210527"/>
          </a:xfrm>
          <a:prstGeom prst="rect">
            <a:avLst/>
          </a:prstGeom>
        </p:spPr>
        <p:txBody>
          <a:bodyPr wrap="square" lIns="0" tIns="0" rIns="0" bIns="0">
            <a:noAutofit/>
          </a:bodyPr>
          <a:lstStyle/>
          <a:p>
            <a:r>
              <a:rPr lang="en-US" sz="1199" b="1" dirty="0">
                <a:solidFill>
                  <a:srgbClr val="000000"/>
                </a:solidFill>
              </a:rPr>
              <a:t>H</a:t>
            </a:r>
            <a:r>
              <a:rPr lang="en-US" sz="1199" b="1" baseline="-25000" dirty="0">
                <a:solidFill>
                  <a:srgbClr val="000000"/>
                </a:solidFill>
              </a:rPr>
              <a:t>2</a:t>
            </a:r>
            <a:r>
              <a:rPr lang="en-US" sz="1199" b="1" dirty="0">
                <a:solidFill>
                  <a:srgbClr val="000000"/>
                </a:solidFill>
              </a:rPr>
              <a:t> capabilities in vol. %</a:t>
            </a:r>
          </a:p>
        </p:txBody>
      </p:sp>
      <p:sp>
        <p:nvSpPr>
          <p:cNvPr id="101" name="Rechteck 5">
            <a:extLst>
              <a:ext uri="{FF2B5EF4-FFF2-40B4-BE49-F238E27FC236}">
                <a16:creationId xmlns:a16="http://schemas.microsoft.com/office/drawing/2014/main" id="{8C564C5F-B0CD-4415-AC78-1D3B8B6BD9EF}"/>
              </a:ext>
            </a:extLst>
          </p:cNvPr>
          <p:cNvSpPr>
            <a:spLocks/>
          </p:cNvSpPr>
          <p:nvPr/>
        </p:nvSpPr>
        <p:spPr bwMode="gray">
          <a:xfrm>
            <a:off x="1307344" y="960233"/>
            <a:ext cx="1390074" cy="210527"/>
          </a:xfrm>
          <a:prstGeom prst="rect">
            <a:avLst/>
          </a:prstGeom>
        </p:spPr>
        <p:txBody>
          <a:bodyPr wrap="square" lIns="0" tIns="0" rIns="0" bIns="0">
            <a:noAutofit/>
          </a:bodyPr>
          <a:lstStyle/>
          <a:p>
            <a:r>
              <a:rPr lang="en-US" sz="1199" b="1" dirty="0">
                <a:solidFill>
                  <a:srgbClr val="000000"/>
                </a:solidFill>
              </a:rPr>
              <a:t>Gas turbine model</a:t>
            </a:r>
          </a:p>
        </p:txBody>
      </p:sp>
      <p:sp>
        <p:nvSpPr>
          <p:cNvPr id="102" name="Rechteck 6">
            <a:extLst>
              <a:ext uri="{FF2B5EF4-FFF2-40B4-BE49-F238E27FC236}">
                <a16:creationId xmlns:a16="http://schemas.microsoft.com/office/drawing/2014/main" id="{BE83A17F-FABA-4105-93C9-7834A7AAF0DD}"/>
              </a:ext>
            </a:extLst>
          </p:cNvPr>
          <p:cNvSpPr>
            <a:spLocks/>
          </p:cNvSpPr>
          <p:nvPr/>
        </p:nvSpPr>
        <p:spPr bwMode="gray">
          <a:xfrm>
            <a:off x="2886012" y="960233"/>
            <a:ext cx="1148107" cy="210527"/>
          </a:xfrm>
          <a:prstGeom prst="rect">
            <a:avLst/>
          </a:prstGeom>
        </p:spPr>
        <p:txBody>
          <a:bodyPr wrap="square" lIns="0" tIns="0" rIns="0" bIns="0">
            <a:noAutofit/>
          </a:bodyPr>
          <a:lstStyle/>
          <a:p>
            <a:r>
              <a:rPr lang="en-US" sz="1199" b="1" dirty="0">
                <a:solidFill>
                  <a:srgbClr val="000000"/>
                </a:solidFill>
              </a:rPr>
              <a:t>Power Output</a:t>
            </a:r>
            <a:r>
              <a:rPr lang="en-US" sz="1199" b="1" baseline="30000" dirty="0">
                <a:solidFill>
                  <a:srgbClr val="000000"/>
                </a:solidFill>
              </a:rPr>
              <a:t>1</a:t>
            </a:r>
          </a:p>
        </p:txBody>
      </p:sp>
      <p:pic>
        <p:nvPicPr>
          <p:cNvPr id="103" name="Picture 102">
            <a:extLst>
              <a:ext uri="{FF2B5EF4-FFF2-40B4-BE49-F238E27FC236}">
                <a16:creationId xmlns:a16="http://schemas.microsoft.com/office/drawing/2014/main" id="{F3248C03-4C23-478B-8F11-9C75D9BC6ACB}"/>
              </a:ext>
            </a:extLst>
          </p:cNvPr>
          <p:cNvPicPr>
            <a:picLocks noChangeAspect="1"/>
          </p:cNvPicPr>
          <p:nvPr/>
        </p:nvPicPr>
        <p:blipFill>
          <a:blip r:embed="rId75"/>
          <a:stretch>
            <a:fillRect/>
          </a:stretch>
        </p:blipFill>
        <p:spPr>
          <a:xfrm>
            <a:off x="7717583" y="3742324"/>
            <a:ext cx="592951" cy="592951"/>
          </a:xfrm>
          <a:prstGeom prst="rect">
            <a:avLst/>
          </a:prstGeom>
        </p:spPr>
      </p:pic>
    </p:spTree>
    <p:extLst>
      <p:ext uri="{BB962C8B-B14F-4D97-AF65-F5344CB8AC3E}">
        <p14:creationId xmlns:p14="http://schemas.microsoft.com/office/powerpoint/2010/main" val="1610016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1AC39B37-C4AF-412C-A616-6E3396F8AFA0}"/>
              </a:ext>
            </a:extLst>
          </p:cNvPr>
          <p:cNvGraphicFramePr>
            <a:graphicFrameLocks noChangeAspect="1"/>
          </p:cNvGraphicFramePr>
          <p:nvPr>
            <p:custDataLst>
              <p:tags r:id="rId2"/>
            </p:custDataLst>
            <p:extLst>
              <p:ext uri="{D42A27DB-BD31-4B8C-83A1-F6EECF244321}">
                <p14:modId xmlns:p14="http://schemas.microsoft.com/office/powerpoint/2010/main" val="20686957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8924"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4214E9DF-4872-4564-8C9F-A11E07DA08C5}"/>
              </a:ext>
            </a:extLst>
          </p:cNvPr>
          <p:cNvSpPr/>
          <p:nvPr>
            <p:custDataLst>
              <p:tags r:id="rId3"/>
            </p:custDataLst>
          </p:nvPr>
        </p:nvSpPr>
        <p:spPr bwMode="auto">
          <a:xfrm>
            <a:off x="0" y="0"/>
            <a:ext cx="158750" cy="15875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numCol="1" spcCol="0" rtlCol="0" anchor="ctr">
            <a:noAutofit/>
          </a:bodyPr>
          <a:lstStyle/>
          <a:p>
            <a:pPr algn="ctr">
              <a:lnSpc>
                <a:spcPct val="110000"/>
              </a:lnSpc>
              <a:spcBef>
                <a:spcPct val="0"/>
              </a:spcBef>
              <a:buFont typeface="Wingdings" charset="0"/>
              <a:buNone/>
            </a:pPr>
            <a:endParaRPr lang="en-US" sz="3200" b="1" dirty="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le 1"/>
          <p:cNvSpPr>
            <a:spLocks noGrp="1"/>
          </p:cNvSpPr>
          <p:nvPr>
            <p:ph type="ctrTitle"/>
          </p:nvPr>
        </p:nvSpPr>
        <p:spPr>
          <a:xfrm>
            <a:off x="152400" y="285751"/>
            <a:ext cx="6400800" cy="881656"/>
          </a:xfrm>
        </p:spPr>
        <p:txBody>
          <a:bodyPr/>
          <a:lstStyle/>
          <a:p>
            <a:r>
              <a:rPr lang="en-US" sz="3200" dirty="0"/>
              <a:t>Additive Manufacturing</a:t>
            </a:r>
          </a:p>
        </p:txBody>
      </p:sp>
    </p:spTree>
    <p:extLst>
      <p:ext uri="{BB962C8B-B14F-4D97-AF65-F5344CB8AC3E}">
        <p14:creationId xmlns:p14="http://schemas.microsoft.com/office/powerpoint/2010/main" val="9420864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p:cNvGraphicFramePr>
          <p:nvPr>
            <p:custDataLst>
              <p:tags r:id="rId2"/>
            </p:custDataLst>
            <p:extLst>
              <p:ext uri="{D42A27DB-BD31-4B8C-83A1-F6EECF244321}">
                <p14:modId xmlns:p14="http://schemas.microsoft.com/office/powerpoint/2010/main" val="610679288"/>
              </p:ext>
            </p:extLst>
          </p:nvPr>
        </p:nvGraphicFramePr>
        <p:xfrm>
          <a:off x="1191" y="2529"/>
          <a:ext cx="1190" cy="1190"/>
        </p:xfrm>
        <a:graphic>
          <a:graphicData uri="http://schemas.openxmlformats.org/presentationml/2006/ole">
            <mc:AlternateContent xmlns:mc="http://schemas.openxmlformats.org/markup-compatibility/2006">
              <mc:Choice xmlns:v="urn:schemas-microsoft-com:vml" Requires="v">
                <p:oleObj spid="_x0000_s203806" name="think-cell Slide" r:id="rId10" imgW="270" imgH="270" progId="TCLayout.ActiveDocument.1">
                  <p:embed/>
                </p:oleObj>
              </mc:Choice>
              <mc:Fallback>
                <p:oleObj name="think-cell Slide" r:id="rId10" imgW="270" imgH="270" progId="TCLayout.ActiveDocument.1">
                  <p:embed/>
                  <p:pic>
                    <p:nvPicPr>
                      <p:cNvPr id="3" name="Object 2" hidden="1"/>
                      <p:cNvPicPr/>
                      <p:nvPr/>
                    </p:nvPicPr>
                    <p:blipFill>
                      <a:blip r:embed="rId11"/>
                      <a:stretch>
                        <a:fillRect/>
                      </a:stretch>
                    </p:blipFill>
                    <p:spPr>
                      <a:xfrm>
                        <a:off x="1191" y="2529"/>
                        <a:ext cx="1190" cy="1190"/>
                      </a:xfrm>
                      <a:prstGeom prst="rect">
                        <a:avLst/>
                      </a:prstGeom>
                    </p:spPr>
                  </p:pic>
                </p:oleObj>
              </mc:Fallback>
            </mc:AlternateContent>
          </a:graphicData>
        </a:graphic>
      </p:graphicFrame>
      <p:sp>
        <p:nvSpPr>
          <p:cNvPr id="4" name="Rectangle 3" hidden="1"/>
          <p:cNvSpPr/>
          <p:nvPr>
            <p:custDataLst>
              <p:tags r:id="rId3"/>
            </p:custDataLst>
          </p:nvPr>
        </p:nvSpPr>
        <p:spPr bwMode="auto">
          <a:xfrm>
            <a:off x="0" y="1339"/>
            <a:ext cx="119001" cy="119001"/>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spcBef>
                <a:spcPct val="0"/>
              </a:spcBef>
              <a:buFont typeface="Wingdings" charset="0"/>
              <a:buNone/>
            </a:pPr>
            <a:endParaRPr lang="en-US" sz="1600" b="1" dirty="0">
              <a:solidFill>
                <a:srgbClr val="000000"/>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48" name="Rechteck 47"/>
          <p:cNvSpPr/>
          <p:nvPr/>
        </p:nvSpPr>
        <p:spPr bwMode="auto">
          <a:xfrm>
            <a:off x="0" y="1087814"/>
            <a:ext cx="9144000" cy="3568825"/>
          </a:xfrm>
          <a:prstGeom prst="rect">
            <a:avLst/>
          </a:prstGeom>
          <a:solidFill>
            <a:srgbClr val="EBF0F5"/>
          </a:solidFill>
          <a:ln>
            <a:no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de-DE" sz="1349" dirty="0">
              <a:solidFill>
                <a:srgbClr val="000000"/>
              </a:solidFill>
              <a:latin typeface="Arial"/>
              <a:ea typeface="Arial Unicode MS" panose="020B0604020202020204" pitchFamily="34" charset="-128"/>
              <a:cs typeface="Arial Unicode MS" panose="020B0604020202020204" pitchFamily="34" charset="-128"/>
            </a:endParaRPr>
          </a:p>
        </p:txBody>
      </p:sp>
      <p:pic>
        <p:nvPicPr>
          <p:cNvPr id="29" name="Grafik 2">
            <a:extLst>
              <a:ext uri="{FF2B5EF4-FFF2-40B4-BE49-F238E27FC236}">
                <a16:creationId xmlns:a16="http://schemas.microsoft.com/office/drawing/2014/main" id="{4D47B603-1C8F-47A1-A989-4132764FF9D3}"/>
              </a:ext>
            </a:extLst>
          </p:cNvPr>
          <p:cNvPicPr>
            <a:picLocks noChangeAspect="1"/>
          </p:cNvPicPr>
          <p:nvPr/>
        </p:nvPicPr>
        <p:blipFill rotWithShape="1">
          <a:blip r:embed="rId12" cstate="print">
            <a:extLst>
              <a:ext uri="{28A0092B-C50C-407E-A947-70E740481C1C}">
                <a14:useLocalDpi xmlns:a14="http://schemas.microsoft.com/office/drawing/2010/main"/>
              </a:ext>
            </a:extLst>
          </a:blip>
          <a:srcRect/>
          <a:stretch/>
        </p:blipFill>
        <p:spPr>
          <a:xfrm>
            <a:off x="1738161" y="1168734"/>
            <a:ext cx="5815417" cy="3462517"/>
          </a:xfrm>
          <a:prstGeom prst="rect">
            <a:avLst/>
          </a:prstGeom>
        </p:spPr>
      </p:pic>
      <p:sp>
        <p:nvSpPr>
          <p:cNvPr id="2" name="Title 1"/>
          <p:cNvSpPr>
            <a:spLocks noGrp="1"/>
          </p:cNvSpPr>
          <p:nvPr>
            <p:ph type="title"/>
          </p:nvPr>
        </p:nvSpPr>
        <p:spPr/>
        <p:txBody>
          <a:bodyPr/>
          <a:lstStyle/>
          <a:p>
            <a:r>
              <a:rPr lang="en-US" dirty="0"/>
              <a:t>High potential to improve customer value </a:t>
            </a:r>
            <a:br>
              <a:rPr lang="en-US" dirty="0"/>
            </a:br>
            <a:r>
              <a:rPr lang="en-US" dirty="0"/>
              <a:t>using Additive Manufacturing</a:t>
            </a:r>
          </a:p>
        </p:txBody>
      </p:sp>
      <p:sp>
        <p:nvSpPr>
          <p:cNvPr id="24" name="Textfeld 93"/>
          <p:cNvSpPr txBox="1">
            <a:spLocks noChangeArrowheads="1"/>
          </p:cNvSpPr>
          <p:nvPr>
            <p:custDataLst>
              <p:tags r:id="rId4"/>
            </p:custDataLst>
          </p:nvPr>
        </p:nvSpPr>
        <p:spPr bwMode="auto">
          <a:xfrm>
            <a:off x="331422" y="1173007"/>
            <a:ext cx="1087461" cy="269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defPPr>
              <a:defRPr lang="de-DE"/>
            </a:defPPr>
            <a:lvl1pPr eaLnBrk="1" hangingPunct="1">
              <a:lnSpc>
                <a:spcPct val="110000"/>
              </a:lnSpc>
              <a:spcBef>
                <a:spcPct val="0"/>
              </a:spcBef>
              <a:buFontTx/>
              <a:buNone/>
              <a:defRPr sz="1800" b="1">
                <a:solidFill>
                  <a:srgbClr val="55A0B9"/>
                </a:solidFill>
                <a:latin typeface="Arial" charset="0"/>
                <a:ea typeface="Arial Unicode MS" pitchFamily="34" charset="-128"/>
                <a:cs typeface="Arial Unicode MS" pitchFamily="34" charset="-128"/>
              </a:defRPr>
            </a:lvl1pPr>
            <a:lvl2pPr marL="742950" indent="-285750" eaLnBrk="0" hangingPunct="0">
              <a:spcBef>
                <a:spcPct val="0"/>
              </a:spcBef>
              <a:buClr>
                <a:srgbClr val="006487"/>
              </a:buClr>
              <a:buChar char="•"/>
              <a:defRPr sz="1600">
                <a:solidFill>
                  <a:schemeClr val="tx1"/>
                </a:solidFill>
                <a:latin typeface="Arial" charset="0"/>
                <a:ea typeface="ＭＳ Ｐゴシック" pitchFamily="34" charset="-128"/>
              </a:defRPr>
            </a:lvl2pPr>
            <a:lvl3pPr marL="1143000" indent="-228600" eaLnBrk="0" hangingPunct="0">
              <a:spcBef>
                <a:spcPct val="0"/>
              </a:spcBef>
              <a:buClr>
                <a:srgbClr val="55A0B9"/>
              </a:buClr>
              <a:buChar char="•"/>
              <a:defRPr sz="1600">
                <a:solidFill>
                  <a:schemeClr val="tx1"/>
                </a:solidFill>
                <a:latin typeface="Arial" charset="0"/>
                <a:ea typeface="ＭＳ Ｐゴシック" pitchFamily="34" charset="-128"/>
              </a:defRPr>
            </a:lvl3pPr>
            <a:lvl4pPr marL="1600200" indent="-228600" eaLnBrk="0" hangingPunct="0">
              <a:spcBef>
                <a:spcPct val="0"/>
              </a:spcBef>
              <a:buClr>
                <a:srgbClr val="006487"/>
              </a:buClr>
              <a:buChar char="•"/>
              <a:defRPr sz="1600">
                <a:solidFill>
                  <a:schemeClr val="tx1"/>
                </a:solidFill>
                <a:latin typeface="Arial" charset="0"/>
                <a:ea typeface="ＭＳ Ｐゴシック" pitchFamily="34" charset="-128"/>
              </a:defRPr>
            </a:lvl4pPr>
            <a:lvl5pPr marL="2057400" indent="-228600" eaLnBrk="0" hangingPunct="0">
              <a:spcBef>
                <a:spcPct val="0"/>
              </a:spcBef>
              <a:buClr>
                <a:srgbClr val="55A0B9"/>
              </a:buClr>
              <a:buChar char="•"/>
              <a:defRPr sz="1600">
                <a:solidFill>
                  <a:schemeClr val="tx1"/>
                </a:solidFill>
                <a:latin typeface="Arial" charset="0"/>
                <a:ea typeface="ＭＳ Ｐゴシック" pitchFamily="34" charset="-128"/>
              </a:defRPr>
            </a:lvl5pPr>
            <a:lvl6pPr marL="2514600" indent="-228600" eaLnBrk="0" fontAlgn="base" hangingPunct="0">
              <a:lnSpc>
                <a:spcPct val="110000"/>
              </a:lnSpc>
              <a:spcBef>
                <a:spcPct val="0"/>
              </a:spcBef>
              <a:spcAft>
                <a:spcPct val="0"/>
              </a:spcAft>
              <a:buClr>
                <a:srgbClr val="55A0B9"/>
              </a:buClr>
              <a:buChar char="•"/>
              <a:defRPr sz="1600">
                <a:solidFill>
                  <a:schemeClr val="tx1"/>
                </a:solidFill>
                <a:latin typeface="Arial" charset="0"/>
                <a:ea typeface="ＭＳ Ｐゴシック" pitchFamily="34" charset="-128"/>
              </a:defRPr>
            </a:lvl6pPr>
            <a:lvl7pPr marL="2971800" indent="-228600" eaLnBrk="0" fontAlgn="base" hangingPunct="0">
              <a:lnSpc>
                <a:spcPct val="110000"/>
              </a:lnSpc>
              <a:spcBef>
                <a:spcPct val="0"/>
              </a:spcBef>
              <a:spcAft>
                <a:spcPct val="0"/>
              </a:spcAft>
              <a:buClr>
                <a:srgbClr val="55A0B9"/>
              </a:buClr>
              <a:buChar char="•"/>
              <a:defRPr sz="1600">
                <a:solidFill>
                  <a:schemeClr val="tx1"/>
                </a:solidFill>
                <a:latin typeface="Arial" charset="0"/>
                <a:ea typeface="ＭＳ Ｐゴシック" pitchFamily="34" charset="-128"/>
              </a:defRPr>
            </a:lvl7pPr>
            <a:lvl8pPr marL="3429000" indent="-228600" eaLnBrk="0" fontAlgn="base" hangingPunct="0">
              <a:lnSpc>
                <a:spcPct val="110000"/>
              </a:lnSpc>
              <a:spcBef>
                <a:spcPct val="0"/>
              </a:spcBef>
              <a:spcAft>
                <a:spcPct val="0"/>
              </a:spcAft>
              <a:buClr>
                <a:srgbClr val="55A0B9"/>
              </a:buClr>
              <a:buChar char="•"/>
              <a:defRPr sz="1600">
                <a:solidFill>
                  <a:schemeClr val="tx1"/>
                </a:solidFill>
                <a:latin typeface="Arial" charset="0"/>
                <a:ea typeface="ＭＳ Ｐゴシック" pitchFamily="34" charset="-128"/>
              </a:defRPr>
            </a:lvl8pPr>
            <a:lvl9pPr marL="3886200" indent="-228600" eaLnBrk="0" fontAlgn="base" hangingPunct="0">
              <a:lnSpc>
                <a:spcPct val="110000"/>
              </a:lnSpc>
              <a:spcBef>
                <a:spcPct val="0"/>
              </a:spcBef>
              <a:spcAft>
                <a:spcPct val="0"/>
              </a:spcAft>
              <a:buClr>
                <a:srgbClr val="55A0B9"/>
              </a:buClr>
              <a:buChar char="•"/>
              <a:defRPr sz="1600">
                <a:solidFill>
                  <a:schemeClr val="tx1"/>
                </a:solidFill>
                <a:latin typeface="Arial" charset="0"/>
                <a:ea typeface="ＭＳ Ｐゴシック" pitchFamily="34" charset="-128"/>
              </a:defRPr>
            </a:lvl9pPr>
          </a:lstStyle>
          <a:p>
            <a:r>
              <a:rPr lang="en-US" altLang="en-US" sz="1349" dirty="0">
                <a:solidFill>
                  <a:srgbClr val="0F8287"/>
                </a:solidFill>
              </a:rPr>
              <a:t>Combustion</a:t>
            </a:r>
          </a:p>
        </p:txBody>
      </p:sp>
      <p:sp>
        <p:nvSpPr>
          <p:cNvPr id="25" name="Textfeld 91"/>
          <p:cNvSpPr txBox="1">
            <a:spLocks noChangeArrowheads="1"/>
          </p:cNvSpPr>
          <p:nvPr>
            <p:custDataLst>
              <p:tags r:id="rId5"/>
            </p:custDataLst>
          </p:nvPr>
        </p:nvSpPr>
        <p:spPr bwMode="auto">
          <a:xfrm>
            <a:off x="331422" y="3080578"/>
            <a:ext cx="940104" cy="3168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defPPr>
              <a:defRPr lang="de-DE"/>
            </a:defPPr>
            <a:lvl1pPr eaLnBrk="1" hangingPunct="1">
              <a:lnSpc>
                <a:spcPct val="110000"/>
              </a:lnSpc>
              <a:spcBef>
                <a:spcPct val="0"/>
              </a:spcBef>
              <a:buFontTx/>
              <a:buNone/>
              <a:defRPr sz="1800" b="1">
                <a:solidFill>
                  <a:srgbClr val="0F8287"/>
                </a:solidFill>
                <a:latin typeface="Arial" charset="0"/>
                <a:ea typeface="Arial Unicode MS" pitchFamily="34" charset="-128"/>
                <a:cs typeface="Arial Unicode MS" pitchFamily="34" charset="-128"/>
              </a:defRPr>
            </a:lvl1pPr>
            <a:lvl2pPr marL="742950" indent="-285750" eaLnBrk="0" hangingPunct="0">
              <a:spcBef>
                <a:spcPct val="0"/>
              </a:spcBef>
              <a:buClr>
                <a:srgbClr val="006487"/>
              </a:buClr>
              <a:buChar char="•"/>
              <a:defRPr sz="1600">
                <a:solidFill>
                  <a:schemeClr val="tx1"/>
                </a:solidFill>
                <a:latin typeface="Arial" charset="0"/>
                <a:ea typeface="ＭＳ Ｐゴシック" pitchFamily="34" charset="-128"/>
              </a:defRPr>
            </a:lvl2pPr>
            <a:lvl3pPr marL="1143000" indent="-228600" eaLnBrk="0" hangingPunct="0">
              <a:spcBef>
                <a:spcPct val="0"/>
              </a:spcBef>
              <a:buClr>
                <a:srgbClr val="55A0B9"/>
              </a:buClr>
              <a:buChar char="•"/>
              <a:defRPr sz="1600">
                <a:solidFill>
                  <a:schemeClr val="tx1"/>
                </a:solidFill>
                <a:latin typeface="Arial" charset="0"/>
                <a:ea typeface="ＭＳ Ｐゴシック" pitchFamily="34" charset="-128"/>
              </a:defRPr>
            </a:lvl3pPr>
            <a:lvl4pPr marL="1600200" indent="-228600" eaLnBrk="0" hangingPunct="0">
              <a:spcBef>
                <a:spcPct val="0"/>
              </a:spcBef>
              <a:buClr>
                <a:srgbClr val="006487"/>
              </a:buClr>
              <a:buChar char="•"/>
              <a:defRPr sz="1600">
                <a:solidFill>
                  <a:schemeClr val="tx1"/>
                </a:solidFill>
                <a:latin typeface="Arial" charset="0"/>
                <a:ea typeface="ＭＳ Ｐゴシック" pitchFamily="34" charset="-128"/>
              </a:defRPr>
            </a:lvl4pPr>
            <a:lvl5pPr marL="2057400" indent="-228600" eaLnBrk="0" hangingPunct="0">
              <a:spcBef>
                <a:spcPct val="0"/>
              </a:spcBef>
              <a:buClr>
                <a:srgbClr val="55A0B9"/>
              </a:buClr>
              <a:buChar char="•"/>
              <a:defRPr sz="1600">
                <a:solidFill>
                  <a:schemeClr val="tx1"/>
                </a:solidFill>
                <a:latin typeface="Arial" charset="0"/>
                <a:ea typeface="ＭＳ Ｐゴシック" pitchFamily="34" charset="-128"/>
              </a:defRPr>
            </a:lvl5pPr>
            <a:lvl6pPr marL="2514600" indent="-228600" eaLnBrk="0" fontAlgn="base" hangingPunct="0">
              <a:lnSpc>
                <a:spcPct val="110000"/>
              </a:lnSpc>
              <a:spcBef>
                <a:spcPct val="0"/>
              </a:spcBef>
              <a:spcAft>
                <a:spcPct val="0"/>
              </a:spcAft>
              <a:buClr>
                <a:srgbClr val="55A0B9"/>
              </a:buClr>
              <a:buChar char="•"/>
              <a:defRPr sz="1600">
                <a:solidFill>
                  <a:schemeClr val="tx1"/>
                </a:solidFill>
                <a:latin typeface="Arial" charset="0"/>
                <a:ea typeface="ＭＳ Ｐゴシック" pitchFamily="34" charset="-128"/>
              </a:defRPr>
            </a:lvl6pPr>
            <a:lvl7pPr marL="2971800" indent="-228600" eaLnBrk="0" fontAlgn="base" hangingPunct="0">
              <a:lnSpc>
                <a:spcPct val="110000"/>
              </a:lnSpc>
              <a:spcBef>
                <a:spcPct val="0"/>
              </a:spcBef>
              <a:spcAft>
                <a:spcPct val="0"/>
              </a:spcAft>
              <a:buClr>
                <a:srgbClr val="55A0B9"/>
              </a:buClr>
              <a:buChar char="•"/>
              <a:defRPr sz="1600">
                <a:solidFill>
                  <a:schemeClr val="tx1"/>
                </a:solidFill>
                <a:latin typeface="Arial" charset="0"/>
                <a:ea typeface="ＭＳ Ｐゴシック" pitchFamily="34" charset="-128"/>
              </a:defRPr>
            </a:lvl7pPr>
            <a:lvl8pPr marL="3429000" indent="-228600" eaLnBrk="0" fontAlgn="base" hangingPunct="0">
              <a:lnSpc>
                <a:spcPct val="110000"/>
              </a:lnSpc>
              <a:spcBef>
                <a:spcPct val="0"/>
              </a:spcBef>
              <a:spcAft>
                <a:spcPct val="0"/>
              </a:spcAft>
              <a:buClr>
                <a:srgbClr val="55A0B9"/>
              </a:buClr>
              <a:buChar char="•"/>
              <a:defRPr sz="1600">
                <a:solidFill>
                  <a:schemeClr val="tx1"/>
                </a:solidFill>
                <a:latin typeface="Arial" charset="0"/>
                <a:ea typeface="ＭＳ Ｐゴシック" pitchFamily="34" charset="-128"/>
              </a:defRPr>
            </a:lvl8pPr>
            <a:lvl9pPr marL="3886200" indent="-228600" eaLnBrk="0" fontAlgn="base" hangingPunct="0">
              <a:lnSpc>
                <a:spcPct val="110000"/>
              </a:lnSpc>
              <a:spcBef>
                <a:spcPct val="0"/>
              </a:spcBef>
              <a:spcAft>
                <a:spcPct val="0"/>
              </a:spcAft>
              <a:buClr>
                <a:srgbClr val="55A0B9"/>
              </a:buClr>
              <a:buChar char="•"/>
              <a:defRPr sz="1600">
                <a:solidFill>
                  <a:schemeClr val="tx1"/>
                </a:solidFill>
                <a:latin typeface="Arial" charset="0"/>
                <a:ea typeface="ＭＳ Ｐゴシック" pitchFamily="34" charset="-128"/>
              </a:defRPr>
            </a:lvl9pPr>
          </a:lstStyle>
          <a:p>
            <a:r>
              <a:rPr lang="de-DE" altLang="en-US" sz="1349" dirty="0"/>
              <a:t>Turbine</a:t>
            </a:r>
          </a:p>
        </p:txBody>
      </p:sp>
      <p:sp>
        <p:nvSpPr>
          <p:cNvPr id="5" name="Pfeil: nach rechts 4">
            <a:extLst>
              <a:ext uri="{FF2B5EF4-FFF2-40B4-BE49-F238E27FC236}">
                <a16:creationId xmlns:a16="http://schemas.microsoft.com/office/drawing/2014/main" id="{598FEA5D-4DEB-4755-8137-CEFD8369A7B4}"/>
              </a:ext>
            </a:extLst>
          </p:cNvPr>
          <p:cNvSpPr/>
          <p:nvPr/>
        </p:nvSpPr>
        <p:spPr bwMode="auto">
          <a:xfrm flipH="1">
            <a:off x="6527969" y="1249292"/>
            <a:ext cx="2616031" cy="539719"/>
          </a:xfrm>
          <a:prstGeom prst="rightArrow">
            <a:avLst>
              <a:gd name="adj1" fmla="val 100000"/>
              <a:gd name="adj2" fmla="val 50000"/>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0" tIns="40479" rIns="80958" bIns="40479" numCol="1" spcCol="72000" rtlCol="0" anchor="ctr">
            <a:noAutofit/>
          </a:bodyPr>
          <a:lstStyle/>
          <a:p>
            <a:pPr>
              <a:lnSpc>
                <a:spcPct val="110000"/>
              </a:lnSpc>
              <a:spcBef>
                <a:spcPct val="0"/>
              </a:spcBef>
              <a:buFont typeface="Wingdings" charset="0"/>
              <a:buNone/>
            </a:pPr>
            <a:r>
              <a:rPr lang="en-US" sz="1349" dirty="0">
                <a:solidFill>
                  <a:srgbClr val="3C464B"/>
                </a:solidFill>
                <a:ea typeface="Arial Unicode MS" panose="020B0604020202020204" pitchFamily="34" charset="-128"/>
                <a:cs typeface="Arial Unicode MS" panose="020B0604020202020204" pitchFamily="34" charset="-128"/>
              </a:rPr>
              <a:t>Rapid Prototyping</a:t>
            </a:r>
          </a:p>
        </p:txBody>
      </p:sp>
      <p:sp>
        <p:nvSpPr>
          <p:cNvPr id="30" name="Pfeil: nach rechts 29">
            <a:extLst>
              <a:ext uri="{FF2B5EF4-FFF2-40B4-BE49-F238E27FC236}">
                <a16:creationId xmlns:a16="http://schemas.microsoft.com/office/drawing/2014/main" id="{790DCDEA-E40C-43BA-8056-B09239550EA6}"/>
              </a:ext>
            </a:extLst>
          </p:cNvPr>
          <p:cNvSpPr/>
          <p:nvPr/>
        </p:nvSpPr>
        <p:spPr bwMode="auto">
          <a:xfrm flipH="1">
            <a:off x="6527969" y="1951354"/>
            <a:ext cx="2616031" cy="539719"/>
          </a:xfrm>
          <a:prstGeom prst="rightArrow">
            <a:avLst>
              <a:gd name="adj1" fmla="val 100000"/>
              <a:gd name="adj2" fmla="val 50000"/>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0" tIns="40479" rIns="80958" bIns="40479" numCol="1" spcCol="72000" rtlCol="0" anchor="ctr">
            <a:noAutofit/>
          </a:bodyPr>
          <a:lstStyle/>
          <a:p>
            <a:pPr>
              <a:lnSpc>
                <a:spcPct val="110000"/>
              </a:lnSpc>
              <a:spcBef>
                <a:spcPct val="0"/>
              </a:spcBef>
              <a:buFont typeface="Wingdings" charset="0"/>
              <a:buNone/>
            </a:pPr>
            <a:r>
              <a:rPr lang="en-US" sz="1349" dirty="0">
                <a:solidFill>
                  <a:srgbClr val="3C464B"/>
                </a:solidFill>
                <a:ea typeface="Arial Unicode MS" panose="020B0604020202020204" pitchFamily="34" charset="-128"/>
                <a:cs typeface="Arial Unicode MS" panose="020B0604020202020204" pitchFamily="34" charset="-128"/>
              </a:rPr>
              <a:t>Rapid Repair</a:t>
            </a:r>
          </a:p>
        </p:txBody>
      </p:sp>
      <p:sp>
        <p:nvSpPr>
          <p:cNvPr id="31" name="Pfeil: nach rechts 30">
            <a:extLst>
              <a:ext uri="{FF2B5EF4-FFF2-40B4-BE49-F238E27FC236}">
                <a16:creationId xmlns:a16="http://schemas.microsoft.com/office/drawing/2014/main" id="{BE9EEEF7-109A-41BE-A9CB-A1A58F95C9EA}"/>
              </a:ext>
            </a:extLst>
          </p:cNvPr>
          <p:cNvSpPr/>
          <p:nvPr/>
        </p:nvSpPr>
        <p:spPr bwMode="auto">
          <a:xfrm flipH="1">
            <a:off x="6527969" y="2653417"/>
            <a:ext cx="2616031" cy="539719"/>
          </a:xfrm>
          <a:prstGeom prst="rightArrow">
            <a:avLst>
              <a:gd name="adj1" fmla="val 100000"/>
              <a:gd name="adj2" fmla="val 50000"/>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0" tIns="40479" rIns="80958" bIns="40479" numCol="1" spcCol="72000" rtlCol="0" anchor="ctr" anchorCtr="0">
            <a:noAutofit/>
          </a:bodyPr>
          <a:lstStyle/>
          <a:p>
            <a:pPr>
              <a:lnSpc>
                <a:spcPct val="110000"/>
              </a:lnSpc>
              <a:spcBef>
                <a:spcPct val="0"/>
              </a:spcBef>
              <a:buFont typeface="Wingdings" charset="0"/>
              <a:buNone/>
            </a:pPr>
            <a:r>
              <a:rPr lang="en-US" sz="1349" dirty="0">
                <a:solidFill>
                  <a:srgbClr val="3C464B"/>
                </a:solidFill>
                <a:ea typeface="Arial Unicode MS" panose="020B0604020202020204" pitchFamily="34" charset="-128"/>
                <a:cs typeface="Arial Unicode MS" panose="020B0604020202020204" pitchFamily="34" charset="-128"/>
              </a:rPr>
              <a:t>Spare parts </a:t>
            </a:r>
            <a:br>
              <a:rPr lang="en-US" sz="1349" dirty="0">
                <a:solidFill>
                  <a:srgbClr val="3C464B"/>
                </a:solidFill>
                <a:ea typeface="Arial Unicode MS" panose="020B0604020202020204" pitchFamily="34" charset="-128"/>
                <a:cs typeface="Arial Unicode MS" panose="020B0604020202020204" pitchFamily="34" charset="-128"/>
              </a:rPr>
            </a:br>
            <a:r>
              <a:rPr lang="en-US" sz="1349" dirty="0">
                <a:solidFill>
                  <a:srgbClr val="3C464B"/>
                </a:solidFill>
                <a:ea typeface="Arial Unicode MS" panose="020B0604020202020204" pitchFamily="34" charset="-128"/>
                <a:cs typeface="Arial Unicode MS" panose="020B0604020202020204" pitchFamily="34" charset="-128"/>
              </a:rPr>
              <a:t>on demand</a:t>
            </a:r>
          </a:p>
        </p:txBody>
      </p:sp>
      <p:sp>
        <p:nvSpPr>
          <p:cNvPr id="32" name="Pfeil: nach rechts 31">
            <a:extLst>
              <a:ext uri="{FF2B5EF4-FFF2-40B4-BE49-F238E27FC236}">
                <a16:creationId xmlns:a16="http://schemas.microsoft.com/office/drawing/2014/main" id="{6C3A89B2-2274-4B2C-84E6-7F7EFA082000}"/>
              </a:ext>
            </a:extLst>
          </p:cNvPr>
          <p:cNvSpPr/>
          <p:nvPr/>
        </p:nvSpPr>
        <p:spPr bwMode="auto">
          <a:xfrm flipH="1">
            <a:off x="6527969" y="4034531"/>
            <a:ext cx="2616031" cy="539719"/>
          </a:xfrm>
          <a:prstGeom prst="rightArrow">
            <a:avLst>
              <a:gd name="adj1" fmla="val 100000"/>
              <a:gd name="adj2" fmla="val 50000"/>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0" tIns="40479" rIns="80958" bIns="40479" numCol="1" spcCol="72000" rtlCol="0" anchor="ctr">
            <a:noAutofit/>
          </a:bodyPr>
          <a:lstStyle/>
          <a:p>
            <a:pPr>
              <a:lnSpc>
                <a:spcPct val="110000"/>
              </a:lnSpc>
              <a:spcBef>
                <a:spcPct val="0"/>
              </a:spcBef>
              <a:buFont typeface="Wingdings" charset="0"/>
              <a:buNone/>
            </a:pPr>
            <a:r>
              <a:rPr lang="en-US" sz="1349" dirty="0">
                <a:solidFill>
                  <a:srgbClr val="3C464B"/>
                </a:solidFill>
                <a:ea typeface="Arial Unicode MS" panose="020B0604020202020204" pitchFamily="34" charset="-128"/>
                <a:cs typeface="Arial Unicode MS" panose="020B0604020202020204" pitchFamily="34" charset="-128"/>
              </a:rPr>
              <a:t>Design for AM</a:t>
            </a:r>
          </a:p>
          <a:p>
            <a:pPr>
              <a:lnSpc>
                <a:spcPct val="110000"/>
              </a:lnSpc>
              <a:spcBef>
                <a:spcPct val="0"/>
              </a:spcBef>
              <a:buFont typeface="Wingdings" charset="0"/>
              <a:buNone/>
            </a:pPr>
            <a:r>
              <a:rPr lang="en-US" sz="1349" dirty="0">
                <a:solidFill>
                  <a:srgbClr val="3C464B"/>
                </a:solidFill>
                <a:ea typeface="Arial Unicode MS" panose="020B0604020202020204" pitchFamily="34" charset="-128"/>
                <a:cs typeface="Arial Unicode MS" panose="020B0604020202020204" pitchFamily="34" charset="-128"/>
              </a:rPr>
              <a:t>components</a:t>
            </a:r>
          </a:p>
        </p:txBody>
      </p:sp>
      <p:sp>
        <p:nvSpPr>
          <p:cNvPr id="33" name="Pfeil: nach rechts 32">
            <a:extLst>
              <a:ext uri="{FF2B5EF4-FFF2-40B4-BE49-F238E27FC236}">
                <a16:creationId xmlns:a16="http://schemas.microsoft.com/office/drawing/2014/main" id="{8DFE1984-DF46-4772-8A2F-6B810E84E31D}"/>
              </a:ext>
            </a:extLst>
          </p:cNvPr>
          <p:cNvSpPr/>
          <p:nvPr/>
        </p:nvSpPr>
        <p:spPr bwMode="auto">
          <a:xfrm flipH="1">
            <a:off x="6527969" y="3355480"/>
            <a:ext cx="2616031" cy="539719"/>
          </a:xfrm>
          <a:prstGeom prst="rightArrow">
            <a:avLst>
              <a:gd name="adj1" fmla="val 100000"/>
              <a:gd name="adj2" fmla="val 50000"/>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0" tIns="40479" rIns="80958" bIns="40479" numCol="1" spcCol="72000" rtlCol="0" anchor="ctr">
            <a:noAutofit/>
          </a:bodyPr>
          <a:lstStyle/>
          <a:p>
            <a:pPr>
              <a:lnSpc>
                <a:spcPct val="110000"/>
              </a:lnSpc>
              <a:spcBef>
                <a:spcPct val="0"/>
              </a:spcBef>
              <a:buFont typeface="Wingdings" charset="0"/>
              <a:buNone/>
            </a:pPr>
            <a:r>
              <a:rPr lang="en-US" sz="1349" dirty="0">
                <a:solidFill>
                  <a:srgbClr val="3C464B"/>
                </a:solidFill>
                <a:ea typeface="Arial Unicode MS" panose="020B0604020202020204" pitchFamily="34" charset="-128"/>
                <a:cs typeface="Arial Unicode MS" panose="020B0604020202020204" pitchFamily="34" charset="-128"/>
              </a:rPr>
              <a:t>Substitute parts</a:t>
            </a:r>
          </a:p>
        </p:txBody>
      </p:sp>
      <p:sp>
        <p:nvSpPr>
          <p:cNvPr id="26" name="Freeform 32"/>
          <p:cNvSpPr>
            <a:spLocks/>
          </p:cNvSpPr>
          <p:nvPr>
            <p:custDataLst>
              <p:tags r:id="rId6"/>
            </p:custDataLst>
          </p:nvPr>
        </p:nvSpPr>
        <p:spPr bwMode="auto">
          <a:xfrm flipV="1">
            <a:off x="331422" y="1904538"/>
            <a:ext cx="5200066" cy="1448884"/>
          </a:xfrm>
          <a:custGeom>
            <a:avLst/>
            <a:gdLst>
              <a:gd name="T0" fmla="*/ 2147483647 w 434"/>
              <a:gd name="T1" fmla="*/ 2147483647 h 138"/>
              <a:gd name="T2" fmla="*/ 2147483647 w 434"/>
              <a:gd name="T3" fmla="*/ 0 h 138"/>
              <a:gd name="T4" fmla="*/ 0 w 434"/>
              <a:gd name="T5" fmla="*/ 0 h 138"/>
              <a:gd name="T6" fmla="*/ 0 60000 65536"/>
              <a:gd name="T7" fmla="*/ 0 60000 65536"/>
              <a:gd name="T8" fmla="*/ 0 60000 65536"/>
              <a:gd name="T9" fmla="*/ 0 w 434"/>
              <a:gd name="T10" fmla="*/ 0 h 138"/>
              <a:gd name="T11" fmla="*/ 434 w 434"/>
              <a:gd name="T12" fmla="*/ 138 h 138"/>
            </a:gdLst>
            <a:ahLst/>
            <a:cxnLst>
              <a:cxn ang="T6">
                <a:pos x="T0" y="T1"/>
              </a:cxn>
              <a:cxn ang="T7">
                <a:pos x="T2" y="T3"/>
              </a:cxn>
              <a:cxn ang="T8">
                <a:pos x="T4" y="T5"/>
              </a:cxn>
            </a:cxnLst>
            <a:rect l="T9" t="T10" r="T11" b="T12"/>
            <a:pathLst>
              <a:path w="434" h="138">
                <a:moveTo>
                  <a:pt x="434" y="138"/>
                </a:moveTo>
                <a:lnTo>
                  <a:pt x="434" y="0"/>
                </a:lnTo>
                <a:lnTo>
                  <a:pt x="0" y="0"/>
                </a:lnTo>
              </a:path>
            </a:pathLst>
          </a:custGeom>
          <a:noFill/>
          <a:ln w="3175">
            <a:solidFill>
              <a:srgbClr val="0F8287"/>
            </a:solidFill>
            <a:round/>
            <a:headEnd type="oval"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e-DE" sz="1349">
              <a:solidFill>
                <a:srgbClr val="505A64"/>
              </a:solidFill>
            </a:endParaRPr>
          </a:p>
        </p:txBody>
      </p:sp>
      <p:sp>
        <p:nvSpPr>
          <p:cNvPr id="23" name="Freeform 32"/>
          <p:cNvSpPr>
            <a:spLocks/>
          </p:cNvSpPr>
          <p:nvPr>
            <p:custDataLst>
              <p:tags r:id="rId7"/>
            </p:custDataLst>
          </p:nvPr>
        </p:nvSpPr>
        <p:spPr bwMode="auto">
          <a:xfrm>
            <a:off x="294805" y="1438215"/>
            <a:ext cx="4789985" cy="269889"/>
          </a:xfrm>
          <a:custGeom>
            <a:avLst/>
            <a:gdLst>
              <a:gd name="T0" fmla="*/ 2147483647 w 434"/>
              <a:gd name="T1" fmla="*/ 2147483647 h 138"/>
              <a:gd name="T2" fmla="*/ 2147483647 w 434"/>
              <a:gd name="T3" fmla="*/ 0 h 138"/>
              <a:gd name="T4" fmla="*/ 0 w 434"/>
              <a:gd name="T5" fmla="*/ 0 h 138"/>
              <a:gd name="T6" fmla="*/ 0 60000 65536"/>
              <a:gd name="T7" fmla="*/ 0 60000 65536"/>
              <a:gd name="T8" fmla="*/ 0 60000 65536"/>
              <a:gd name="T9" fmla="*/ 0 w 434"/>
              <a:gd name="T10" fmla="*/ 0 h 138"/>
              <a:gd name="T11" fmla="*/ 434 w 434"/>
              <a:gd name="T12" fmla="*/ 138 h 138"/>
            </a:gdLst>
            <a:ahLst/>
            <a:cxnLst>
              <a:cxn ang="T6">
                <a:pos x="T0" y="T1"/>
              </a:cxn>
              <a:cxn ang="T7">
                <a:pos x="T2" y="T3"/>
              </a:cxn>
              <a:cxn ang="T8">
                <a:pos x="T4" y="T5"/>
              </a:cxn>
            </a:cxnLst>
            <a:rect l="T9" t="T10" r="T11" b="T12"/>
            <a:pathLst>
              <a:path w="434" h="138">
                <a:moveTo>
                  <a:pt x="434" y="138"/>
                </a:moveTo>
                <a:lnTo>
                  <a:pt x="434" y="0"/>
                </a:lnTo>
                <a:lnTo>
                  <a:pt x="0" y="0"/>
                </a:lnTo>
              </a:path>
            </a:pathLst>
          </a:custGeom>
          <a:noFill/>
          <a:ln w="3175">
            <a:solidFill>
              <a:srgbClr val="0F8287"/>
            </a:solidFill>
            <a:round/>
            <a:headEnd type="oval"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e-DE" sz="1349" dirty="0">
              <a:solidFill>
                <a:srgbClr val="505A64"/>
              </a:solidFill>
            </a:endParaRPr>
          </a:p>
        </p:txBody>
      </p:sp>
      <p:sp>
        <p:nvSpPr>
          <p:cNvPr id="37" name="Textfeld 36"/>
          <p:cNvSpPr txBox="1"/>
          <p:nvPr/>
        </p:nvSpPr>
        <p:spPr>
          <a:xfrm>
            <a:off x="307747" y="1578533"/>
            <a:ext cx="2232022" cy="481888"/>
          </a:xfrm>
          <a:prstGeom prst="rect">
            <a:avLst/>
          </a:prstGeom>
          <a:noFill/>
        </p:spPr>
        <p:txBody>
          <a:bodyPr wrap="square" lIns="0" tIns="0" rIns="0" bIns="0" rtlCol="0">
            <a:noAutofit/>
          </a:bodyPr>
          <a:lstStyle/>
          <a:p>
            <a:pPr marL="128519" indent="-128519">
              <a:lnSpc>
                <a:spcPct val="110000"/>
              </a:lnSpc>
              <a:buClr>
                <a:srgbClr val="32A0A0"/>
              </a:buClr>
              <a:buFont typeface="Wingdings" panose="05000000000000000000" pitchFamily="2" charset="2"/>
              <a:buChar char="§"/>
            </a:pPr>
            <a:r>
              <a:rPr lang="en-US" sz="1049" dirty="0">
                <a:solidFill>
                  <a:srgbClr val="3C464B"/>
                </a:solidFill>
                <a:ea typeface="Arial Unicode MS" panose="020B0604020202020204" pitchFamily="34" charset="-128"/>
                <a:cs typeface="Arial Unicode MS" panose="020B0604020202020204" pitchFamily="34" charset="-128"/>
              </a:rPr>
              <a:t>Higher combustion temperatures</a:t>
            </a:r>
          </a:p>
          <a:p>
            <a:pPr marL="128519" indent="-128519">
              <a:lnSpc>
                <a:spcPct val="110000"/>
              </a:lnSpc>
              <a:buClr>
                <a:srgbClr val="32A0A0"/>
              </a:buClr>
              <a:buFont typeface="Wingdings" panose="05000000000000000000" pitchFamily="2" charset="2"/>
              <a:buChar char="§"/>
            </a:pPr>
            <a:r>
              <a:rPr lang="en-US" sz="1049" dirty="0">
                <a:solidFill>
                  <a:srgbClr val="3C464B"/>
                </a:solidFill>
                <a:ea typeface="Arial Unicode MS" panose="020B0604020202020204" pitchFamily="34" charset="-128"/>
                <a:cs typeface="Arial Unicode MS" panose="020B0604020202020204" pitchFamily="34" charset="-128"/>
              </a:rPr>
              <a:t>Optimized burner (fuel flexibility)</a:t>
            </a:r>
          </a:p>
          <a:p>
            <a:pPr marL="128519" indent="-128519">
              <a:lnSpc>
                <a:spcPct val="110000"/>
              </a:lnSpc>
              <a:buClr>
                <a:srgbClr val="32A0A0"/>
              </a:buClr>
              <a:buFont typeface="Wingdings" panose="05000000000000000000" pitchFamily="2" charset="2"/>
              <a:buChar char="§"/>
            </a:pPr>
            <a:r>
              <a:rPr lang="en-US" sz="1049" dirty="0">
                <a:solidFill>
                  <a:srgbClr val="3C464B"/>
                </a:solidFill>
                <a:ea typeface="Arial Unicode MS" panose="020B0604020202020204" pitchFamily="34" charset="-128"/>
                <a:cs typeface="Arial Unicode MS" panose="020B0604020202020204" pitchFamily="34" charset="-128"/>
              </a:rPr>
              <a:t>Improved sealings</a:t>
            </a:r>
          </a:p>
          <a:p>
            <a:pPr marL="128519" indent="-128519">
              <a:lnSpc>
                <a:spcPct val="110000"/>
              </a:lnSpc>
              <a:buClr>
                <a:srgbClr val="32A0A0"/>
              </a:buClr>
              <a:buFont typeface="Wingdings" panose="05000000000000000000" pitchFamily="2" charset="2"/>
              <a:buChar char="§"/>
            </a:pPr>
            <a:r>
              <a:rPr lang="en-US" sz="1049" dirty="0">
                <a:solidFill>
                  <a:srgbClr val="3C464B"/>
                </a:solidFill>
                <a:ea typeface="Arial Unicode MS" panose="020B0604020202020204" pitchFamily="34" charset="-128"/>
                <a:cs typeface="Arial Unicode MS" panose="020B0604020202020204" pitchFamily="34" charset="-128"/>
              </a:rPr>
              <a:t>Reduced emission</a:t>
            </a:r>
          </a:p>
        </p:txBody>
      </p:sp>
      <p:sp>
        <p:nvSpPr>
          <p:cNvPr id="38" name="Textfeld 37"/>
          <p:cNvSpPr txBox="1"/>
          <p:nvPr/>
        </p:nvSpPr>
        <p:spPr>
          <a:xfrm>
            <a:off x="331422" y="3445118"/>
            <a:ext cx="2935160" cy="972438"/>
          </a:xfrm>
          <a:prstGeom prst="rect">
            <a:avLst/>
          </a:prstGeom>
          <a:noFill/>
        </p:spPr>
        <p:txBody>
          <a:bodyPr wrap="square" lIns="0" tIns="0" rIns="0" bIns="0" rtlCol="0">
            <a:noAutofit/>
          </a:bodyPr>
          <a:lstStyle/>
          <a:p>
            <a:pPr marL="128519" indent="-128519">
              <a:lnSpc>
                <a:spcPct val="110000"/>
              </a:lnSpc>
              <a:buClr>
                <a:srgbClr val="32A0A0"/>
              </a:buClr>
              <a:buFont typeface="Wingdings" panose="05000000000000000000" pitchFamily="2" charset="2"/>
              <a:buChar char="§"/>
            </a:pPr>
            <a:r>
              <a:rPr lang="en-US" sz="1049" dirty="0">
                <a:solidFill>
                  <a:srgbClr val="3C464B"/>
                </a:solidFill>
                <a:ea typeface="Arial Unicode MS" panose="020B0604020202020204" pitchFamily="34" charset="-128"/>
                <a:cs typeface="Arial Unicode MS" panose="020B0604020202020204" pitchFamily="34" charset="-128"/>
              </a:rPr>
              <a:t>Higher turbine inlet temperatures</a:t>
            </a:r>
          </a:p>
          <a:p>
            <a:pPr marL="128519" indent="-128519">
              <a:lnSpc>
                <a:spcPct val="110000"/>
              </a:lnSpc>
              <a:buClr>
                <a:srgbClr val="32A0A0"/>
              </a:buClr>
              <a:buFont typeface="Wingdings" panose="05000000000000000000" pitchFamily="2" charset="2"/>
              <a:buChar char="§"/>
            </a:pPr>
            <a:r>
              <a:rPr lang="en-US" sz="1049" dirty="0">
                <a:solidFill>
                  <a:srgbClr val="3C464B"/>
                </a:solidFill>
                <a:ea typeface="Arial Unicode MS" panose="020B0604020202020204" pitchFamily="34" charset="-128"/>
                <a:cs typeface="Arial Unicode MS" panose="020B0604020202020204" pitchFamily="34" charset="-128"/>
              </a:rPr>
              <a:t>3D aerodynamics, loss reduction</a:t>
            </a:r>
          </a:p>
          <a:p>
            <a:pPr marL="128519" indent="-128519">
              <a:lnSpc>
                <a:spcPct val="110000"/>
              </a:lnSpc>
              <a:buClr>
                <a:srgbClr val="32A0A0"/>
              </a:buClr>
              <a:buFont typeface="Wingdings" panose="05000000000000000000" pitchFamily="2" charset="2"/>
              <a:buChar char="§"/>
            </a:pPr>
            <a:r>
              <a:rPr lang="en-US" sz="1049" dirty="0">
                <a:solidFill>
                  <a:srgbClr val="3C464B"/>
                </a:solidFill>
                <a:ea typeface="Arial Unicode MS" panose="020B0604020202020204" pitchFamily="34" charset="-128"/>
                <a:cs typeface="Arial Unicode MS" panose="020B0604020202020204" pitchFamily="34" charset="-128"/>
              </a:rPr>
              <a:t>Improved cooling and cooling air reduction</a:t>
            </a:r>
          </a:p>
          <a:p>
            <a:pPr marL="128519" indent="-128519">
              <a:lnSpc>
                <a:spcPct val="110000"/>
              </a:lnSpc>
              <a:buClr>
                <a:srgbClr val="32A0A0"/>
              </a:buClr>
              <a:buFont typeface="Wingdings" panose="05000000000000000000" pitchFamily="2" charset="2"/>
              <a:buChar char="§"/>
            </a:pPr>
            <a:r>
              <a:rPr lang="en-US" sz="1049" dirty="0">
                <a:solidFill>
                  <a:srgbClr val="3C464B"/>
                </a:solidFill>
                <a:ea typeface="Arial Unicode MS" panose="020B0604020202020204" pitchFamily="34" charset="-128"/>
                <a:cs typeface="Arial Unicode MS" panose="020B0604020202020204" pitchFamily="34" charset="-128"/>
              </a:rPr>
              <a:t>Improved sealings</a:t>
            </a:r>
          </a:p>
          <a:p>
            <a:pPr marL="128519" indent="-128519">
              <a:lnSpc>
                <a:spcPct val="110000"/>
              </a:lnSpc>
              <a:buClr>
                <a:srgbClr val="32A0A0"/>
              </a:buClr>
              <a:buFont typeface="Wingdings" panose="05000000000000000000" pitchFamily="2" charset="2"/>
              <a:buChar char="§"/>
            </a:pPr>
            <a:r>
              <a:rPr lang="en-US" sz="1049" dirty="0">
                <a:solidFill>
                  <a:srgbClr val="3C464B"/>
                </a:solidFill>
                <a:ea typeface="Arial Unicode MS" panose="020B0604020202020204" pitchFamily="34" charset="-128"/>
                <a:cs typeface="Arial Unicode MS" panose="020B0604020202020204" pitchFamily="34" charset="-128"/>
              </a:rPr>
              <a:t>Increased efficiency</a:t>
            </a:r>
          </a:p>
        </p:txBody>
      </p:sp>
      <p:pic>
        <p:nvPicPr>
          <p:cNvPr id="27" name="Picture 18">
            <a:extLst>
              <a:ext uri="{FF2B5EF4-FFF2-40B4-BE49-F238E27FC236}">
                <a16:creationId xmlns:a16="http://schemas.microsoft.com/office/drawing/2014/main" id="{6BAA3610-54F6-4295-87FC-31A1F7AD2276}"/>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8339083" y="989338"/>
            <a:ext cx="665372" cy="976983"/>
          </a:xfrm>
          <a:prstGeom prst="rect">
            <a:avLst/>
          </a:prstGeom>
          <a:effectLst>
            <a:outerShdw blurRad="76200" dir="18900000" sy="23000" kx="-1200000" algn="bl" rotWithShape="0">
              <a:prstClr val="black">
                <a:alpha val="13000"/>
              </a:prstClr>
            </a:outerShdw>
          </a:effectLst>
        </p:spPr>
      </p:pic>
      <p:pic>
        <p:nvPicPr>
          <p:cNvPr id="7" name="Grafik 6">
            <a:extLst>
              <a:ext uri="{FF2B5EF4-FFF2-40B4-BE49-F238E27FC236}">
                <a16:creationId xmlns:a16="http://schemas.microsoft.com/office/drawing/2014/main" id="{6695B874-CD9E-4C5E-BFEB-E8C7301E2AC3}"/>
              </a:ext>
            </a:extLst>
          </p:cNvPr>
          <p:cNvPicPr>
            <a:picLocks noChangeAspect="1"/>
          </p:cNvPicPr>
          <p:nvPr/>
        </p:nvPicPr>
        <p:blipFill rotWithShape="1">
          <a:blip r:embed="rId14" cstate="print">
            <a:extLst>
              <a:ext uri="{28A0092B-C50C-407E-A947-70E740481C1C}">
                <a14:useLocalDpi xmlns:a14="http://schemas.microsoft.com/office/drawing/2010/main"/>
              </a:ext>
            </a:extLst>
          </a:blip>
          <a:srcRect/>
          <a:stretch/>
        </p:blipFill>
        <p:spPr>
          <a:xfrm>
            <a:off x="4826616" y="3422552"/>
            <a:ext cx="719109" cy="714557"/>
          </a:xfrm>
          <a:prstGeom prst="rect">
            <a:avLst/>
          </a:prstGeom>
        </p:spPr>
      </p:pic>
      <p:pic>
        <p:nvPicPr>
          <p:cNvPr id="28" name="Picture 20">
            <a:extLst>
              <a:ext uri="{FF2B5EF4-FFF2-40B4-BE49-F238E27FC236}">
                <a16:creationId xmlns:a16="http://schemas.microsoft.com/office/drawing/2014/main" id="{41F3A28C-0D80-4075-8DFF-A8D7BE734E77}"/>
              </a:ext>
            </a:extLst>
          </p:cNvPr>
          <p:cNvPicPr>
            <a:picLocks noChangeAspect="1"/>
          </p:cNvPicPr>
          <p:nvPr/>
        </p:nvPicPr>
        <p:blipFill rotWithShape="1">
          <a:blip r:embed="rId15"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8269486" y="2568503"/>
            <a:ext cx="654362" cy="733198"/>
          </a:xfrm>
          <a:prstGeom prst="rect">
            <a:avLst/>
          </a:prstGeom>
          <a:effectLst/>
        </p:spPr>
      </p:pic>
      <p:pic>
        <p:nvPicPr>
          <p:cNvPr id="11" name="Grafik 10">
            <a:extLst>
              <a:ext uri="{FF2B5EF4-FFF2-40B4-BE49-F238E27FC236}">
                <a16:creationId xmlns:a16="http://schemas.microsoft.com/office/drawing/2014/main" id="{9E0C10C0-52E3-404A-A306-AE71AE391357}"/>
              </a:ext>
            </a:extLst>
          </p:cNvPr>
          <p:cNvPicPr>
            <a:picLocks noChangeAspect="1"/>
          </p:cNvPicPr>
          <p:nvPr/>
        </p:nvPicPr>
        <p:blipFill>
          <a:blip r:embed="rId16" cstate="print">
            <a:extLst>
              <a:ext uri="{BEBA8EAE-BF5A-486C-A8C5-ECC9F3942E4B}">
                <a14:imgProps xmlns:a14="http://schemas.microsoft.com/office/drawing/2010/main">
                  <a14:imgLayer r:embed="rId17">
                    <a14:imgEffect>
                      <a14:backgroundRemoval t="3770" b="93056" l="9211" r="91447">
                        <a14:foregroundMark x1="43092" y1="25794" x2="28289" y2="14683"/>
                        <a14:foregroundMark x1="28289" y1="14683" x2="44079" y2="22817"/>
                        <a14:foregroundMark x1="44079" y1="22817" x2="61513" y2="25198"/>
                        <a14:foregroundMark x1="61513" y1="25198" x2="52303" y2="25794"/>
                        <a14:foregroundMark x1="24342" y1="13690" x2="37829" y2="6746"/>
                        <a14:foregroundMark x1="37829" y1="6746" x2="54934" y2="4762"/>
                        <a14:foregroundMark x1="54934" y1="4762" x2="72697" y2="5952"/>
                        <a14:foregroundMark x1="72697" y1="5952" x2="87171" y2="11905"/>
                        <a14:foregroundMark x1="87171" y1="11905" x2="93421" y2="21230"/>
                        <a14:foregroundMark x1="93421" y1="21230" x2="93092" y2="31349"/>
                        <a14:foregroundMark x1="93092" y1="31349" x2="91447" y2="31944"/>
                        <a14:foregroundMark x1="78618" y1="7341" x2="76316" y2="6746"/>
                        <a14:foregroundMark x1="55592" y1="4365" x2="70066" y2="4762"/>
                        <a14:foregroundMark x1="57237" y1="4167" x2="54605" y2="3968"/>
                        <a14:foregroundMark x1="57895" y1="4563" x2="60526" y2="4167"/>
                        <a14:foregroundMark x1="45395" y1="90079" x2="63816" y2="90278"/>
                        <a14:foregroundMark x1="63816" y1="90278" x2="47697" y2="91468"/>
                        <a14:foregroundMark x1="47697" y1="91468" x2="45066" y2="90278"/>
                        <a14:foregroundMark x1="50987" y1="92460" x2="56250" y2="93056"/>
                      </a14:backgroundRemoval>
                    </a14:imgEffect>
                  </a14:imgLayer>
                </a14:imgProps>
              </a:ext>
              <a:ext uri="{28A0092B-C50C-407E-A947-70E740481C1C}">
                <a14:useLocalDpi xmlns:a14="http://schemas.microsoft.com/office/drawing/2010/main"/>
              </a:ext>
            </a:extLst>
          </a:blip>
          <a:stretch>
            <a:fillRect/>
          </a:stretch>
        </p:blipFill>
        <p:spPr>
          <a:xfrm rot="16200000" flipH="1">
            <a:off x="8163340" y="1660969"/>
            <a:ext cx="624633" cy="1035576"/>
          </a:xfrm>
          <a:prstGeom prst="rect">
            <a:avLst/>
          </a:prstGeom>
        </p:spPr>
      </p:pic>
      <p:pic>
        <p:nvPicPr>
          <p:cNvPr id="42" name="Grafik 41">
            <a:extLst>
              <a:ext uri="{FF2B5EF4-FFF2-40B4-BE49-F238E27FC236}">
                <a16:creationId xmlns:a16="http://schemas.microsoft.com/office/drawing/2014/main" id="{E25BC021-0AE3-4A8B-8D66-7A0111D86266}"/>
              </a:ext>
            </a:extLst>
          </p:cNvPr>
          <p:cNvPicPr>
            <a:picLocks noChangeAspect="1"/>
          </p:cNvPicPr>
          <p:nvPr/>
        </p:nvPicPr>
        <p:blipFill rotWithShape="1">
          <a:blip r:embed="rId18" cstate="print">
            <a:extLst>
              <a:ext uri="{28A0092B-C50C-407E-A947-70E740481C1C}">
                <a14:useLocalDpi xmlns:a14="http://schemas.microsoft.com/office/drawing/2010/main"/>
              </a:ext>
            </a:extLst>
          </a:blip>
          <a:srcRect/>
          <a:stretch/>
        </p:blipFill>
        <p:spPr>
          <a:xfrm>
            <a:off x="5631862" y="3057551"/>
            <a:ext cx="795734" cy="766472"/>
          </a:xfrm>
          <a:prstGeom prst="rect">
            <a:avLst/>
          </a:prstGeom>
        </p:spPr>
      </p:pic>
      <p:pic>
        <p:nvPicPr>
          <p:cNvPr id="43" name="Grafik 42">
            <a:extLst>
              <a:ext uri="{FF2B5EF4-FFF2-40B4-BE49-F238E27FC236}">
                <a16:creationId xmlns:a16="http://schemas.microsoft.com/office/drawing/2014/main" id="{C631DC93-CF04-41B0-A07B-EF7B9267D3E2}"/>
              </a:ext>
            </a:extLst>
          </p:cNvPr>
          <p:cNvPicPr>
            <a:picLocks noChangeAspect="1"/>
          </p:cNvPicPr>
          <p:nvPr/>
        </p:nvPicPr>
        <p:blipFill>
          <a:blip r:embed="rId19" cstate="print">
            <a:extLst>
              <a:ext uri="{BEBA8EAE-BF5A-486C-A8C5-ECC9F3942E4B}">
                <a14:imgProps xmlns:a14="http://schemas.microsoft.com/office/drawing/2010/main">
                  <a14:imgLayer r:embed="rId20">
                    <a14:imgEffect>
                      <a14:backgroundRemoval t="7759" b="89871" l="5767" r="90957">
                        <a14:foregroundMark x1="15596" y1="16595" x2="8650" y2="17457"/>
                        <a14:foregroundMark x1="8650" y1="17457" x2="6029" y2="29095"/>
                        <a14:foregroundMark x1="6029" y1="29095" x2="5767" y2="40302"/>
                        <a14:foregroundMark x1="5767" y1="40302" x2="12058" y2="48060"/>
                        <a14:foregroundMark x1="12058" y1="48060" x2="13630" y2="48491"/>
                        <a14:foregroundMark x1="37877" y1="8405" x2="39843" y2="7759"/>
                        <a14:foregroundMark x1="88073" y1="40086" x2="90957" y2="50647"/>
                        <a14:foregroundMark x1="90957" y1="50647" x2="90301" y2="55819"/>
                      </a14:backgroundRemoval>
                    </a14:imgEffect>
                    <a14:imgEffect>
                      <a14:saturation sat="0"/>
                    </a14:imgEffect>
                  </a14:imgLayer>
                </a14:imgProps>
              </a:ext>
              <a:ext uri="{28A0092B-C50C-407E-A947-70E740481C1C}">
                <a14:useLocalDpi xmlns:a14="http://schemas.microsoft.com/office/drawing/2010/main"/>
              </a:ext>
            </a:extLst>
          </a:blip>
          <a:stretch>
            <a:fillRect/>
          </a:stretch>
        </p:blipFill>
        <p:spPr>
          <a:xfrm rot="9900000">
            <a:off x="8017351" y="3267252"/>
            <a:ext cx="1081957" cy="657966"/>
          </a:xfrm>
          <a:prstGeom prst="rect">
            <a:avLst/>
          </a:prstGeom>
        </p:spPr>
      </p:pic>
      <p:pic>
        <p:nvPicPr>
          <p:cNvPr id="44" name="Picture 2">
            <a:extLst>
              <a:ext uri="{FF2B5EF4-FFF2-40B4-BE49-F238E27FC236}">
                <a16:creationId xmlns:a16="http://schemas.microsoft.com/office/drawing/2014/main" id="{B3ADA95F-18A9-4CDE-B61D-EAB5DC15B7F4}"/>
              </a:ext>
            </a:extLst>
          </p:cNvPr>
          <p:cNvPicPr>
            <a:picLocks noChangeAspect="1" noChangeArrowheads="1"/>
          </p:cNvPicPr>
          <p:nvPr/>
        </p:nvPicPr>
        <p:blipFill>
          <a:blip r:embed="rId21" cstate="print">
            <a:clrChange>
              <a:clrFrom>
                <a:srgbClr val="FFFFFF"/>
              </a:clrFrom>
              <a:clrTo>
                <a:srgbClr val="FFFFFF">
                  <a:alpha val="0"/>
                </a:srgbClr>
              </a:clrTo>
            </a:clrChange>
            <a:extLst>
              <a:ext uri="{BEBA8EAE-BF5A-486C-A8C5-ECC9F3942E4B}">
                <a14:imgProps xmlns:a14="http://schemas.microsoft.com/office/drawing/2010/main">
                  <a14:imgLayer r:embed="rId22">
                    <a14:imgEffect>
                      <a14:saturation sat="0"/>
                    </a14:imgEffect>
                  </a14:imgLayer>
                </a14:imgProps>
              </a:ext>
              <a:ext uri="{28A0092B-C50C-407E-A947-70E740481C1C}">
                <a14:useLocalDpi xmlns:a14="http://schemas.microsoft.com/office/drawing/2010/main"/>
              </a:ext>
            </a:extLst>
          </a:blip>
          <a:srcRect/>
          <a:stretch>
            <a:fillRect/>
          </a:stretch>
        </p:blipFill>
        <p:spPr bwMode="auto">
          <a:xfrm>
            <a:off x="5580096" y="3970859"/>
            <a:ext cx="876929" cy="63908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5" name="Picture 32">
            <a:extLst>
              <a:ext uri="{FF2B5EF4-FFF2-40B4-BE49-F238E27FC236}">
                <a16:creationId xmlns:a16="http://schemas.microsoft.com/office/drawing/2014/main" id="{0F8F01CD-E931-45BC-9AFE-1619A3D67809}"/>
              </a:ext>
            </a:extLst>
          </p:cNvPr>
          <p:cNvPicPr>
            <a:picLocks noChangeAspect="1"/>
          </p:cNvPicPr>
          <p:nvPr/>
        </p:nvPicPr>
        <p:blipFill rotWithShape="1">
          <a:blip r:embed="rId23" cstate="print">
            <a:extLst>
              <a:ext uri="{BEBA8EAE-BF5A-486C-A8C5-ECC9F3942E4B}">
                <a14:imgProps xmlns:a14="http://schemas.microsoft.com/office/drawing/2010/main">
                  <a14:imgLayer r:embed="rId24">
                    <a14:imgEffect>
                      <a14:backgroundRemoval t="9908" b="96083" l="17391" r="87500">
                        <a14:foregroundMark x1="41304" y1="92166" x2="40036" y2="87097"/>
                        <a14:foregroundMark x1="41123" y1="96083" x2="41123" y2="96083"/>
                        <a14:foregroundMark x1="42029" y1="95161" x2="42029" y2="95161"/>
                        <a14:foregroundMark x1="33696" y1="75346" x2="31884" y2="67972"/>
                        <a14:foregroundMark x1="38587" y1="88249" x2="38587" y2="88249"/>
                        <a14:foregroundMark x1="83514" y1="73733" x2="84239" y2="56912"/>
                        <a14:foregroundMark x1="83514" y1="55300" x2="82609" y2="52304"/>
                      </a14:backgroundRemoval>
                    </a14:imgEffect>
                  </a14:imgLayer>
                </a14:imgProps>
              </a:ext>
              <a:ext uri="{28A0092B-C50C-407E-A947-70E740481C1C}">
                <a14:useLocalDpi xmlns:a14="http://schemas.microsoft.com/office/drawing/2010/main"/>
              </a:ext>
            </a:extLst>
          </a:blip>
          <a:srcRect l="11325" t="25898" r="39062" b="-11737"/>
          <a:stretch/>
        </p:blipFill>
        <p:spPr>
          <a:xfrm rot="5400000">
            <a:off x="8102095" y="3740305"/>
            <a:ext cx="755510" cy="1027189"/>
          </a:xfrm>
          <a:prstGeom prst="rect">
            <a:avLst/>
          </a:prstGeom>
        </p:spPr>
      </p:pic>
    </p:spTree>
    <p:extLst>
      <p:ext uri="{BB962C8B-B14F-4D97-AF65-F5344CB8AC3E}">
        <p14:creationId xmlns:p14="http://schemas.microsoft.com/office/powerpoint/2010/main" val="14268408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3"/>
            </p:custDataLst>
            <p:extLst>
              <p:ext uri="{D42A27DB-BD31-4B8C-83A1-F6EECF244321}">
                <p14:modId xmlns:p14="http://schemas.microsoft.com/office/powerpoint/2010/main" val="4179718421"/>
              </p:ext>
            </p:extLst>
          </p:nvPr>
        </p:nvGraphicFramePr>
        <p:xfrm>
          <a:off x="1191" y="2529"/>
          <a:ext cx="1190" cy="1190"/>
        </p:xfrm>
        <a:graphic>
          <a:graphicData uri="http://schemas.openxmlformats.org/presentationml/2006/ole">
            <mc:AlternateContent xmlns:mc="http://schemas.openxmlformats.org/markup-compatibility/2006">
              <mc:Choice xmlns:v="urn:schemas-microsoft-com:vml" Requires="v">
                <p:oleObj spid="_x0000_s205855" name="think-cell Slide" r:id="rId7" imgW="344" imgH="344" progId="TCLayout.ActiveDocument.1">
                  <p:embed/>
                </p:oleObj>
              </mc:Choice>
              <mc:Fallback>
                <p:oleObj name="think-cell Slide" r:id="rId7" imgW="344" imgH="344" progId="TCLayout.ActiveDocument.1">
                  <p:embed/>
                  <p:pic>
                    <p:nvPicPr>
                      <p:cNvPr id="26" name="Object 25" hidden="1"/>
                      <p:cNvPicPr/>
                      <p:nvPr/>
                    </p:nvPicPr>
                    <p:blipFill>
                      <a:blip r:embed="rId8"/>
                      <a:stretch>
                        <a:fillRect/>
                      </a:stretch>
                    </p:blipFill>
                    <p:spPr>
                      <a:xfrm>
                        <a:off x="1191" y="2529"/>
                        <a:ext cx="1190" cy="1190"/>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7DBC9EE8-603E-4116-B7A2-5180533865EE}"/>
              </a:ext>
            </a:extLst>
          </p:cNvPr>
          <p:cNvSpPr/>
          <p:nvPr>
            <p:custDataLst>
              <p:tags r:id="rId4"/>
            </p:custDataLst>
          </p:nvPr>
        </p:nvSpPr>
        <p:spPr bwMode="auto">
          <a:xfrm>
            <a:off x="0" y="1339"/>
            <a:ext cx="119001" cy="119001"/>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none" lIns="0" tIns="0" rIns="0" bIns="0" numCol="1" spcCol="0" rtlCol="0" anchor="ctr" anchorCtr="0">
            <a:noAutofit/>
          </a:bodyPr>
          <a:lstStyle/>
          <a:p>
            <a:pPr algn="ctr">
              <a:spcBef>
                <a:spcPct val="0"/>
              </a:spcBef>
            </a:pPr>
            <a:endParaRPr lang="en-US" sz="1600" b="1" dirty="0">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le 1"/>
          <p:cNvSpPr>
            <a:spLocks noGrp="1"/>
          </p:cNvSpPr>
          <p:nvPr>
            <p:ph type="title"/>
          </p:nvPr>
        </p:nvSpPr>
        <p:spPr>
          <a:xfrm>
            <a:off x="0" y="-1"/>
            <a:ext cx="9144000" cy="1059412"/>
          </a:xfrm>
        </p:spPr>
        <p:txBody>
          <a:bodyPr/>
          <a:lstStyle/>
          <a:p>
            <a:pPr>
              <a:lnSpc>
                <a:spcPct val="100000"/>
              </a:lnSpc>
            </a:pPr>
            <a:r>
              <a:rPr lang="en-US" dirty="0"/>
              <a:t>From 1</a:t>
            </a:r>
            <a:r>
              <a:rPr lang="en-US" baseline="30000" dirty="0"/>
              <a:t>st</a:t>
            </a:r>
            <a:r>
              <a:rPr lang="en-US" dirty="0"/>
              <a:t> machine invest to Design for AM serial parts </a:t>
            </a:r>
            <a:br>
              <a:rPr lang="en-US" dirty="0"/>
            </a:br>
            <a:r>
              <a:rPr lang="en-US" dirty="0"/>
              <a:t>in less than a decade</a:t>
            </a:r>
          </a:p>
        </p:txBody>
      </p:sp>
      <p:sp>
        <p:nvSpPr>
          <p:cNvPr id="3" name="Pentagon 2"/>
          <p:cNvSpPr/>
          <p:nvPr/>
        </p:nvSpPr>
        <p:spPr bwMode="auto">
          <a:xfrm>
            <a:off x="119001" y="2695051"/>
            <a:ext cx="8713681" cy="212448"/>
          </a:xfrm>
          <a:prstGeom prst="homePlate">
            <a:avLst/>
          </a:prstGeom>
          <a:solidFill>
            <a:srgbClr val="41AAAA"/>
          </a:solidFill>
          <a:ln>
            <a:noFill/>
            <a:miter lim="800000"/>
          </a:ln>
          <a:effectLst/>
        </p:spPr>
        <p:txBody>
          <a:bodyPr wrap="square" lIns="80947" tIns="40473" rIns="80947" bIns="40473" numCol="1" spcCol="71981" rtlCol="0" anchor="t" anchorCtr="0">
            <a:noAutofit/>
          </a:bodyPr>
          <a:lstStyle/>
          <a:p>
            <a:pPr algn="ctr" defTabSz="685257">
              <a:spcBef>
                <a:spcPct val="0"/>
              </a:spcBef>
              <a:buClr>
                <a:srgbClr val="879BAA"/>
              </a:buClr>
            </a:pPr>
            <a:endParaRPr lang="en-US" sz="974" b="1" kern="0" dirty="0">
              <a:solidFill>
                <a:schemeClr val="bg1"/>
              </a:solidFill>
            </a:endParaRPr>
          </a:p>
        </p:txBody>
      </p:sp>
      <p:sp>
        <p:nvSpPr>
          <p:cNvPr id="4" name="RbLeanShape Right U-Shape 62"/>
          <p:cNvSpPr/>
          <p:nvPr/>
        </p:nvSpPr>
        <p:spPr bwMode="auto">
          <a:xfrm rot="5400000">
            <a:off x="5637462" y="2501246"/>
            <a:ext cx="292042" cy="1441313"/>
          </a:xfrm>
          <a:custGeom>
            <a:avLst/>
            <a:gdLst>
              <a:gd name="connsiteX0" fmla="*/ 1270000 w 1270000"/>
              <a:gd name="connsiteY0" fmla="*/ 0 h 3175000"/>
              <a:gd name="connsiteX1" fmla="*/ 0 w 1270000"/>
              <a:gd name="connsiteY1" fmla="*/ 0 h 3175000"/>
              <a:gd name="connsiteX2" fmla="*/ 0 w 1270000"/>
              <a:gd name="connsiteY2" fmla="*/ 3175000 h 3175000"/>
              <a:gd name="connsiteX3" fmla="*/ 1270000 w 1270000"/>
              <a:gd name="connsiteY3" fmla="*/ 3175000 h 3175000"/>
            </a:gdLst>
            <a:ahLst/>
            <a:cxnLst>
              <a:cxn ang="0">
                <a:pos x="connsiteX0" y="connsiteY0"/>
              </a:cxn>
              <a:cxn ang="0">
                <a:pos x="connsiteX1" y="connsiteY1"/>
              </a:cxn>
              <a:cxn ang="0">
                <a:pos x="connsiteX2" y="connsiteY2"/>
              </a:cxn>
              <a:cxn ang="0">
                <a:pos x="connsiteX3" y="connsiteY3"/>
              </a:cxn>
            </a:cxnLst>
            <a:rect l="l" t="t" r="r" b="b"/>
            <a:pathLst>
              <a:path w="1270000" h="3175000">
                <a:moveTo>
                  <a:pt x="1270000" y="0"/>
                </a:moveTo>
                <a:lnTo>
                  <a:pt x="0" y="0"/>
                </a:lnTo>
                <a:lnTo>
                  <a:pt x="0" y="3175000"/>
                </a:lnTo>
                <a:lnTo>
                  <a:pt x="1270000" y="3175000"/>
                </a:lnTo>
              </a:path>
            </a:pathLst>
          </a:custGeom>
          <a:noFill/>
          <a:ln w="22225"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vert="horz" wrap="square" lIns="67446" tIns="67446" rIns="0" bIns="0" numCol="1" rtlCol="0" anchor="t" anchorCtr="0" compatLnSpc="1">
            <a:prstTxWarp prst="textNoShape">
              <a:avLst/>
            </a:prstTxWarp>
            <a:noAutofit/>
          </a:bodyPr>
          <a:lstStyle/>
          <a:p>
            <a:pPr defTabSz="685257" fontAlgn="ctr"/>
            <a:endParaRPr lang="en-US" sz="974" b="1" dirty="0">
              <a:solidFill>
                <a:srgbClr val="000000"/>
              </a:solidFill>
              <a:latin typeface="Arial" charset="0"/>
              <a:ea typeface="ヒラギノ角ゴ Pro W3" charset="0"/>
            </a:endParaRPr>
          </a:p>
        </p:txBody>
      </p:sp>
      <p:sp>
        <p:nvSpPr>
          <p:cNvPr id="10" name="TextBox 9"/>
          <p:cNvSpPr txBox="1"/>
          <p:nvPr/>
        </p:nvSpPr>
        <p:spPr>
          <a:xfrm>
            <a:off x="1189709" y="2678592"/>
            <a:ext cx="429606" cy="234103"/>
          </a:xfrm>
          <a:prstGeom prst="rect">
            <a:avLst/>
          </a:prstGeom>
          <a:noFill/>
        </p:spPr>
        <p:txBody>
          <a:bodyPr wrap="none" lIns="0" tIns="0" rIns="0" bIns="0" rtlCol="0">
            <a:spAutoFit/>
          </a:bodyPr>
          <a:lstStyle/>
          <a:p>
            <a:pPr algn="ctr">
              <a:lnSpc>
                <a:spcPct val="110000"/>
              </a:lnSpc>
            </a:pPr>
            <a:r>
              <a:rPr lang="en-US" sz="1499" b="1" dirty="0">
                <a:solidFill>
                  <a:schemeClr val="bg1"/>
                </a:solidFill>
                <a:ea typeface="Arial Unicode MS" panose="020B0604020202020204" pitchFamily="34" charset="-128"/>
                <a:cs typeface="Arial Unicode MS" panose="020B0604020202020204" pitchFamily="34" charset="-128"/>
              </a:rPr>
              <a:t>2009</a:t>
            </a:r>
          </a:p>
        </p:txBody>
      </p:sp>
      <p:sp>
        <p:nvSpPr>
          <p:cNvPr id="11" name="TextBox 10"/>
          <p:cNvSpPr txBox="1"/>
          <p:nvPr/>
        </p:nvSpPr>
        <p:spPr>
          <a:xfrm>
            <a:off x="2439022" y="2728877"/>
            <a:ext cx="256481" cy="140488"/>
          </a:xfrm>
          <a:prstGeom prst="rect">
            <a:avLst/>
          </a:prstGeom>
          <a:noFill/>
        </p:spPr>
        <p:txBody>
          <a:bodyPr wrap="none" lIns="0" tIns="0" rIns="0" bIns="0" rtlCol="0">
            <a:spAutoFit/>
          </a:bodyPr>
          <a:lstStyle/>
          <a:p>
            <a:pPr algn="ctr">
              <a:lnSpc>
                <a:spcPct val="110000"/>
              </a:lnSpc>
            </a:pPr>
            <a:r>
              <a:rPr lang="en-US" sz="900" b="1" dirty="0">
                <a:solidFill>
                  <a:schemeClr val="bg1"/>
                </a:solidFill>
                <a:ea typeface="Arial Unicode MS" panose="020B0604020202020204" pitchFamily="34" charset="-128"/>
                <a:cs typeface="Arial Unicode MS" panose="020B0604020202020204" pitchFamily="34" charset="-128"/>
              </a:rPr>
              <a:t>2013</a:t>
            </a:r>
          </a:p>
        </p:txBody>
      </p:sp>
      <p:sp>
        <p:nvSpPr>
          <p:cNvPr id="14" name="TextBox 13"/>
          <p:cNvSpPr txBox="1"/>
          <p:nvPr/>
        </p:nvSpPr>
        <p:spPr>
          <a:xfrm>
            <a:off x="3525286" y="2728877"/>
            <a:ext cx="256481" cy="140488"/>
          </a:xfrm>
          <a:prstGeom prst="rect">
            <a:avLst/>
          </a:prstGeom>
          <a:noFill/>
        </p:spPr>
        <p:txBody>
          <a:bodyPr wrap="none" lIns="0" tIns="0" rIns="0" bIns="0" rtlCol="0">
            <a:spAutoFit/>
          </a:bodyPr>
          <a:lstStyle/>
          <a:p>
            <a:pPr algn="ctr">
              <a:lnSpc>
                <a:spcPct val="110000"/>
              </a:lnSpc>
            </a:pPr>
            <a:r>
              <a:rPr lang="en-US" sz="900" b="1" dirty="0">
                <a:solidFill>
                  <a:schemeClr val="bg1"/>
                </a:solidFill>
                <a:ea typeface="Arial Unicode MS" panose="020B0604020202020204" pitchFamily="34" charset="-128"/>
                <a:cs typeface="Arial Unicode MS" panose="020B0604020202020204" pitchFamily="34" charset="-128"/>
              </a:rPr>
              <a:t>2014</a:t>
            </a:r>
          </a:p>
        </p:txBody>
      </p:sp>
      <p:sp>
        <p:nvSpPr>
          <p:cNvPr id="15" name="TextBox 14"/>
          <p:cNvSpPr txBox="1"/>
          <p:nvPr/>
        </p:nvSpPr>
        <p:spPr>
          <a:xfrm>
            <a:off x="4682484" y="2728877"/>
            <a:ext cx="256481" cy="140488"/>
          </a:xfrm>
          <a:prstGeom prst="rect">
            <a:avLst/>
          </a:prstGeom>
          <a:noFill/>
        </p:spPr>
        <p:txBody>
          <a:bodyPr wrap="none" lIns="0" tIns="0" rIns="0" bIns="0" rtlCol="0">
            <a:spAutoFit/>
          </a:bodyPr>
          <a:lstStyle/>
          <a:p>
            <a:pPr algn="ctr">
              <a:lnSpc>
                <a:spcPct val="110000"/>
              </a:lnSpc>
            </a:pPr>
            <a:r>
              <a:rPr lang="en-US" sz="900" b="1" dirty="0">
                <a:solidFill>
                  <a:schemeClr val="bg1"/>
                </a:solidFill>
                <a:ea typeface="Arial Unicode MS" panose="020B0604020202020204" pitchFamily="34" charset="-128"/>
                <a:cs typeface="Arial Unicode MS" panose="020B0604020202020204" pitchFamily="34" charset="-128"/>
              </a:rPr>
              <a:t>2015</a:t>
            </a:r>
          </a:p>
        </p:txBody>
      </p:sp>
      <p:sp>
        <p:nvSpPr>
          <p:cNvPr id="16" name="TextBox 15"/>
          <p:cNvSpPr txBox="1"/>
          <p:nvPr/>
        </p:nvSpPr>
        <p:spPr>
          <a:xfrm>
            <a:off x="5836796" y="2678592"/>
            <a:ext cx="429606" cy="234103"/>
          </a:xfrm>
          <a:prstGeom prst="rect">
            <a:avLst/>
          </a:prstGeom>
          <a:noFill/>
        </p:spPr>
        <p:txBody>
          <a:bodyPr wrap="none" lIns="0" tIns="0" rIns="0" bIns="0" rtlCol="0">
            <a:spAutoFit/>
          </a:bodyPr>
          <a:lstStyle/>
          <a:p>
            <a:pPr algn="ctr">
              <a:lnSpc>
                <a:spcPct val="110000"/>
              </a:lnSpc>
            </a:pPr>
            <a:r>
              <a:rPr lang="en-US" sz="1499" b="1" dirty="0">
                <a:solidFill>
                  <a:schemeClr val="bg1"/>
                </a:solidFill>
                <a:ea typeface="Arial Unicode MS" panose="020B0604020202020204" pitchFamily="34" charset="-128"/>
                <a:cs typeface="Arial Unicode MS" panose="020B0604020202020204" pitchFamily="34" charset="-128"/>
              </a:rPr>
              <a:t>2016</a:t>
            </a:r>
          </a:p>
        </p:txBody>
      </p:sp>
      <p:sp>
        <p:nvSpPr>
          <p:cNvPr id="17" name="TextBox 16"/>
          <p:cNvSpPr txBox="1"/>
          <p:nvPr/>
        </p:nvSpPr>
        <p:spPr>
          <a:xfrm>
            <a:off x="7065762" y="2728877"/>
            <a:ext cx="256481" cy="140488"/>
          </a:xfrm>
          <a:prstGeom prst="rect">
            <a:avLst/>
          </a:prstGeom>
          <a:noFill/>
        </p:spPr>
        <p:txBody>
          <a:bodyPr wrap="none" lIns="0" tIns="0" rIns="0" bIns="0" rtlCol="0">
            <a:spAutoFit/>
          </a:bodyPr>
          <a:lstStyle/>
          <a:p>
            <a:pPr algn="ctr">
              <a:lnSpc>
                <a:spcPct val="110000"/>
              </a:lnSpc>
            </a:pPr>
            <a:r>
              <a:rPr lang="en-US" sz="900" b="1" dirty="0">
                <a:solidFill>
                  <a:schemeClr val="bg1"/>
                </a:solidFill>
                <a:ea typeface="Arial Unicode MS" panose="020B0604020202020204" pitchFamily="34" charset="-128"/>
                <a:cs typeface="Arial Unicode MS" panose="020B0604020202020204" pitchFamily="34" charset="-128"/>
              </a:rPr>
              <a:t>2017</a:t>
            </a:r>
          </a:p>
        </p:txBody>
      </p:sp>
      <p:sp>
        <p:nvSpPr>
          <p:cNvPr id="18" name="TextBox 17"/>
          <p:cNvSpPr txBox="1"/>
          <p:nvPr/>
        </p:nvSpPr>
        <p:spPr>
          <a:xfrm>
            <a:off x="8067522" y="2678592"/>
            <a:ext cx="429606" cy="234103"/>
          </a:xfrm>
          <a:prstGeom prst="rect">
            <a:avLst/>
          </a:prstGeom>
          <a:noFill/>
        </p:spPr>
        <p:txBody>
          <a:bodyPr wrap="none" lIns="0" tIns="0" rIns="0" bIns="0" rtlCol="0">
            <a:spAutoFit/>
          </a:bodyPr>
          <a:lstStyle/>
          <a:p>
            <a:pPr algn="ctr">
              <a:lnSpc>
                <a:spcPct val="110000"/>
              </a:lnSpc>
            </a:pPr>
            <a:r>
              <a:rPr lang="en-US" sz="1499" b="1" dirty="0">
                <a:solidFill>
                  <a:schemeClr val="bg1"/>
                </a:solidFill>
                <a:ea typeface="Arial Unicode MS" panose="020B0604020202020204" pitchFamily="34" charset="-128"/>
                <a:cs typeface="Arial Unicode MS" panose="020B0604020202020204" pitchFamily="34" charset="-128"/>
              </a:rPr>
              <a:t>2018</a:t>
            </a:r>
          </a:p>
        </p:txBody>
      </p:sp>
      <p:sp>
        <p:nvSpPr>
          <p:cNvPr id="19" name="TextBox 18"/>
          <p:cNvSpPr txBox="1"/>
          <p:nvPr/>
        </p:nvSpPr>
        <p:spPr>
          <a:xfrm>
            <a:off x="1521330" y="3275750"/>
            <a:ext cx="1030099" cy="1015021"/>
          </a:xfrm>
          <a:prstGeom prst="rect">
            <a:avLst/>
          </a:prstGeom>
          <a:noFill/>
        </p:spPr>
        <p:txBody>
          <a:bodyPr wrap="square" lIns="0" tIns="0" rIns="0" bIns="0" rtlCol="0" anchor="b" anchorCtr="0">
            <a:spAutoFit/>
          </a:bodyPr>
          <a:lstStyle>
            <a:defPPr>
              <a:defRPr lang="de-DE"/>
            </a:defPPr>
            <a:lvl1pPr algn="ctr">
              <a:spcBef>
                <a:spcPts val="0"/>
              </a:spcBef>
              <a:defRPr sz="1600" b="1">
                <a:latin typeface="Arial" charset="0"/>
                <a:cs typeface="Arial"/>
              </a:defRPr>
            </a:lvl1pPr>
          </a:lstStyle>
          <a:p>
            <a:r>
              <a:rPr lang="en-US" sz="1199" b="0" dirty="0">
                <a:solidFill>
                  <a:srgbClr val="3C464B"/>
                </a:solidFill>
              </a:rPr>
              <a:t>Installation of the </a:t>
            </a:r>
            <a:r>
              <a:rPr lang="en-US" sz="1499" dirty="0">
                <a:solidFill>
                  <a:srgbClr val="3C464B"/>
                </a:solidFill>
              </a:rPr>
              <a:t>1</a:t>
            </a:r>
            <a:r>
              <a:rPr lang="en-US" sz="1499" baseline="30000" dirty="0">
                <a:solidFill>
                  <a:srgbClr val="3C464B"/>
                </a:solidFill>
              </a:rPr>
              <a:t>st</a:t>
            </a:r>
            <a:r>
              <a:rPr lang="en-US" sz="1499" dirty="0">
                <a:solidFill>
                  <a:srgbClr val="3C464B"/>
                </a:solidFill>
              </a:rPr>
              <a:t> EOS M270 SLM </a:t>
            </a:r>
            <a:r>
              <a:rPr lang="en-US" sz="1199" b="0" dirty="0">
                <a:solidFill>
                  <a:srgbClr val="3C464B"/>
                </a:solidFill>
              </a:rPr>
              <a:t>machine in FSP</a:t>
            </a:r>
          </a:p>
        </p:txBody>
      </p:sp>
      <p:sp>
        <p:nvSpPr>
          <p:cNvPr id="23" name="TextBox 22"/>
          <p:cNvSpPr txBox="1"/>
          <p:nvPr/>
        </p:nvSpPr>
        <p:spPr>
          <a:xfrm>
            <a:off x="4618795" y="3367922"/>
            <a:ext cx="888065" cy="694870"/>
          </a:xfrm>
          <a:prstGeom prst="rect">
            <a:avLst/>
          </a:prstGeom>
          <a:noFill/>
        </p:spPr>
        <p:txBody>
          <a:bodyPr wrap="none" lIns="0" tIns="0" rIns="0" bIns="0" rtlCol="0" anchor="t" anchorCtr="0">
            <a:spAutoFit/>
          </a:bodyPr>
          <a:lstStyle/>
          <a:p>
            <a:pPr algn="ctr">
              <a:lnSpc>
                <a:spcPct val="110000"/>
              </a:lnSpc>
            </a:pPr>
            <a:r>
              <a:rPr lang="en-US" sz="1499" b="1" dirty="0">
                <a:solidFill>
                  <a:srgbClr val="3C464B"/>
                </a:solidFill>
                <a:ea typeface="Arial Unicode MS" panose="020B0604020202020204" pitchFamily="34" charset="-128"/>
                <a:cs typeface="Arial Unicode MS" panose="020B0604020202020204" pitchFamily="34" charset="-128"/>
              </a:rPr>
              <a:t>Materials </a:t>
            </a:r>
            <a:br>
              <a:rPr lang="en-US" sz="1499" b="1" dirty="0">
                <a:solidFill>
                  <a:srgbClr val="3C464B"/>
                </a:solidFill>
                <a:ea typeface="Arial Unicode MS" panose="020B0604020202020204" pitchFamily="34" charset="-128"/>
                <a:cs typeface="Arial Unicode MS" panose="020B0604020202020204" pitchFamily="34" charset="-128"/>
              </a:rPr>
            </a:br>
            <a:r>
              <a:rPr lang="en-US" sz="1499" b="1" dirty="0">
                <a:solidFill>
                  <a:srgbClr val="3C464B"/>
                </a:solidFill>
                <a:ea typeface="Arial Unicode MS" panose="020B0604020202020204" pitchFamily="34" charset="-128"/>
                <a:cs typeface="Arial Unicode MS" panose="020B0604020202020204" pitchFamily="34" charset="-128"/>
              </a:rPr>
              <a:t>Solutions</a:t>
            </a:r>
            <a:br>
              <a:rPr lang="en-US" sz="1199" dirty="0">
                <a:solidFill>
                  <a:srgbClr val="3C464B"/>
                </a:solidFill>
                <a:ea typeface="Arial Unicode MS" panose="020B0604020202020204" pitchFamily="34" charset="-128"/>
                <a:cs typeface="Arial Unicode MS" panose="020B0604020202020204" pitchFamily="34" charset="-128"/>
              </a:rPr>
            </a:br>
            <a:r>
              <a:rPr lang="en-US" sz="1199" dirty="0">
                <a:solidFill>
                  <a:srgbClr val="3C464B"/>
                </a:solidFill>
                <a:ea typeface="Arial Unicode MS" panose="020B0604020202020204" pitchFamily="34" charset="-128"/>
                <a:cs typeface="Arial Unicode MS" panose="020B0604020202020204" pitchFamily="34" charset="-128"/>
              </a:rPr>
              <a:t>acquisition</a:t>
            </a:r>
          </a:p>
        </p:txBody>
      </p:sp>
      <p:sp>
        <p:nvSpPr>
          <p:cNvPr id="24" name="TextBox 23"/>
          <p:cNvSpPr txBox="1"/>
          <p:nvPr/>
        </p:nvSpPr>
        <p:spPr>
          <a:xfrm>
            <a:off x="5678547" y="3367923"/>
            <a:ext cx="1514786" cy="644087"/>
          </a:xfrm>
          <a:prstGeom prst="rect">
            <a:avLst/>
          </a:prstGeom>
          <a:noFill/>
        </p:spPr>
        <p:txBody>
          <a:bodyPr wrap="square" lIns="0" tIns="0" rIns="0" bIns="0" rtlCol="0" anchor="t" anchorCtr="0">
            <a:spAutoFit/>
          </a:bodyPr>
          <a:lstStyle/>
          <a:p>
            <a:pPr algn="ctr">
              <a:lnSpc>
                <a:spcPct val="110000"/>
              </a:lnSpc>
            </a:pPr>
            <a:r>
              <a:rPr lang="en-US" sz="1499" b="1" dirty="0">
                <a:solidFill>
                  <a:srgbClr val="3C464B"/>
                </a:solidFill>
                <a:ea typeface="Arial Unicode MS" panose="020B0604020202020204" pitchFamily="34" charset="-128"/>
                <a:cs typeface="Arial Unicode MS" panose="020B0604020202020204" pitchFamily="34" charset="-128"/>
              </a:rPr>
              <a:t>Finspång</a:t>
            </a:r>
            <a:r>
              <a:rPr lang="en-US" sz="1199" b="1" dirty="0">
                <a:solidFill>
                  <a:srgbClr val="3C464B"/>
                </a:solidFill>
                <a:ea typeface="Arial Unicode MS" panose="020B0604020202020204" pitchFamily="34" charset="-128"/>
                <a:cs typeface="Arial Unicode MS" panose="020B0604020202020204" pitchFamily="34" charset="-128"/>
              </a:rPr>
              <a:t> </a:t>
            </a:r>
            <a:br>
              <a:rPr lang="en-US" sz="1199" b="1" dirty="0">
                <a:solidFill>
                  <a:srgbClr val="3C464B"/>
                </a:solidFill>
                <a:ea typeface="Arial Unicode MS" panose="020B0604020202020204" pitchFamily="34" charset="-128"/>
                <a:cs typeface="Arial Unicode MS" panose="020B0604020202020204" pitchFamily="34" charset="-128"/>
              </a:rPr>
            </a:br>
            <a:r>
              <a:rPr lang="en-US" sz="1199" dirty="0">
                <a:solidFill>
                  <a:srgbClr val="3C464B"/>
                </a:solidFill>
                <a:ea typeface="Arial Unicode MS" panose="020B0604020202020204" pitchFamily="34" charset="-128"/>
                <a:cs typeface="Arial Unicode MS" panose="020B0604020202020204" pitchFamily="34" charset="-128"/>
              </a:rPr>
              <a:t>Industrial workshop inaugurated</a:t>
            </a:r>
          </a:p>
        </p:txBody>
      </p:sp>
      <p:cxnSp>
        <p:nvCxnSpPr>
          <p:cNvPr id="30" name="Gerade Verbindung 70"/>
          <p:cNvCxnSpPr/>
          <p:nvPr/>
        </p:nvCxnSpPr>
        <p:spPr bwMode="auto">
          <a:xfrm>
            <a:off x="1046557" y="2865883"/>
            <a:ext cx="0" cy="0"/>
          </a:xfrm>
          <a:prstGeom prst="line">
            <a:avLst/>
          </a:prstGeom>
          <a:solidFill>
            <a:schemeClr val="tx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1" name="Gerade Verbindung 72"/>
          <p:cNvCxnSpPr>
            <a:cxnSpLocks/>
          </p:cNvCxnSpPr>
          <p:nvPr/>
        </p:nvCxnSpPr>
        <p:spPr bwMode="auto">
          <a:xfrm flipV="1">
            <a:off x="1394539" y="2890927"/>
            <a:ext cx="0" cy="1432658"/>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pic>
        <p:nvPicPr>
          <p:cNvPr id="34" name="Picture 44"/>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5948436" y="4035722"/>
            <a:ext cx="991006" cy="620677"/>
          </a:xfrm>
          <a:prstGeom prst="rect">
            <a:avLst/>
          </a:prstGeom>
        </p:spPr>
      </p:pic>
      <p:pic>
        <p:nvPicPr>
          <p:cNvPr id="35" name="Grafik 86"/>
          <p:cNvPicPr>
            <a:picLocks noChangeAspect="1"/>
          </p:cNvPicPr>
          <p:nvPr/>
        </p:nvPicPr>
        <p:blipFill>
          <a:blip r:embed="rId10"/>
          <a:stretch>
            <a:fillRect/>
          </a:stretch>
        </p:blipFill>
        <p:spPr>
          <a:xfrm>
            <a:off x="4328194" y="4216035"/>
            <a:ext cx="1447052" cy="496423"/>
          </a:xfrm>
          <a:prstGeom prst="rect">
            <a:avLst/>
          </a:prstGeom>
        </p:spPr>
      </p:pic>
      <p:pic>
        <p:nvPicPr>
          <p:cNvPr id="36" name="Grafik 87"/>
          <p:cNvPicPr>
            <a:picLocks noChangeAspect="1"/>
          </p:cNvPicPr>
          <p:nvPr/>
        </p:nvPicPr>
        <p:blipFill>
          <a:blip r:embed="rId11" cstate="print">
            <a:extLst>
              <a:ext uri="{28A0092B-C50C-407E-A947-70E740481C1C}">
                <a14:useLocalDpi xmlns:a14="http://schemas.microsoft.com/office/drawing/2010/main"/>
              </a:ext>
            </a:extLst>
          </a:blip>
          <a:srcRect/>
          <a:stretch>
            <a:fillRect/>
          </a:stretch>
        </p:blipFill>
        <p:spPr>
          <a:xfrm>
            <a:off x="6477801" y="815198"/>
            <a:ext cx="760652" cy="801707"/>
          </a:xfrm>
          <a:prstGeom prst="rect">
            <a:avLst/>
          </a:prstGeom>
        </p:spPr>
      </p:pic>
      <p:pic>
        <p:nvPicPr>
          <p:cNvPr id="556034" name="Picture 2"/>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a:stretch/>
        </p:blipFill>
        <p:spPr bwMode="auto">
          <a:xfrm>
            <a:off x="2626689" y="3440626"/>
            <a:ext cx="975219" cy="72095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47" name="Gerade Verbindung 90"/>
          <p:cNvCxnSpPr>
            <a:cxnSpLocks/>
          </p:cNvCxnSpPr>
          <p:nvPr/>
        </p:nvCxnSpPr>
        <p:spPr bwMode="auto">
          <a:xfrm flipV="1">
            <a:off x="6041694" y="2898365"/>
            <a:ext cx="0" cy="177516"/>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50" name="TextBox 49"/>
          <p:cNvSpPr txBox="1"/>
          <p:nvPr/>
        </p:nvSpPr>
        <p:spPr>
          <a:xfrm>
            <a:off x="231536" y="2678592"/>
            <a:ext cx="429606" cy="234103"/>
          </a:xfrm>
          <a:prstGeom prst="rect">
            <a:avLst/>
          </a:prstGeom>
          <a:noFill/>
        </p:spPr>
        <p:txBody>
          <a:bodyPr wrap="none" lIns="0" tIns="0" rIns="0" bIns="0" rtlCol="0">
            <a:spAutoFit/>
          </a:bodyPr>
          <a:lstStyle/>
          <a:p>
            <a:pPr algn="ctr">
              <a:lnSpc>
                <a:spcPct val="110000"/>
              </a:lnSpc>
            </a:pPr>
            <a:r>
              <a:rPr lang="en-US" sz="1499" b="1" dirty="0">
                <a:solidFill>
                  <a:schemeClr val="bg1"/>
                </a:solidFill>
                <a:ea typeface="Arial Unicode MS" panose="020B0604020202020204" pitchFamily="34" charset="-128"/>
                <a:cs typeface="Arial Unicode MS" panose="020B0604020202020204" pitchFamily="34" charset="-128"/>
              </a:rPr>
              <a:t>2006</a:t>
            </a:r>
          </a:p>
        </p:txBody>
      </p:sp>
      <p:cxnSp>
        <p:nvCxnSpPr>
          <p:cNvPr id="51" name="Gerade Verbindung 72"/>
          <p:cNvCxnSpPr>
            <a:cxnSpLocks/>
          </p:cNvCxnSpPr>
          <p:nvPr/>
        </p:nvCxnSpPr>
        <p:spPr bwMode="auto">
          <a:xfrm flipV="1">
            <a:off x="581186" y="2890927"/>
            <a:ext cx="0" cy="328492"/>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52" name="TextBox 51"/>
          <p:cNvSpPr txBox="1"/>
          <p:nvPr/>
        </p:nvSpPr>
        <p:spPr>
          <a:xfrm>
            <a:off x="11214" y="3368003"/>
            <a:ext cx="1030778" cy="830484"/>
          </a:xfrm>
          <a:prstGeom prst="rect">
            <a:avLst/>
          </a:prstGeom>
          <a:noFill/>
        </p:spPr>
        <p:txBody>
          <a:bodyPr wrap="square" lIns="0" tIns="0" rIns="0" bIns="0" rtlCol="0" anchor="b" anchorCtr="0">
            <a:spAutoFit/>
          </a:bodyPr>
          <a:lstStyle>
            <a:defPPr>
              <a:defRPr lang="de-DE"/>
            </a:defPPr>
            <a:lvl1pPr algn="ctr">
              <a:spcBef>
                <a:spcPts val="0"/>
              </a:spcBef>
              <a:defRPr sz="1600" b="1">
                <a:latin typeface="Arial" charset="0"/>
                <a:cs typeface="Arial"/>
              </a:defRPr>
            </a:lvl1pPr>
          </a:lstStyle>
          <a:p>
            <a:r>
              <a:rPr lang="en-US" sz="1499" dirty="0">
                <a:solidFill>
                  <a:srgbClr val="3C464B"/>
                </a:solidFill>
              </a:rPr>
              <a:t>Materials Solutions </a:t>
            </a:r>
            <a:r>
              <a:rPr lang="en-US" sz="1199" b="0" dirty="0">
                <a:solidFill>
                  <a:srgbClr val="3C464B"/>
                </a:solidFill>
              </a:rPr>
              <a:t>founded in the UK</a:t>
            </a:r>
          </a:p>
        </p:txBody>
      </p:sp>
      <p:pic>
        <p:nvPicPr>
          <p:cNvPr id="566289" name="Picture 43"/>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3938812" y="1557651"/>
            <a:ext cx="760652" cy="82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TextBox 53"/>
          <p:cNvSpPr txBox="1"/>
          <p:nvPr/>
        </p:nvSpPr>
        <p:spPr>
          <a:xfrm>
            <a:off x="4857194" y="1679965"/>
            <a:ext cx="1038337" cy="645946"/>
          </a:xfrm>
          <a:prstGeom prst="rect">
            <a:avLst/>
          </a:prstGeom>
          <a:noFill/>
        </p:spPr>
        <p:txBody>
          <a:bodyPr wrap="square" lIns="0" tIns="0" rIns="0" bIns="0" rtlCol="0" anchor="b" anchorCtr="0">
            <a:spAutoFit/>
          </a:bodyPr>
          <a:lstStyle/>
          <a:p>
            <a:pPr algn="ctr"/>
            <a:r>
              <a:rPr lang="en-US" sz="1199" dirty="0">
                <a:solidFill>
                  <a:srgbClr val="3C464B"/>
                </a:solidFill>
                <a:ea typeface="Arial Unicode MS" panose="020B0604020202020204" pitchFamily="34" charset="-128"/>
                <a:cs typeface="Arial Unicode MS" panose="020B0604020202020204" pitchFamily="34" charset="-128"/>
              </a:rPr>
              <a:t>SGT-1000F</a:t>
            </a:r>
            <a:br>
              <a:rPr lang="en-US" sz="1199" dirty="0">
                <a:solidFill>
                  <a:srgbClr val="3C464B"/>
                </a:solidFill>
                <a:ea typeface="Arial Unicode MS" panose="020B0604020202020204" pitchFamily="34" charset="-128"/>
                <a:cs typeface="Arial Unicode MS" panose="020B0604020202020204" pitchFamily="34" charset="-128"/>
              </a:rPr>
            </a:br>
            <a:r>
              <a:rPr lang="en-US" sz="1499" b="1" dirty="0">
                <a:solidFill>
                  <a:srgbClr val="3C464B"/>
                </a:solidFill>
                <a:ea typeface="Arial Unicode MS" panose="020B0604020202020204" pitchFamily="34" charset="-128"/>
                <a:cs typeface="Arial Unicode MS" panose="020B0604020202020204" pitchFamily="34" charset="-128"/>
              </a:rPr>
              <a:t>Spare part</a:t>
            </a:r>
            <a:br>
              <a:rPr lang="en-US" sz="1499" b="1" dirty="0">
                <a:solidFill>
                  <a:srgbClr val="3C464B"/>
                </a:solidFill>
                <a:ea typeface="Arial Unicode MS" panose="020B0604020202020204" pitchFamily="34" charset="-128"/>
                <a:cs typeface="Arial Unicode MS" panose="020B0604020202020204" pitchFamily="34" charset="-128"/>
              </a:rPr>
            </a:br>
            <a:r>
              <a:rPr lang="en-US" sz="1499" b="1" dirty="0">
                <a:solidFill>
                  <a:srgbClr val="3C464B"/>
                </a:solidFill>
                <a:ea typeface="Arial Unicode MS" panose="020B0604020202020204" pitchFamily="34" charset="-128"/>
                <a:cs typeface="Arial Unicode MS" panose="020B0604020202020204" pitchFamily="34" charset="-128"/>
              </a:rPr>
              <a:t>on demand</a:t>
            </a:r>
          </a:p>
        </p:txBody>
      </p:sp>
      <p:cxnSp>
        <p:nvCxnSpPr>
          <p:cNvPr id="55" name="Gerade Verbindung 90"/>
          <p:cNvCxnSpPr>
            <a:cxnSpLocks/>
          </p:cNvCxnSpPr>
          <p:nvPr/>
        </p:nvCxnSpPr>
        <p:spPr bwMode="auto">
          <a:xfrm flipH="1" flipV="1">
            <a:off x="6040553" y="1644852"/>
            <a:ext cx="1" cy="1056665"/>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nvGrpSpPr>
          <p:cNvPr id="65" name="Group 15"/>
          <p:cNvGrpSpPr>
            <a:grpSpLocks/>
          </p:cNvGrpSpPr>
          <p:nvPr/>
        </p:nvGrpSpPr>
        <p:grpSpPr bwMode="auto">
          <a:xfrm>
            <a:off x="1801522" y="2695052"/>
            <a:ext cx="183154" cy="208113"/>
            <a:chOff x="4601" y="3654"/>
            <a:chExt cx="64" cy="112"/>
          </a:xfrm>
        </p:grpSpPr>
        <p:sp>
          <p:nvSpPr>
            <p:cNvPr id="66" name="Line 16"/>
            <p:cNvSpPr>
              <a:spLocks noChangeShapeType="1"/>
            </p:cNvSpPr>
            <p:nvPr/>
          </p:nvSpPr>
          <p:spPr bwMode="gray">
            <a:xfrm flipV="1">
              <a:off x="4618" y="3654"/>
              <a:ext cx="30" cy="112"/>
            </a:xfrm>
            <a:prstGeom prst="line">
              <a:avLst/>
            </a:prstGeom>
            <a:noFill/>
            <a:ln w="57150">
              <a:solidFill>
                <a:srgbClr val="FFFFFF"/>
              </a:solidFill>
              <a:round/>
              <a:headEnd/>
              <a:tailEnd/>
            </a:ln>
          </p:spPr>
          <p:txBody>
            <a:bodyPr lIns="0" tIns="0" rIns="0" bIns="0" anchor="ctr"/>
            <a:lstStyle/>
            <a:p>
              <a:pPr algn="ctr"/>
              <a:endParaRPr lang="en-US" sz="1349"/>
            </a:p>
          </p:txBody>
        </p:sp>
        <p:sp>
          <p:nvSpPr>
            <p:cNvPr id="67" name="Line 17"/>
            <p:cNvSpPr>
              <a:spLocks noChangeShapeType="1"/>
            </p:cNvSpPr>
            <p:nvPr/>
          </p:nvSpPr>
          <p:spPr bwMode="gray">
            <a:xfrm flipV="1">
              <a:off x="4635" y="3654"/>
              <a:ext cx="30" cy="112"/>
            </a:xfrm>
            <a:prstGeom prst="line">
              <a:avLst/>
            </a:prstGeom>
            <a:noFill/>
            <a:ln w="9525">
              <a:solidFill>
                <a:srgbClr val="999999"/>
              </a:solidFill>
              <a:round/>
              <a:headEnd/>
              <a:tailEnd/>
            </a:ln>
          </p:spPr>
          <p:txBody>
            <a:bodyPr lIns="0" tIns="0" rIns="0" bIns="0" anchor="ctr"/>
            <a:lstStyle/>
            <a:p>
              <a:pPr algn="ctr"/>
              <a:endParaRPr lang="en-US" sz="1349"/>
            </a:p>
          </p:txBody>
        </p:sp>
        <p:sp>
          <p:nvSpPr>
            <p:cNvPr id="68" name="Line 18"/>
            <p:cNvSpPr>
              <a:spLocks noChangeShapeType="1"/>
            </p:cNvSpPr>
            <p:nvPr/>
          </p:nvSpPr>
          <p:spPr bwMode="gray">
            <a:xfrm flipV="1">
              <a:off x="4601" y="3654"/>
              <a:ext cx="30" cy="112"/>
            </a:xfrm>
            <a:prstGeom prst="line">
              <a:avLst/>
            </a:prstGeom>
            <a:noFill/>
            <a:ln w="9525">
              <a:solidFill>
                <a:srgbClr val="999999"/>
              </a:solidFill>
              <a:round/>
              <a:headEnd/>
              <a:tailEnd/>
            </a:ln>
          </p:spPr>
          <p:txBody>
            <a:bodyPr lIns="0" tIns="0" rIns="0" bIns="0" anchor="ctr"/>
            <a:lstStyle/>
            <a:p>
              <a:pPr algn="ctr"/>
              <a:endParaRPr lang="en-US" sz="1349"/>
            </a:p>
          </p:txBody>
        </p:sp>
      </p:grpSp>
      <p:cxnSp>
        <p:nvCxnSpPr>
          <p:cNvPr id="63" name="Gerade Verbindung 90"/>
          <p:cNvCxnSpPr>
            <a:cxnSpLocks/>
          </p:cNvCxnSpPr>
          <p:nvPr/>
        </p:nvCxnSpPr>
        <p:spPr bwMode="auto">
          <a:xfrm flipH="1" flipV="1">
            <a:off x="8299605" y="2477129"/>
            <a:ext cx="1428" cy="209911"/>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90"/>
          <p:cNvCxnSpPr>
            <a:cxnSpLocks/>
          </p:cNvCxnSpPr>
          <p:nvPr/>
        </p:nvCxnSpPr>
        <p:spPr bwMode="auto">
          <a:xfrm flipH="1" flipV="1">
            <a:off x="7319948" y="2491605"/>
            <a:ext cx="1428" cy="209911"/>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9" name="TextBox 68"/>
          <p:cNvSpPr txBox="1"/>
          <p:nvPr/>
        </p:nvSpPr>
        <p:spPr>
          <a:xfrm>
            <a:off x="7752901" y="1726109"/>
            <a:ext cx="1133875" cy="645946"/>
          </a:xfrm>
          <a:prstGeom prst="rect">
            <a:avLst/>
          </a:prstGeom>
          <a:noFill/>
        </p:spPr>
        <p:txBody>
          <a:bodyPr wrap="square" lIns="0" tIns="0" rIns="0" bIns="0" rtlCol="0" anchor="b" anchorCtr="0">
            <a:spAutoFit/>
          </a:bodyPr>
          <a:lstStyle/>
          <a:p>
            <a:pPr algn="ctr"/>
            <a:r>
              <a:rPr lang="en-US" sz="1199" dirty="0">
                <a:solidFill>
                  <a:srgbClr val="3C464B"/>
                </a:solidFill>
                <a:ea typeface="Arial Unicode MS" panose="020B0604020202020204" pitchFamily="34" charset="-128"/>
                <a:cs typeface="Arial Unicode MS" panose="020B0604020202020204" pitchFamily="34" charset="-128"/>
              </a:rPr>
              <a:t>SGT-700</a:t>
            </a:r>
          </a:p>
          <a:p>
            <a:pPr algn="ctr"/>
            <a:r>
              <a:rPr lang="en-US" sz="1499" b="1" dirty="0" err="1">
                <a:solidFill>
                  <a:srgbClr val="3C464B"/>
                </a:solidFill>
                <a:ea typeface="Arial Unicode MS" panose="020B0604020202020204" pitchFamily="34" charset="-128"/>
                <a:cs typeface="Arial Unicode MS" panose="020B0604020202020204" pitchFamily="34" charset="-128"/>
              </a:rPr>
              <a:t>DfAM</a:t>
            </a:r>
            <a:r>
              <a:rPr lang="en-US" sz="1499" b="1" dirty="0">
                <a:solidFill>
                  <a:srgbClr val="3C464B"/>
                </a:solidFill>
                <a:ea typeface="Arial Unicode MS" panose="020B0604020202020204" pitchFamily="34" charset="-128"/>
                <a:cs typeface="Arial Unicode MS" panose="020B0604020202020204" pitchFamily="34" charset="-128"/>
              </a:rPr>
              <a:t> </a:t>
            </a:r>
            <a:br>
              <a:rPr lang="en-US" sz="1499" b="1" dirty="0">
                <a:solidFill>
                  <a:srgbClr val="3C464B"/>
                </a:solidFill>
                <a:ea typeface="Arial Unicode MS" panose="020B0604020202020204" pitchFamily="34" charset="-128"/>
                <a:cs typeface="Arial Unicode MS" panose="020B0604020202020204" pitchFamily="34" charset="-128"/>
              </a:rPr>
            </a:br>
            <a:r>
              <a:rPr lang="en-US" sz="1499" b="1" dirty="0">
                <a:solidFill>
                  <a:srgbClr val="3C464B"/>
                </a:solidFill>
                <a:ea typeface="Arial Unicode MS" panose="020B0604020202020204" pitchFamily="34" charset="-128"/>
                <a:cs typeface="Arial Unicode MS" panose="020B0604020202020204" pitchFamily="34" charset="-128"/>
              </a:rPr>
              <a:t>Serial parts</a:t>
            </a:r>
          </a:p>
        </p:txBody>
      </p:sp>
      <p:sp>
        <p:nvSpPr>
          <p:cNvPr id="72" name="TextBox 71"/>
          <p:cNvSpPr txBox="1"/>
          <p:nvPr/>
        </p:nvSpPr>
        <p:spPr>
          <a:xfrm>
            <a:off x="6299293" y="1625499"/>
            <a:ext cx="1470879" cy="784317"/>
          </a:xfrm>
          <a:prstGeom prst="rect">
            <a:avLst/>
          </a:prstGeom>
          <a:noFill/>
        </p:spPr>
        <p:txBody>
          <a:bodyPr wrap="square" lIns="0" tIns="0" rIns="0" bIns="0" rtlCol="0" anchor="b" anchorCtr="0">
            <a:spAutoFit/>
          </a:bodyPr>
          <a:lstStyle/>
          <a:p>
            <a:pPr algn="ctr"/>
            <a:r>
              <a:rPr lang="en-US" sz="1499" b="1" dirty="0">
                <a:solidFill>
                  <a:srgbClr val="3C464B"/>
                </a:solidFill>
                <a:ea typeface="Arial Unicode MS" panose="020B0604020202020204" pitchFamily="34" charset="-128"/>
                <a:cs typeface="Arial Unicode MS" panose="020B0604020202020204" pitchFamily="34" charset="-128"/>
              </a:rPr>
              <a:t>Turbine blade </a:t>
            </a:r>
            <a:r>
              <a:rPr lang="en-US" sz="1199" dirty="0">
                <a:solidFill>
                  <a:srgbClr val="3C464B"/>
                </a:solidFill>
                <a:ea typeface="Arial Unicode MS" panose="020B0604020202020204" pitchFamily="34" charset="-128"/>
                <a:cs typeface="Arial Unicode MS" panose="020B0604020202020204" pitchFamily="34" charset="-128"/>
              </a:rPr>
              <a:t>printed &amp; tested in engine</a:t>
            </a:r>
            <a:br>
              <a:rPr lang="en-US" sz="1199" dirty="0">
                <a:solidFill>
                  <a:srgbClr val="3C464B"/>
                </a:solidFill>
                <a:ea typeface="Arial Unicode MS" panose="020B0604020202020204" pitchFamily="34" charset="-128"/>
                <a:cs typeface="Arial Unicode MS" panose="020B0604020202020204" pitchFamily="34" charset="-128"/>
              </a:rPr>
            </a:br>
            <a:r>
              <a:rPr lang="en-US" sz="1199" dirty="0">
                <a:solidFill>
                  <a:srgbClr val="3C464B"/>
                </a:solidFill>
                <a:ea typeface="Arial Unicode MS" panose="020B0604020202020204" pitchFamily="34" charset="-128"/>
                <a:cs typeface="Arial Unicode MS" panose="020B0604020202020204" pitchFamily="34" charset="-128"/>
              </a:rPr>
              <a:t> (SGT-400)</a:t>
            </a:r>
          </a:p>
        </p:txBody>
      </p:sp>
      <p:pic>
        <p:nvPicPr>
          <p:cNvPr id="74" name="Picture 73"/>
          <p:cNvPicPr>
            <a:picLocks noChangeAspect="1"/>
          </p:cNvPicPr>
          <p:nvPr/>
        </p:nvPicPr>
        <p:blipFill rotWithShape="1">
          <a:blip r:embed="rId14" cstate="print">
            <a:extLst>
              <a:ext uri="{28A0092B-C50C-407E-A947-70E740481C1C}">
                <a14:useLocalDpi xmlns:a14="http://schemas.microsoft.com/office/drawing/2010/main"/>
              </a:ext>
            </a:extLst>
          </a:blip>
          <a:srcRect/>
          <a:stretch/>
        </p:blipFill>
        <p:spPr>
          <a:xfrm>
            <a:off x="8675602" y="1033380"/>
            <a:ext cx="403552" cy="1037720"/>
          </a:xfrm>
          <a:prstGeom prst="rect">
            <a:avLst/>
          </a:prstGeom>
        </p:spPr>
      </p:pic>
      <p:sp>
        <p:nvSpPr>
          <p:cNvPr id="76" name="TextBox 75">
            <a:extLst>
              <a:ext uri="{FF2B5EF4-FFF2-40B4-BE49-F238E27FC236}">
                <a16:creationId xmlns:a16="http://schemas.microsoft.com/office/drawing/2014/main" id="{E307369C-0313-4AAD-AB3C-A9E4351EAB03}"/>
              </a:ext>
            </a:extLst>
          </p:cNvPr>
          <p:cNvSpPr txBox="1"/>
          <p:nvPr/>
        </p:nvSpPr>
        <p:spPr>
          <a:xfrm>
            <a:off x="1449571" y="1310826"/>
            <a:ext cx="1148152" cy="645946"/>
          </a:xfrm>
          <a:prstGeom prst="rect">
            <a:avLst/>
          </a:prstGeom>
          <a:noFill/>
        </p:spPr>
        <p:txBody>
          <a:bodyPr wrap="square" lIns="0" tIns="0" rIns="0" bIns="0" rtlCol="0" anchor="b" anchorCtr="0">
            <a:spAutoFit/>
          </a:bodyPr>
          <a:lstStyle/>
          <a:p>
            <a:pPr algn="ctr"/>
            <a:r>
              <a:rPr lang="en-US" sz="1199" dirty="0">
                <a:solidFill>
                  <a:srgbClr val="3C464B"/>
                </a:solidFill>
                <a:ea typeface="Arial Unicode MS" panose="020B0604020202020204" pitchFamily="34" charset="-128"/>
                <a:cs typeface="Arial Unicode MS" panose="020B0604020202020204" pitchFamily="34" charset="-128"/>
              </a:rPr>
              <a:t>First SGT-800 </a:t>
            </a:r>
            <a:r>
              <a:rPr lang="en-US" sz="1499" b="1" dirty="0">
                <a:solidFill>
                  <a:srgbClr val="3C464B"/>
                </a:solidFill>
                <a:ea typeface="Arial Unicode MS" panose="020B0604020202020204" pitchFamily="34" charset="-128"/>
                <a:cs typeface="Arial Unicode MS" panose="020B0604020202020204" pitchFamily="34" charset="-128"/>
              </a:rPr>
              <a:t>Repair</a:t>
            </a:r>
            <a:br>
              <a:rPr lang="en-US" sz="1499" b="1" dirty="0">
                <a:solidFill>
                  <a:srgbClr val="3C464B"/>
                </a:solidFill>
                <a:ea typeface="Arial Unicode MS" panose="020B0604020202020204" pitchFamily="34" charset="-128"/>
                <a:cs typeface="Arial Unicode MS" panose="020B0604020202020204" pitchFamily="34" charset="-128"/>
              </a:rPr>
            </a:br>
            <a:r>
              <a:rPr lang="en-US" sz="1499" b="1" dirty="0">
                <a:solidFill>
                  <a:srgbClr val="3C464B"/>
                </a:solidFill>
                <a:ea typeface="Arial Unicode MS" panose="020B0604020202020204" pitchFamily="34" charset="-128"/>
                <a:cs typeface="Arial Unicode MS" panose="020B0604020202020204" pitchFamily="34" charset="-128"/>
              </a:rPr>
              <a:t>Application</a:t>
            </a:r>
            <a:endParaRPr lang="en-US" sz="1199" b="1" dirty="0">
              <a:solidFill>
                <a:srgbClr val="3C464B"/>
              </a:solidFill>
              <a:ea typeface="Arial Unicode MS" panose="020B0604020202020204" pitchFamily="34" charset="-128"/>
              <a:cs typeface="Arial Unicode MS" panose="020B0604020202020204" pitchFamily="34" charset="-128"/>
            </a:endParaRPr>
          </a:p>
        </p:txBody>
      </p:sp>
      <p:pic>
        <p:nvPicPr>
          <p:cNvPr id="77" name="Picture 23">
            <a:extLst>
              <a:ext uri="{FF2B5EF4-FFF2-40B4-BE49-F238E27FC236}">
                <a16:creationId xmlns:a16="http://schemas.microsoft.com/office/drawing/2014/main" id="{4A9C0E81-8EA2-43E9-90FA-1470C8B93EFE}"/>
              </a:ext>
            </a:extLst>
          </p:cNvPr>
          <p:cNvPicPr>
            <a:picLocks noChangeAspect="1"/>
          </p:cNvPicPr>
          <p:nvPr/>
        </p:nvPicPr>
        <p:blipFill rotWithShape="1">
          <a:blip r:embed="rId15" cstate="print">
            <a:extLst>
              <a:ext uri="{28A0092B-C50C-407E-A947-70E740481C1C}">
                <a14:useLocalDpi xmlns:a14="http://schemas.microsoft.com/office/drawing/2010/main"/>
              </a:ext>
            </a:extLst>
          </a:blip>
          <a:srcRect/>
          <a:stretch/>
        </p:blipFill>
        <p:spPr>
          <a:xfrm>
            <a:off x="573839" y="1453197"/>
            <a:ext cx="903115" cy="1016963"/>
          </a:xfrm>
          <a:prstGeom prst="rect">
            <a:avLst/>
          </a:prstGeom>
          <a:noFill/>
          <a:ln>
            <a:noFill/>
          </a:ln>
        </p:spPr>
      </p:pic>
      <p:cxnSp>
        <p:nvCxnSpPr>
          <p:cNvPr id="78" name="Gerade Verbindung 88">
            <a:extLst>
              <a:ext uri="{FF2B5EF4-FFF2-40B4-BE49-F238E27FC236}">
                <a16:creationId xmlns:a16="http://schemas.microsoft.com/office/drawing/2014/main" id="{FD35B322-DA3D-45A6-A4D1-066BABFEECF2}"/>
              </a:ext>
            </a:extLst>
          </p:cNvPr>
          <p:cNvCxnSpPr>
            <a:cxnSpLocks/>
          </p:cNvCxnSpPr>
          <p:nvPr/>
        </p:nvCxnSpPr>
        <p:spPr bwMode="auto">
          <a:xfrm flipV="1">
            <a:off x="2565220" y="1697631"/>
            <a:ext cx="0" cy="958288"/>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pic>
        <p:nvPicPr>
          <p:cNvPr id="42" name="Picture 2" descr="C:\_CG PG GT_Lokal\08_Projekte\_AM-Pics\Pressebilder\Materials-Solutions_Ltd.jpg"/>
          <p:cNvPicPr>
            <a:picLocks noChangeAspect="1" noChangeArrowheads="1"/>
          </p:cNvPicPr>
          <p:nvPr/>
        </p:nvPicPr>
        <p:blipFill>
          <a:blip r:embed="rId16" cstate="print">
            <a:extLst>
              <a:ext uri="{28A0092B-C50C-407E-A947-70E740481C1C}">
                <a14:useLocalDpi xmlns:a14="http://schemas.microsoft.com/office/drawing/2010/main"/>
              </a:ext>
            </a:extLst>
          </a:blip>
          <a:srcRect/>
          <a:stretch>
            <a:fillRect/>
          </a:stretch>
        </p:blipFill>
        <p:spPr bwMode="auto">
          <a:xfrm>
            <a:off x="7660810" y="4002164"/>
            <a:ext cx="1104256" cy="620677"/>
          </a:xfrm>
          <a:prstGeom prst="rect">
            <a:avLst/>
          </a:prstGeom>
          <a:noFill/>
          <a:extLst>
            <a:ext uri="{909E8E84-426E-40DD-AFC4-6F175D3DCCD1}">
              <a14:hiddenFill xmlns:a14="http://schemas.microsoft.com/office/drawing/2010/main">
                <a:solidFill>
                  <a:srgbClr val="FFFFFF"/>
                </a:solidFill>
              </a14:hiddenFill>
            </a:ext>
          </a:extLst>
        </p:spPr>
      </p:pic>
      <p:cxnSp>
        <p:nvCxnSpPr>
          <p:cNvPr id="43" name="Gerade Verbindung 90"/>
          <p:cNvCxnSpPr>
            <a:cxnSpLocks/>
          </p:cNvCxnSpPr>
          <p:nvPr/>
        </p:nvCxnSpPr>
        <p:spPr bwMode="auto">
          <a:xfrm flipH="1" flipV="1">
            <a:off x="8310611" y="2890193"/>
            <a:ext cx="1428" cy="404789"/>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44" name="TextBox 51"/>
          <p:cNvSpPr txBox="1"/>
          <p:nvPr/>
        </p:nvSpPr>
        <p:spPr>
          <a:xfrm>
            <a:off x="7535301" y="3312130"/>
            <a:ext cx="1489875" cy="645946"/>
          </a:xfrm>
          <a:prstGeom prst="rect">
            <a:avLst/>
          </a:prstGeom>
          <a:noFill/>
        </p:spPr>
        <p:txBody>
          <a:bodyPr wrap="square" lIns="0" tIns="0" rIns="0" bIns="0" rtlCol="0" anchor="b" anchorCtr="0">
            <a:spAutoFit/>
          </a:bodyPr>
          <a:lstStyle>
            <a:defPPr>
              <a:defRPr lang="de-DE"/>
            </a:defPPr>
            <a:lvl1pPr algn="ctr">
              <a:spcBef>
                <a:spcPts val="0"/>
              </a:spcBef>
              <a:defRPr sz="1600" b="1">
                <a:latin typeface="Arial" charset="0"/>
                <a:cs typeface="Arial"/>
              </a:defRPr>
            </a:lvl1pPr>
          </a:lstStyle>
          <a:p>
            <a:r>
              <a:rPr lang="en-US" sz="1499" dirty="0">
                <a:solidFill>
                  <a:srgbClr val="3C464B"/>
                </a:solidFill>
              </a:rPr>
              <a:t>Materials </a:t>
            </a:r>
            <a:br>
              <a:rPr lang="en-US" sz="1499" dirty="0">
                <a:solidFill>
                  <a:srgbClr val="3C464B"/>
                </a:solidFill>
              </a:rPr>
            </a:br>
            <a:r>
              <a:rPr lang="en-US" sz="1499" dirty="0">
                <a:solidFill>
                  <a:srgbClr val="3C464B"/>
                </a:solidFill>
              </a:rPr>
              <a:t>Solutions </a:t>
            </a:r>
            <a:br>
              <a:rPr lang="en-US" sz="1499" dirty="0">
                <a:solidFill>
                  <a:srgbClr val="3C464B"/>
                </a:solidFill>
              </a:rPr>
            </a:br>
            <a:r>
              <a:rPr lang="en-US" sz="1199" b="0" dirty="0">
                <a:solidFill>
                  <a:srgbClr val="3C464B"/>
                </a:solidFill>
              </a:rPr>
              <a:t>move into new facility</a:t>
            </a:r>
          </a:p>
        </p:txBody>
      </p:sp>
      <p:sp>
        <p:nvSpPr>
          <p:cNvPr id="46" name="Rectangle 45">
            <a:extLst>
              <a:ext uri="{FF2B5EF4-FFF2-40B4-BE49-F238E27FC236}">
                <a16:creationId xmlns:a16="http://schemas.microsoft.com/office/drawing/2014/main" id="{AF748D84-A0B8-4101-B55D-53B4A2F0FA28}"/>
              </a:ext>
            </a:extLst>
          </p:cNvPr>
          <p:cNvSpPr>
            <a:spLocks/>
          </p:cNvSpPr>
          <p:nvPr/>
        </p:nvSpPr>
        <p:spPr bwMode="gray">
          <a:xfrm>
            <a:off x="4281248" y="845060"/>
            <a:ext cx="1614283" cy="526364"/>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91440" tIns="91440" rIns="91440" bIns="91440" numCol="1" spcCol="72000" rtlCol="0" anchor="ctr">
            <a:noAutofit/>
          </a:bodyPr>
          <a:lstStyle/>
          <a:p>
            <a:pPr algn="ctr">
              <a:lnSpc>
                <a:spcPct val="110000"/>
              </a:lnSpc>
              <a:spcBef>
                <a:spcPct val="0"/>
              </a:spcBef>
              <a:buFont typeface="Wingdings" charset="0"/>
              <a:buNone/>
            </a:pPr>
            <a:r>
              <a:rPr lang="en-US" sz="1050" b="1" dirty="0">
                <a:solidFill>
                  <a:schemeClr val="bg1"/>
                </a:solidFill>
                <a:ea typeface="Arial Unicode MS" panose="020B0604020202020204" pitchFamily="34" charset="-128"/>
                <a:cs typeface="Arial Unicode MS" panose="020B0604020202020204" pitchFamily="34" charset="-128"/>
              </a:rPr>
              <a:t>Over 35,000 Hours in Operation</a:t>
            </a:r>
          </a:p>
        </p:txBody>
      </p:sp>
    </p:spTree>
    <p:custDataLst>
      <p:tags r:id="rId2"/>
    </p:custDataLst>
    <p:extLst>
      <p:ext uri="{BB962C8B-B14F-4D97-AF65-F5344CB8AC3E}">
        <p14:creationId xmlns:p14="http://schemas.microsoft.com/office/powerpoint/2010/main" val="17842796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Object 56" hidden="1"/>
          <p:cNvGraphicFramePr>
            <a:graphicFrameLocks noChangeAspect="1"/>
          </p:cNvGraphicFramePr>
          <p:nvPr>
            <p:custDataLst>
              <p:tags r:id="rId3"/>
            </p:custDataLst>
            <p:extLst>
              <p:ext uri="{D42A27DB-BD31-4B8C-83A1-F6EECF244321}">
                <p14:modId xmlns:p14="http://schemas.microsoft.com/office/powerpoint/2010/main" val="1175426833"/>
              </p:ext>
            </p:extLst>
          </p:nvPr>
        </p:nvGraphicFramePr>
        <p:xfrm>
          <a:off x="1190" y="2530"/>
          <a:ext cx="1190" cy="1190"/>
        </p:xfrm>
        <a:graphic>
          <a:graphicData uri="http://schemas.openxmlformats.org/presentationml/2006/ole">
            <mc:AlternateContent xmlns:mc="http://schemas.openxmlformats.org/markup-compatibility/2006">
              <mc:Choice xmlns:v="urn:schemas-microsoft-com:vml" Requires="v">
                <p:oleObj spid="_x0000_s206880" name="think-cell Slide" r:id="rId7" imgW="360" imgH="360" progId="TCLayout.ActiveDocument.1">
                  <p:embed/>
                </p:oleObj>
              </mc:Choice>
              <mc:Fallback>
                <p:oleObj name="think-cell Slide" r:id="rId7" imgW="360" imgH="360" progId="TCLayout.ActiveDocument.1">
                  <p:embed/>
                  <p:pic>
                    <p:nvPicPr>
                      <p:cNvPr id="57" name="Object 56" hidden="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190" y="2530"/>
                        <a:ext cx="1190" cy="119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6" name="Rectangle 55" hidden="1"/>
          <p:cNvSpPr/>
          <p:nvPr>
            <p:custDataLst>
              <p:tags r:id="rId4"/>
            </p:custDataLst>
          </p:nvPr>
        </p:nvSpPr>
        <p:spPr bwMode="auto">
          <a:xfrm>
            <a:off x="0" y="1339"/>
            <a:ext cx="119001" cy="119001"/>
          </a:xfrm>
          <a:prstGeom prst="rect">
            <a:avLst/>
          </a:prstGeom>
          <a:solidFill>
            <a:srgbClr val="FFFFFF"/>
          </a:solidFill>
          <a:ln>
            <a:solidFill>
              <a:srgbClr val="879BAA"/>
            </a:solidFill>
            <a:miter lim="800000"/>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none" lIns="0" tIns="0" rIns="0" bIns="0" numCol="1" spcCol="0" rtlCol="0" anchor="t" anchorCtr="0">
            <a:noAutofit/>
          </a:bodyPr>
          <a:lstStyle/>
          <a:p>
            <a:pPr algn="ctr">
              <a:spcBef>
                <a:spcPct val="0"/>
              </a:spcBef>
              <a:buClr>
                <a:srgbClr val="879BAA"/>
              </a:buClr>
            </a:pPr>
            <a:endParaRPr lang="en-US" sz="1600" b="1" kern="0" dirty="0">
              <a:solidFill>
                <a:srgbClr val="000000"/>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le 1"/>
          <p:cNvSpPr>
            <a:spLocks noGrp="1"/>
          </p:cNvSpPr>
          <p:nvPr>
            <p:ph type="title"/>
          </p:nvPr>
        </p:nvSpPr>
        <p:spPr>
          <a:prstGeom prst="rect">
            <a:avLst/>
          </a:prstGeom>
        </p:spPr>
        <p:txBody>
          <a:bodyPr vert="horz" wrap="square" lIns="469555" tIns="296845" rIns="1592171" bIns="175409" numCol="1" anchor="b" anchorCtr="0" compatLnSpc="1">
            <a:prstTxWarp prst="textNoShape">
              <a:avLst/>
            </a:prstTxWarp>
            <a:noAutofit/>
          </a:bodyPr>
          <a:lstStyle/>
          <a:p>
            <a:br>
              <a:rPr lang="en-US" dirty="0">
                <a:latin typeface="Arial"/>
              </a:rPr>
            </a:br>
            <a:r>
              <a:rPr lang="en-US" dirty="0">
                <a:latin typeface="Arial"/>
              </a:rPr>
              <a:t> </a:t>
            </a:r>
          </a:p>
        </p:txBody>
      </p:sp>
      <p:sp>
        <p:nvSpPr>
          <p:cNvPr id="104" name="Rectangle 116"/>
          <p:cNvSpPr txBox="1">
            <a:spLocks noChangeArrowheads="1"/>
          </p:cNvSpPr>
          <p:nvPr/>
        </p:nvSpPr>
        <p:spPr bwMode="auto">
          <a:xfrm>
            <a:off x="479221" y="1086801"/>
            <a:ext cx="4207020" cy="207621"/>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a:spcBef>
                <a:spcPct val="0"/>
              </a:spcBef>
              <a:defRPr/>
            </a:pPr>
            <a:r>
              <a:rPr lang="en-US" sz="1349" b="1" dirty="0">
                <a:solidFill>
                  <a:srgbClr val="3C464B"/>
                </a:solidFill>
                <a:cs typeface="Arial" pitchFamily="34" charset="0"/>
              </a:rPr>
              <a:t>AM part portfolio ramp-up</a:t>
            </a:r>
            <a:endParaRPr lang="en-US" sz="1349" i="1" baseline="30000" dirty="0">
              <a:solidFill>
                <a:srgbClr val="3C464B"/>
              </a:solidFill>
              <a:cs typeface="Arial" pitchFamily="34" charset="0"/>
            </a:endParaRPr>
          </a:p>
        </p:txBody>
      </p:sp>
      <p:sp>
        <p:nvSpPr>
          <p:cNvPr id="70" name="Abgerundetes Rechteck 3">
            <a:extLst>
              <a:ext uri="{FF2B5EF4-FFF2-40B4-BE49-F238E27FC236}">
                <a16:creationId xmlns:a16="http://schemas.microsoft.com/office/drawing/2014/main" id="{89EBD33E-E823-4A3D-98CC-CB842BB1F4B4}"/>
              </a:ext>
            </a:extLst>
          </p:cNvPr>
          <p:cNvSpPr/>
          <p:nvPr/>
        </p:nvSpPr>
        <p:spPr>
          <a:xfrm>
            <a:off x="78917" y="4070546"/>
            <a:ext cx="2206751" cy="706185"/>
          </a:xfrm>
          <a:prstGeom prst="roundRect">
            <a:avLst>
              <a:gd name="adj" fmla="val 0"/>
            </a:avLst>
          </a:prstGeom>
          <a:solidFill>
            <a:srgbClr val="4BB9B9">
              <a:alpha val="54902"/>
            </a:srgbClr>
          </a:solidFill>
          <a:ln w="3175">
            <a:solidFill>
              <a:schemeClr val="bg1"/>
            </a:solidFill>
          </a:ln>
        </p:spPr>
        <p:txBody>
          <a:bodyPr lIns="26986" tIns="215888" rIns="26986" bIns="26986" anchor="t"/>
          <a:lstStyle/>
          <a:p>
            <a:pPr algn="ctr">
              <a:lnSpc>
                <a:spcPct val="110000"/>
              </a:lnSpc>
            </a:pPr>
            <a:endParaRPr lang="en-US" sz="1199" b="1" dirty="0">
              <a:solidFill>
                <a:srgbClr val="879BAA"/>
              </a:solidFill>
            </a:endParaRPr>
          </a:p>
        </p:txBody>
      </p:sp>
      <p:sp>
        <p:nvSpPr>
          <p:cNvPr id="75" name="Abgerundetes Rechteck 8">
            <a:extLst>
              <a:ext uri="{FF2B5EF4-FFF2-40B4-BE49-F238E27FC236}">
                <a16:creationId xmlns:a16="http://schemas.microsoft.com/office/drawing/2014/main" id="{6060ECFB-686F-415F-BBDE-08A05FA7920E}"/>
              </a:ext>
            </a:extLst>
          </p:cNvPr>
          <p:cNvSpPr/>
          <p:nvPr/>
        </p:nvSpPr>
        <p:spPr>
          <a:xfrm>
            <a:off x="2341838" y="4070546"/>
            <a:ext cx="2206751" cy="706185"/>
          </a:xfrm>
          <a:prstGeom prst="roundRect">
            <a:avLst>
              <a:gd name="adj" fmla="val 0"/>
            </a:avLst>
          </a:prstGeom>
          <a:solidFill>
            <a:srgbClr val="4BB9B9">
              <a:alpha val="54902"/>
            </a:srgbClr>
          </a:solidFill>
          <a:ln w="3175">
            <a:solidFill>
              <a:schemeClr val="bg1"/>
            </a:solidFill>
          </a:ln>
        </p:spPr>
        <p:txBody>
          <a:bodyPr lIns="26986" tIns="215888" rIns="26986" bIns="26986" anchor="t"/>
          <a:lstStyle/>
          <a:p>
            <a:pPr algn="ctr">
              <a:lnSpc>
                <a:spcPct val="110000"/>
              </a:lnSpc>
            </a:pPr>
            <a:endParaRPr lang="en-US" sz="1199" b="1" dirty="0">
              <a:solidFill>
                <a:srgbClr val="879BAA"/>
              </a:solidFill>
            </a:endParaRPr>
          </a:p>
        </p:txBody>
      </p:sp>
      <p:sp>
        <p:nvSpPr>
          <p:cNvPr id="102" name="Abgerundetes Rechteck 4">
            <a:extLst>
              <a:ext uri="{FF2B5EF4-FFF2-40B4-BE49-F238E27FC236}">
                <a16:creationId xmlns:a16="http://schemas.microsoft.com/office/drawing/2014/main" id="{F80CADEB-7AE0-4721-8D01-EEA4027F5146}"/>
              </a:ext>
            </a:extLst>
          </p:cNvPr>
          <p:cNvSpPr/>
          <p:nvPr/>
        </p:nvSpPr>
        <p:spPr>
          <a:xfrm>
            <a:off x="4612455" y="4070546"/>
            <a:ext cx="2196993" cy="706185"/>
          </a:xfrm>
          <a:prstGeom prst="roundRect">
            <a:avLst>
              <a:gd name="adj" fmla="val 0"/>
            </a:avLst>
          </a:prstGeom>
          <a:solidFill>
            <a:srgbClr val="4BB9B9">
              <a:alpha val="54902"/>
            </a:srgbClr>
          </a:solidFill>
          <a:ln w="3175">
            <a:solidFill>
              <a:schemeClr val="bg1"/>
            </a:solidFill>
          </a:ln>
        </p:spPr>
        <p:txBody>
          <a:bodyPr lIns="26986" tIns="215888" rIns="26986" bIns="26986" anchor="t"/>
          <a:lstStyle/>
          <a:p>
            <a:pPr algn="ctr">
              <a:lnSpc>
                <a:spcPct val="110000"/>
              </a:lnSpc>
            </a:pPr>
            <a:endParaRPr lang="en-US" sz="1199" b="1" dirty="0">
              <a:solidFill>
                <a:srgbClr val="879BAA"/>
              </a:solidFill>
            </a:endParaRPr>
          </a:p>
        </p:txBody>
      </p:sp>
      <p:grpSp>
        <p:nvGrpSpPr>
          <p:cNvPr id="4" name="Group 3">
            <a:extLst>
              <a:ext uri="{FF2B5EF4-FFF2-40B4-BE49-F238E27FC236}">
                <a16:creationId xmlns:a16="http://schemas.microsoft.com/office/drawing/2014/main" id="{E6D2A5FF-2BDA-4EE5-A1C7-0CEF43DCD3AF}"/>
              </a:ext>
            </a:extLst>
          </p:cNvPr>
          <p:cNvGrpSpPr/>
          <p:nvPr/>
        </p:nvGrpSpPr>
        <p:grpSpPr>
          <a:xfrm>
            <a:off x="230861" y="1257984"/>
            <a:ext cx="8671899" cy="2788892"/>
            <a:chOff x="3175" y="1443038"/>
            <a:chExt cx="12263009" cy="4752974"/>
          </a:xfrm>
        </p:grpSpPr>
        <p:grpSp>
          <p:nvGrpSpPr>
            <p:cNvPr id="110" name="Gruppieren 134177">
              <a:extLst>
                <a:ext uri="{FF2B5EF4-FFF2-40B4-BE49-F238E27FC236}">
                  <a16:creationId xmlns:a16="http://schemas.microsoft.com/office/drawing/2014/main" id="{7C82332E-F6CE-4448-9A5E-10BD9F4AE52A}"/>
                </a:ext>
              </a:extLst>
            </p:cNvPr>
            <p:cNvGrpSpPr/>
            <p:nvPr/>
          </p:nvGrpSpPr>
          <p:grpSpPr>
            <a:xfrm>
              <a:off x="3175" y="1443038"/>
              <a:ext cx="12263009" cy="4752974"/>
              <a:chOff x="627062" y="1206529"/>
              <a:chExt cx="11618348" cy="4989483"/>
            </a:xfrm>
          </p:grpSpPr>
          <p:sp>
            <p:nvSpPr>
              <p:cNvPr id="115" name="Rechteck 30">
                <a:extLst>
                  <a:ext uri="{FF2B5EF4-FFF2-40B4-BE49-F238E27FC236}">
                    <a16:creationId xmlns:a16="http://schemas.microsoft.com/office/drawing/2014/main" id="{21A71B71-A7E9-4CB8-8508-71216BF518AD}"/>
                  </a:ext>
                </a:extLst>
              </p:cNvPr>
              <p:cNvSpPr/>
              <p:nvPr/>
            </p:nvSpPr>
            <p:spPr bwMode="auto">
              <a:xfrm>
                <a:off x="627062" y="1206529"/>
                <a:ext cx="11554692" cy="4986685"/>
              </a:xfrm>
              <a:custGeom>
                <a:avLst/>
                <a:gdLst/>
                <a:ahLst/>
                <a:cxnLst/>
                <a:rect l="l" t="t" r="r" b="b"/>
                <a:pathLst>
                  <a:path w="11554692" h="4986685">
                    <a:moveTo>
                      <a:pt x="11554659" y="0"/>
                    </a:moveTo>
                    <a:cubicBezTo>
                      <a:pt x="11554659" y="201199"/>
                      <a:pt x="11554659" y="201199"/>
                      <a:pt x="11554659" y="201199"/>
                    </a:cubicBezTo>
                    <a:cubicBezTo>
                      <a:pt x="11119163" y="272510"/>
                      <a:pt x="11119163" y="272510"/>
                      <a:pt x="11119163" y="272510"/>
                    </a:cubicBezTo>
                    <a:cubicBezTo>
                      <a:pt x="10171767" y="440601"/>
                      <a:pt x="9137782" y="506818"/>
                      <a:pt x="10686213" y="888842"/>
                    </a:cubicBezTo>
                    <a:cubicBezTo>
                      <a:pt x="12555536" y="1469518"/>
                      <a:pt x="11391666" y="1688545"/>
                      <a:pt x="7344862" y="2798962"/>
                    </a:cubicBezTo>
                    <a:cubicBezTo>
                      <a:pt x="3298057" y="3909378"/>
                      <a:pt x="3402474" y="4986685"/>
                      <a:pt x="3402474" y="4986685"/>
                    </a:cubicBezTo>
                    <a:cubicBezTo>
                      <a:pt x="0" y="4986685"/>
                      <a:pt x="0" y="4986685"/>
                      <a:pt x="0" y="4986685"/>
                    </a:cubicBezTo>
                    <a:cubicBezTo>
                      <a:pt x="112" y="4986500"/>
                      <a:pt x="815066" y="3644477"/>
                      <a:pt x="2302273" y="3196266"/>
                    </a:cubicBezTo>
                    <a:cubicBezTo>
                      <a:pt x="3789582" y="2748025"/>
                      <a:pt x="5959423" y="2276862"/>
                      <a:pt x="7377970" y="1922853"/>
                    </a:cubicBezTo>
                    <a:cubicBezTo>
                      <a:pt x="8799063" y="1568845"/>
                      <a:pt x="10795724" y="1298881"/>
                      <a:pt x="9239652" y="855733"/>
                    </a:cubicBezTo>
                    <a:cubicBezTo>
                      <a:pt x="7683581" y="415132"/>
                      <a:pt x="10704041" y="101873"/>
                      <a:pt x="11116616" y="45843"/>
                    </a:cubicBezTo>
                    <a:cubicBezTo>
                      <a:pt x="11554659" y="0"/>
                      <a:pt x="11554659" y="0"/>
                      <a:pt x="11554659" y="0"/>
                    </a:cubicBezTo>
                    <a:close/>
                  </a:path>
                </a:pathLst>
              </a:custGeom>
              <a:solidFill>
                <a:srgbClr val="BECD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dirty="0">
                  <a:solidFill>
                    <a:srgbClr val="ADBECB"/>
                  </a:solidFill>
                </a:endParaRPr>
              </a:p>
            </p:txBody>
          </p:sp>
          <p:sp>
            <p:nvSpPr>
              <p:cNvPr id="116" name="Freeform 38">
                <a:extLst>
                  <a:ext uri="{FF2B5EF4-FFF2-40B4-BE49-F238E27FC236}">
                    <a16:creationId xmlns:a16="http://schemas.microsoft.com/office/drawing/2014/main" id="{3EBEEEE9-A37B-4BF1-9FAB-5AE79703E8C6}"/>
                  </a:ext>
                </a:extLst>
              </p:cNvPr>
              <p:cNvSpPr>
                <a:spLocks/>
              </p:cNvSpPr>
              <p:nvPr/>
            </p:nvSpPr>
            <p:spPr bwMode="auto">
              <a:xfrm>
                <a:off x="2246861" y="6130269"/>
                <a:ext cx="53154" cy="65743"/>
              </a:xfrm>
              <a:custGeom>
                <a:avLst/>
                <a:gdLst>
                  <a:gd name="T0" fmla="*/ 16 w 21"/>
                  <a:gd name="T1" fmla="*/ 26 h 26"/>
                  <a:gd name="T2" fmla="*/ 0 w 21"/>
                  <a:gd name="T3" fmla="*/ 24 h 26"/>
                  <a:gd name="T4" fmla="*/ 5 w 21"/>
                  <a:gd name="T5" fmla="*/ 0 h 26"/>
                  <a:gd name="T6" fmla="*/ 21 w 21"/>
                  <a:gd name="T7" fmla="*/ 4 h 26"/>
                  <a:gd name="T8" fmla="*/ 16 w 21"/>
                  <a:gd name="T9" fmla="*/ 26 h 26"/>
                </a:gdLst>
                <a:ahLst/>
                <a:cxnLst>
                  <a:cxn ang="0">
                    <a:pos x="T0" y="T1"/>
                  </a:cxn>
                  <a:cxn ang="0">
                    <a:pos x="T2" y="T3"/>
                  </a:cxn>
                  <a:cxn ang="0">
                    <a:pos x="T4" y="T5"/>
                  </a:cxn>
                  <a:cxn ang="0">
                    <a:pos x="T6" y="T7"/>
                  </a:cxn>
                  <a:cxn ang="0">
                    <a:pos x="T8" y="T9"/>
                  </a:cxn>
                </a:cxnLst>
                <a:rect l="0" t="0" r="r" b="b"/>
                <a:pathLst>
                  <a:path w="21" h="26">
                    <a:moveTo>
                      <a:pt x="16" y="26"/>
                    </a:moveTo>
                    <a:cubicBezTo>
                      <a:pt x="0" y="24"/>
                      <a:pt x="0" y="24"/>
                      <a:pt x="0" y="24"/>
                    </a:cubicBezTo>
                    <a:cubicBezTo>
                      <a:pt x="0" y="24"/>
                      <a:pt x="1" y="15"/>
                      <a:pt x="5" y="0"/>
                    </a:cubicBezTo>
                    <a:cubicBezTo>
                      <a:pt x="21" y="4"/>
                      <a:pt x="21" y="4"/>
                      <a:pt x="21" y="4"/>
                    </a:cubicBezTo>
                    <a:cubicBezTo>
                      <a:pt x="17" y="18"/>
                      <a:pt x="16" y="26"/>
                      <a:pt x="16"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sp>
            <p:nvSpPr>
              <p:cNvPr id="117" name="Freeform 39">
                <a:extLst>
                  <a:ext uri="{FF2B5EF4-FFF2-40B4-BE49-F238E27FC236}">
                    <a16:creationId xmlns:a16="http://schemas.microsoft.com/office/drawing/2014/main" id="{FB56CF10-C1F4-40A8-B321-75E1C903A32B}"/>
                  </a:ext>
                </a:extLst>
              </p:cNvPr>
              <p:cNvSpPr>
                <a:spLocks noEditPoints="1"/>
              </p:cNvSpPr>
              <p:nvPr/>
            </p:nvSpPr>
            <p:spPr bwMode="auto">
              <a:xfrm>
                <a:off x="2297217" y="1354801"/>
                <a:ext cx="9269780" cy="4670559"/>
              </a:xfrm>
              <a:custGeom>
                <a:avLst/>
                <a:gdLst>
                  <a:gd name="T0" fmla="*/ 15 w 3640"/>
                  <a:gd name="T1" fmla="*/ 1834 h 1834"/>
                  <a:gd name="T2" fmla="*/ 57 w 3640"/>
                  <a:gd name="T3" fmla="*/ 1749 h 1834"/>
                  <a:gd name="T4" fmla="*/ 110 w 3640"/>
                  <a:gd name="T5" fmla="*/ 1671 h 1834"/>
                  <a:gd name="T6" fmla="*/ 172 w 3640"/>
                  <a:gd name="T7" fmla="*/ 1600 h 1834"/>
                  <a:gd name="T8" fmla="*/ 242 w 3640"/>
                  <a:gd name="T9" fmla="*/ 1535 h 1834"/>
                  <a:gd name="T10" fmla="*/ 316 w 3640"/>
                  <a:gd name="T11" fmla="*/ 1476 h 1834"/>
                  <a:gd name="T12" fmla="*/ 395 w 3640"/>
                  <a:gd name="T13" fmla="*/ 1423 h 1834"/>
                  <a:gd name="T14" fmla="*/ 478 w 3640"/>
                  <a:gd name="T15" fmla="*/ 1375 h 1834"/>
                  <a:gd name="T16" fmla="*/ 563 w 3640"/>
                  <a:gd name="T17" fmla="*/ 1333 h 1834"/>
                  <a:gd name="T18" fmla="*/ 650 w 3640"/>
                  <a:gd name="T19" fmla="*/ 1294 h 1834"/>
                  <a:gd name="T20" fmla="*/ 739 w 3640"/>
                  <a:gd name="T21" fmla="*/ 1260 h 1834"/>
                  <a:gd name="T22" fmla="*/ 875 w 3640"/>
                  <a:gd name="T23" fmla="*/ 1214 h 1834"/>
                  <a:gd name="T24" fmla="*/ 962 w 3640"/>
                  <a:gd name="T25" fmla="*/ 1171 h 1834"/>
                  <a:gd name="T26" fmla="*/ 1054 w 3640"/>
                  <a:gd name="T27" fmla="*/ 1143 h 1834"/>
                  <a:gd name="T28" fmla="*/ 1146 w 3640"/>
                  <a:gd name="T29" fmla="*/ 1115 h 1834"/>
                  <a:gd name="T30" fmla="*/ 1238 w 3640"/>
                  <a:gd name="T31" fmla="*/ 1088 h 1834"/>
                  <a:gd name="T32" fmla="*/ 1330 w 3640"/>
                  <a:gd name="T33" fmla="*/ 1062 h 1834"/>
                  <a:gd name="T34" fmla="*/ 1422 w 3640"/>
                  <a:gd name="T35" fmla="*/ 1035 h 1834"/>
                  <a:gd name="T36" fmla="*/ 1515 w 3640"/>
                  <a:gd name="T37" fmla="*/ 1010 h 1834"/>
                  <a:gd name="T38" fmla="*/ 1607 w 3640"/>
                  <a:gd name="T39" fmla="*/ 984 h 1834"/>
                  <a:gd name="T40" fmla="*/ 1700 w 3640"/>
                  <a:gd name="T41" fmla="*/ 959 h 1834"/>
                  <a:gd name="T42" fmla="*/ 1792 w 3640"/>
                  <a:gd name="T43" fmla="*/ 934 h 1834"/>
                  <a:gd name="T44" fmla="*/ 1885 w 3640"/>
                  <a:gd name="T45" fmla="*/ 910 h 1834"/>
                  <a:gd name="T46" fmla="*/ 1978 w 3640"/>
                  <a:gd name="T47" fmla="*/ 885 h 1834"/>
                  <a:gd name="T48" fmla="*/ 2071 w 3640"/>
                  <a:gd name="T49" fmla="*/ 862 h 1834"/>
                  <a:gd name="T50" fmla="*/ 2164 w 3640"/>
                  <a:gd name="T51" fmla="*/ 838 h 1834"/>
                  <a:gd name="T52" fmla="*/ 2256 w 3640"/>
                  <a:gd name="T53" fmla="*/ 815 h 1834"/>
                  <a:gd name="T54" fmla="*/ 2350 w 3640"/>
                  <a:gd name="T55" fmla="*/ 792 h 1834"/>
                  <a:gd name="T56" fmla="*/ 2443 w 3640"/>
                  <a:gd name="T57" fmla="*/ 769 h 1834"/>
                  <a:gd name="T58" fmla="*/ 2536 w 3640"/>
                  <a:gd name="T59" fmla="*/ 746 h 1834"/>
                  <a:gd name="T60" fmla="*/ 2629 w 3640"/>
                  <a:gd name="T61" fmla="*/ 724 h 1834"/>
                  <a:gd name="T62" fmla="*/ 2722 w 3640"/>
                  <a:gd name="T63" fmla="*/ 702 h 1834"/>
                  <a:gd name="T64" fmla="*/ 2816 w 3640"/>
                  <a:gd name="T65" fmla="*/ 679 h 1834"/>
                  <a:gd name="T66" fmla="*/ 2909 w 3640"/>
                  <a:gd name="T67" fmla="*/ 657 h 1834"/>
                  <a:gd name="T68" fmla="*/ 3001 w 3640"/>
                  <a:gd name="T69" fmla="*/ 633 h 1834"/>
                  <a:gd name="T70" fmla="*/ 3093 w 3640"/>
                  <a:gd name="T71" fmla="*/ 607 h 1834"/>
                  <a:gd name="T72" fmla="*/ 3185 w 3640"/>
                  <a:gd name="T73" fmla="*/ 578 h 1834"/>
                  <a:gd name="T74" fmla="*/ 3275 w 3640"/>
                  <a:gd name="T75" fmla="*/ 547 h 1834"/>
                  <a:gd name="T76" fmla="*/ 3364 w 3640"/>
                  <a:gd name="T77" fmla="*/ 513 h 1834"/>
                  <a:gd name="T78" fmla="*/ 3451 w 3640"/>
                  <a:gd name="T79" fmla="*/ 474 h 1834"/>
                  <a:gd name="T80" fmla="*/ 3511 w 3640"/>
                  <a:gd name="T81" fmla="*/ 430 h 1834"/>
                  <a:gd name="T82" fmla="*/ 3477 w 3640"/>
                  <a:gd name="T83" fmla="*/ 392 h 1834"/>
                  <a:gd name="T84" fmla="*/ 3395 w 3640"/>
                  <a:gd name="T85" fmla="*/ 347 h 1834"/>
                  <a:gd name="T86" fmla="*/ 3306 w 3640"/>
                  <a:gd name="T87" fmla="*/ 312 h 1834"/>
                  <a:gd name="T88" fmla="*/ 3215 w 3640"/>
                  <a:gd name="T89" fmla="*/ 284 h 1834"/>
                  <a:gd name="T90" fmla="*/ 3123 w 3640"/>
                  <a:gd name="T91" fmla="*/ 255 h 1834"/>
                  <a:gd name="T92" fmla="*/ 3035 w 3640"/>
                  <a:gd name="T93" fmla="*/ 214 h 1834"/>
                  <a:gd name="T94" fmla="*/ 3037 w 3640"/>
                  <a:gd name="T95" fmla="*/ 141 h 1834"/>
                  <a:gd name="T96" fmla="*/ 3123 w 3640"/>
                  <a:gd name="T97" fmla="*/ 106 h 1834"/>
                  <a:gd name="T98" fmla="*/ 3215 w 3640"/>
                  <a:gd name="T99" fmla="*/ 83 h 1834"/>
                  <a:gd name="T100" fmla="*/ 3309 w 3640"/>
                  <a:gd name="T101" fmla="*/ 66 h 1834"/>
                  <a:gd name="T102" fmla="*/ 3333 w 3640"/>
                  <a:gd name="T103" fmla="*/ 62 h 1834"/>
                  <a:gd name="T104" fmla="*/ 3451 w 3640"/>
                  <a:gd name="T105" fmla="*/ 44 h 1834"/>
                  <a:gd name="T106" fmla="*/ 3546 w 3640"/>
                  <a:gd name="T107" fmla="*/ 30 h 1834"/>
                  <a:gd name="T108" fmla="*/ 3640 w 3640"/>
                  <a:gd name="T109" fmla="*/ 16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0" h="1834">
                    <a:moveTo>
                      <a:pt x="15" y="1834"/>
                    </a:moveTo>
                    <a:cubicBezTo>
                      <a:pt x="0" y="1829"/>
                      <a:pt x="0" y="1829"/>
                      <a:pt x="0" y="1829"/>
                    </a:cubicBezTo>
                    <a:cubicBezTo>
                      <a:pt x="6" y="1814"/>
                      <a:pt x="12" y="1799"/>
                      <a:pt x="20" y="1784"/>
                    </a:cubicBezTo>
                    <a:cubicBezTo>
                      <a:pt x="34" y="1791"/>
                      <a:pt x="34" y="1791"/>
                      <a:pt x="34" y="1791"/>
                    </a:cubicBezTo>
                    <a:cubicBezTo>
                      <a:pt x="27" y="1806"/>
                      <a:pt x="21" y="1820"/>
                      <a:pt x="15" y="1834"/>
                    </a:cubicBezTo>
                    <a:close/>
                    <a:moveTo>
                      <a:pt x="57" y="1749"/>
                    </a:moveTo>
                    <a:cubicBezTo>
                      <a:pt x="43" y="1741"/>
                      <a:pt x="43" y="1741"/>
                      <a:pt x="43" y="1741"/>
                    </a:cubicBezTo>
                    <a:cubicBezTo>
                      <a:pt x="51" y="1728"/>
                      <a:pt x="60" y="1714"/>
                      <a:pt x="69" y="1700"/>
                    </a:cubicBezTo>
                    <a:cubicBezTo>
                      <a:pt x="82" y="1709"/>
                      <a:pt x="82" y="1709"/>
                      <a:pt x="82" y="1709"/>
                    </a:cubicBezTo>
                    <a:cubicBezTo>
                      <a:pt x="73" y="1723"/>
                      <a:pt x="64" y="1736"/>
                      <a:pt x="57" y="1749"/>
                    </a:cubicBezTo>
                    <a:close/>
                    <a:moveTo>
                      <a:pt x="110" y="1671"/>
                    </a:moveTo>
                    <a:cubicBezTo>
                      <a:pt x="97" y="1661"/>
                      <a:pt x="97" y="1661"/>
                      <a:pt x="97" y="1661"/>
                    </a:cubicBezTo>
                    <a:cubicBezTo>
                      <a:pt x="107" y="1649"/>
                      <a:pt x="117" y="1636"/>
                      <a:pt x="128" y="1624"/>
                    </a:cubicBezTo>
                    <a:cubicBezTo>
                      <a:pt x="140" y="1635"/>
                      <a:pt x="140" y="1635"/>
                      <a:pt x="140" y="1635"/>
                    </a:cubicBezTo>
                    <a:cubicBezTo>
                      <a:pt x="130" y="1647"/>
                      <a:pt x="119" y="1659"/>
                      <a:pt x="110" y="1671"/>
                    </a:cubicBezTo>
                    <a:close/>
                    <a:moveTo>
                      <a:pt x="172" y="1600"/>
                    </a:moveTo>
                    <a:cubicBezTo>
                      <a:pt x="161" y="1589"/>
                      <a:pt x="161" y="1589"/>
                      <a:pt x="161" y="1589"/>
                    </a:cubicBezTo>
                    <a:cubicBezTo>
                      <a:pt x="172" y="1577"/>
                      <a:pt x="183" y="1566"/>
                      <a:pt x="195" y="1555"/>
                    </a:cubicBezTo>
                    <a:cubicBezTo>
                      <a:pt x="206" y="1566"/>
                      <a:pt x="206" y="1566"/>
                      <a:pt x="206" y="1566"/>
                    </a:cubicBezTo>
                    <a:cubicBezTo>
                      <a:pt x="194" y="1577"/>
                      <a:pt x="183" y="1589"/>
                      <a:pt x="172" y="1600"/>
                    </a:cubicBezTo>
                    <a:close/>
                    <a:moveTo>
                      <a:pt x="242" y="1535"/>
                    </a:moveTo>
                    <a:cubicBezTo>
                      <a:pt x="231" y="1523"/>
                      <a:pt x="231" y="1523"/>
                      <a:pt x="231" y="1523"/>
                    </a:cubicBezTo>
                    <a:cubicBezTo>
                      <a:pt x="243" y="1512"/>
                      <a:pt x="256" y="1502"/>
                      <a:pt x="268" y="1492"/>
                    </a:cubicBezTo>
                    <a:cubicBezTo>
                      <a:pt x="278" y="1505"/>
                      <a:pt x="278" y="1505"/>
                      <a:pt x="278" y="1505"/>
                    </a:cubicBezTo>
                    <a:cubicBezTo>
                      <a:pt x="266" y="1514"/>
                      <a:pt x="253" y="1525"/>
                      <a:pt x="242" y="1535"/>
                    </a:cubicBezTo>
                    <a:close/>
                    <a:moveTo>
                      <a:pt x="316" y="1476"/>
                    </a:moveTo>
                    <a:cubicBezTo>
                      <a:pt x="307" y="1463"/>
                      <a:pt x="307" y="1463"/>
                      <a:pt x="307" y="1463"/>
                    </a:cubicBezTo>
                    <a:cubicBezTo>
                      <a:pt x="320" y="1454"/>
                      <a:pt x="333" y="1445"/>
                      <a:pt x="347" y="1436"/>
                    </a:cubicBezTo>
                    <a:cubicBezTo>
                      <a:pt x="355" y="1449"/>
                      <a:pt x="355" y="1449"/>
                      <a:pt x="355" y="1449"/>
                    </a:cubicBezTo>
                    <a:cubicBezTo>
                      <a:pt x="342" y="1458"/>
                      <a:pt x="329" y="1467"/>
                      <a:pt x="316" y="1476"/>
                    </a:cubicBezTo>
                    <a:close/>
                    <a:moveTo>
                      <a:pt x="395" y="1423"/>
                    </a:moveTo>
                    <a:cubicBezTo>
                      <a:pt x="387" y="1409"/>
                      <a:pt x="387" y="1409"/>
                      <a:pt x="387" y="1409"/>
                    </a:cubicBezTo>
                    <a:cubicBezTo>
                      <a:pt x="400" y="1401"/>
                      <a:pt x="414" y="1393"/>
                      <a:pt x="428" y="1385"/>
                    </a:cubicBezTo>
                    <a:cubicBezTo>
                      <a:pt x="436" y="1399"/>
                      <a:pt x="436" y="1399"/>
                      <a:pt x="436" y="1399"/>
                    </a:cubicBezTo>
                    <a:cubicBezTo>
                      <a:pt x="422" y="1407"/>
                      <a:pt x="409" y="1415"/>
                      <a:pt x="395" y="1423"/>
                    </a:cubicBezTo>
                    <a:close/>
                    <a:moveTo>
                      <a:pt x="478" y="1375"/>
                    </a:moveTo>
                    <a:cubicBezTo>
                      <a:pt x="470" y="1361"/>
                      <a:pt x="470" y="1361"/>
                      <a:pt x="470" y="1361"/>
                    </a:cubicBezTo>
                    <a:cubicBezTo>
                      <a:pt x="484" y="1354"/>
                      <a:pt x="499" y="1346"/>
                      <a:pt x="513" y="1339"/>
                    </a:cubicBezTo>
                    <a:cubicBezTo>
                      <a:pt x="520" y="1353"/>
                      <a:pt x="520" y="1353"/>
                      <a:pt x="520" y="1353"/>
                    </a:cubicBezTo>
                    <a:cubicBezTo>
                      <a:pt x="506" y="1361"/>
                      <a:pt x="492" y="1368"/>
                      <a:pt x="478" y="1375"/>
                    </a:cubicBezTo>
                    <a:close/>
                    <a:moveTo>
                      <a:pt x="563" y="1333"/>
                    </a:moveTo>
                    <a:cubicBezTo>
                      <a:pt x="556" y="1318"/>
                      <a:pt x="556" y="1318"/>
                      <a:pt x="556" y="1318"/>
                    </a:cubicBezTo>
                    <a:cubicBezTo>
                      <a:pt x="571" y="1311"/>
                      <a:pt x="585" y="1305"/>
                      <a:pt x="600" y="1298"/>
                    </a:cubicBezTo>
                    <a:cubicBezTo>
                      <a:pt x="606" y="1313"/>
                      <a:pt x="606" y="1313"/>
                      <a:pt x="606" y="1313"/>
                    </a:cubicBezTo>
                    <a:cubicBezTo>
                      <a:pt x="592" y="1319"/>
                      <a:pt x="577" y="1326"/>
                      <a:pt x="563" y="1333"/>
                    </a:cubicBezTo>
                    <a:close/>
                    <a:moveTo>
                      <a:pt x="650" y="1294"/>
                    </a:moveTo>
                    <a:cubicBezTo>
                      <a:pt x="644" y="1279"/>
                      <a:pt x="644" y="1279"/>
                      <a:pt x="644" y="1279"/>
                    </a:cubicBezTo>
                    <a:cubicBezTo>
                      <a:pt x="659" y="1273"/>
                      <a:pt x="674" y="1267"/>
                      <a:pt x="689" y="1261"/>
                    </a:cubicBezTo>
                    <a:cubicBezTo>
                      <a:pt x="695" y="1276"/>
                      <a:pt x="695" y="1276"/>
                      <a:pt x="695" y="1276"/>
                    </a:cubicBezTo>
                    <a:cubicBezTo>
                      <a:pt x="680" y="1282"/>
                      <a:pt x="665" y="1288"/>
                      <a:pt x="650" y="1294"/>
                    </a:cubicBezTo>
                    <a:close/>
                    <a:moveTo>
                      <a:pt x="739" y="1260"/>
                    </a:moveTo>
                    <a:cubicBezTo>
                      <a:pt x="734" y="1245"/>
                      <a:pt x="734" y="1245"/>
                      <a:pt x="734" y="1245"/>
                    </a:cubicBezTo>
                    <a:cubicBezTo>
                      <a:pt x="749" y="1239"/>
                      <a:pt x="764" y="1234"/>
                      <a:pt x="779" y="1229"/>
                    </a:cubicBezTo>
                    <a:cubicBezTo>
                      <a:pt x="784" y="1244"/>
                      <a:pt x="784" y="1244"/>
                      <a:pt x="784" y="1244"/>
                    </a:cubicBezTo>
                    <a:cubicBezTo>
                      <a:pt x="769" y="1249"/>
                      <a:pt x="754" y="1254"/>
                      <a:pt x="739" y="1260"/>
                    </a:cubicBezTo>
                    <a:close/>
                    <a:moveTo>
                      <a:pt x="830" y="1229"/>
                    </a:moveTo>
                    <a:cubicBezTo>
                      <a:pt x="825" y="1213"/>
                      <a:pt x="825" y="1213"/>
                      <a:pt x="825" y="1213"/>
                    </a:cubicBezTo>
                    <a:cubicBezTo>
                      <a:pt x="829" y="1212"/>
                      <a:pt x="833" y="1211"/>
                      <a:pt x="838" y="1209"/>
                    </a:cubicBezTo>
                    <a:cubicBezTo>
                      <a:pt x="849" y="1206"/>
                      <a:pt x="860" y="1202"/>
                      <a:pt x="870" y="1199"/>
                    </a:cubicBezTo>
                    <a:cubicBezTo>
                      <a:pt x="875" y="1214"/>
                      <a:pt x="875" y="1214"/>
                      <a:pt x="875" y="1214"/>
                    </a:cubicBezTo>
                    <a:cubicBezTo>
                      <a:pt x="864" y="1218"/>
                      <a:pt x="853" y="1221"/>
                      <a:pt x="842" y="1225"/>
                    </a:cubicBezTo>
                    <a:cubicBezTo>
                      <a:pt x="838" y="1226"/>
                      <a:pt x="834" y="1227"/>
                      <a:pt x="830" y="1229"/>
                    </a:cubicBezTo>
                    <a:close/>
                    <a:moveTo>
                      <a:pt x="921" y="1200"/>
                    </a:moveTo>
                    <a:cubicBezTo>
                      <a:pt x="916" y="1185"/>
                      <a:pt x="916" y="1185"/>
                      <a:pt x="916" y="1185"/>
                    </a:cubicBezTo>
                    <a:cubicBezTo>
                      <a:pt x="932" y="1180"/>
                      <a:pt x="947" y="1175"/>
                      <a:pt x="962" y="1171"/>
                    </a:cubicBezTo>
                    <a:cubicBezTo>
                      <a:pt x="967" y="1186"/>
                      <a:pt x="967" y="1186"/>
                      <a:pt x="967" y="1186"/>
                    </a:cubicBezTo>
                    <a:cubicBezTo>
                      <a:pt x="952" y="1191"/>
                      <a:pt x="936" y="1195"/>
                      <a:pt x="921" y="1200"/>
                    </a:cubicBezTo>
                    <a:close/>
                    <a:moveTo>
                      <a:pt x="1013" y="1172"/>
                    </a:moveTo>
                    <a:cubicBezTo>
                      <a:pt x="1008" y="1157"/>
                      <a:pt x="1008" y="1157"/>
                      <a:pt x="1008" y="1157"/>
                    </a:cubicBezTo>
                    <a:cubicBezTo>
                      <a:pt x="1023" y="1152"/>
                      <a:pt x="1039" y="1147"/>
                      <a:pt x="1054" y="1143"/>
                    </a:cubicBezTo>
                    <a:cubicBezTo>
                      <a:pt x="1059" y="1158"/>
                      <a:pt x="1059" y="1158"/>
                      <a:pt x="1059" y="1158"/>
                    </a:cubicBezTo>
                    <a:cubicBezTo>
                      <a:pt x="1043" y="1163"/>
                      <a:pt x="1028" y="1167"/>
                      <a:pt x="1013" y="1172"/>
                    </a:cubicBezTo>
                    <a:close/>
                    <a:moveTo>
                      <a:pt x="1105" y="1144"/>
                    </a:moveTo>
                    <a:cubicBezTo>
                      <a:pt x="1100" y="1129"/>
                      <a:pt x="1100" y="1129"/>
                      <a:pt x="1100" y="1129"/>
                    </a:cubicBezTo>
                    <a:cubicBezTo>
                      <a:pt x="1115" y="1124"/>
                      <a:pt x="1131" y="1120"/>
                      <a:pt x="1146" y="1115"/>
                    </a:cubicBezTo>
                    <a:cubicBezTo>
                      <a:pt x="1151" y="1131"/>
                      <a:pt x="1151" y="1131"/>
                      <a:pt x="1151" y="1131"/>
                    </a:cubicBezTo>
                    <a:cubicBezTo>
                      <a:pt x="1135" y="1135"/>
                      <a:pt x="1120" y="1140"/>
                      <a:pt x="1105" y="1144"/>
                    </a:cubicBezTo>
                    <a:close/>
                    <a:moveTo>
                      <a:pt x="1197" y="1117"/>
                    </a:moveTo>
                    <a:cubicBezTo>
                      <a:pt x="1192" y="1102"/>
                      <a:pt x="1192" y="1102"/>
                      <a:pt x="1192" y="1102"/>
                    </a:cubicBezTo>
                    <a:cubicBezTo>
                      <a:pt x="1208" y="1097"/>
                      <a:pt x="1223" y="1093"/>
                      <a:pt x="1238" y="1088"/>
                    </a:cubicBezTo>
                    <a:cubicBezTo>
                      <a:pt x="1243" y="1104"/>
                      <a:pt x="1243" y="1104"/>
                      <a:pt x="1243" y="1104"/>
                    </a:cubicBezTo>
                    <a:cubicBezTo>
                      <a:pt x="1227" y="1108"/>
                      <a:pt x="1212" y="1112"/>
                      <a:pt x="1197" y="1117"/>
                    </a:cubicBezTo>
                    <a:close/>
                    <a:moveTo>
                      <a:pt x="1289" y="1090"/>
                    </a:moveTo>
                    <a:cubicBezTo>
                      <a:pt x="1284" y="1075"/>
                      <a:pt x="1284" y="1075"/>
                      <a:pt x="1284" y="1075"/>
                    </a:cubicBezTo>
                    <a:cubicBezTo>
                      <a:pt x="1300" y="1070"/>
                      <a:pt x="1315" y="1066"/>
                      <a:pt x="1330" y="1062"/>
                    </a:cubicBezTo>
                    <a:cubicBezTo>
                      <a:pt x="1335" y="1077"/>
                      <a:pt x="1335" y="1077"/>
                      <a:pt x="1335" y="1077"/>
                    </a:cubicBezTo>
                    <a:cubicBezTo>
                      <a:pt x="1319" y="1081"/>
                      <a:pt x="1304" y="1086"/>
                      <a:pt x="1289" y="1090"/>
                    </a:cubicBezTo>
                    <a:close/>
                    <a:moveTo>
                      <a:pt x="1381" y="1064"/>
                    </a:moveTo>
                    <a:cubicBezTo>
                      <a:pt x="1376" y="1048"/>
                      <a:pt x="1376" y="1048"/>
                      <a:pt x="1376" y="1048"/>
                    </a:cubicBezTo>
                    <a:cubicBezTo>
                      <a:pt x="1392" y="1044"/>
                      <a:pt x="1407" y="1040"/>
                      <a:pt x="1422" y="1035"/>
                    </a:cubicBezTo>
                    <a:cubicBezTo>
                      <a:pt x="1427" y="1051"/>
                      <a:pt x="1427" y="1051"/>
                      <a:pt x="1427" y="1051"/>
                    </a:cubicBezTo>
                    <a:cubicBezTo>
                      <a:pt x="1411" y="1055"/>
                      <a:pt x="1396" y="1059"/>
                      <a:pt x="1381" y="1064"/>
                    </a:cubicBezTo>
                    <a:close/>
                    <a:moveTo>
                      <a:pt x="1473" y="1038"/>
                    </a:moveTo>
                    <a:cubicBezTo>
                      <a:pt x="1469" y="1022"/>
                      <a:pt x="1469" y="1022"/>
                      <a:pt x="1469" y="1022"/>
                    </a:cubicBezTo>
                    <a:cubicBezTo>
                      <a:pt x="1484" y="1018"/>
                      <a:pt x="1499" y="1014"/>
                      <a:pt x="1515" y="1010"/>
                    </a:cubicBezTo>
                    <a:cubicBezTo>
                      <a:pt x="1519" y="1025"/>
                      <a:pt x="1519" y="1025"/>
                      <a:pt x="1519" y="1025"/>
                    </a:cubicBezTo>
                    <a:cubicBezTo>
                      <a:pt x="1504" y="1029"/>
                      <a:pt x="1488" y="1033"/>
                      <a:pt x="1473" y="1038"/>
                    </a:cubicBezTo>
                    <a:close/>
                    <a:moveTo>
                      <a:pt x="1565" y="1012"/>
                    </a:moveTo>
                    <a:cubicBezTo>
                      <a:pt x="1561" y="997"/>
                      <a:pt x="1561" y="997"/>
                      <a:pt x="1561" y="997"/>
                    </a:cubicBezTo>
                    <a:cubicBezTo>
                      <a:pt x="1576" y="992"/>
                      <a:pt x="1592" y="988"/>
                      <a:pt x="1607" y="984"/>
                    </a:cubicBezTo>
                    <a:cubicBezTo>
                      <a:pt x="1611" y="999"/>
                      <a:pt x="1611" y="999"/>
                      <a:pt x="1611" y="999"/>
                    </a:cubicBezTo>
                    <a:cubicBezTo>
                      <a:pt x="1596" y="1004"/>
                      <a:pt x="1581" y="1008"/>
                      <a:pt x="1565" y="1012"/>
                    </a:cubicBezTo>
                    <a:close/>
                    <a:moveTo>
                      <a:pt x="1658" y="987"/>
                    </a:moveTo>
                    <a:cubicBezTo>
                      <a:pt x="1653" y="971"/>
                      <a:pt x="1653" y="971"/>
                      <a:pt x="1653" y="971"/>
                    </a:cubicBezTo>
                    <a:cubicBezTo>
                      <a:pt x="1669" y="967"/>
                      <a:pt x="1684" y="963"/>
                      <a:pt x="1700" y="959"/>
                    </a:cubicBezTo>
                    <a:cubicBezTo>
                      <a:pt x="1704" y="974"/>
                      <a:pt x="1704" y="974"/>
                      <a:pt x="1704" y="974"/>
                    </a:cubicBezTo>
                    <a:cubicBezTo>
                      <a:pt x="1689" y="979"/>
                      <a:pt x="1673" y="983"/>
                      <a:pt x="1658" y="987"/>
                    </a:cubicBezTo>
                    <a:close/>
                    <a:moveTo>
                      <a:pt x="1750" y="962"/>
                    </a:moveTo>
                    <a:cubicBezTo>
                      <a:pt x="1746" y="946"/>
                      <a:pt x="1746" y="946"/>
                      <a:pt x="1746" y="946"/>
                    </a:cubicBezTo>
                    <a:cubicBezTo>
                      <a:pt x="1762" y="942"/>
                      <a:pt x="1777" y="938"/>
                      <a:pt x="1792" y="934"/>
                    </a:cubicBezTo>
                    <a:cubicBezTo>
                      <a:pt x="1796" y="950"/>
                      <a:pt x="1796" y="950"/>
                      <a:pt x="1796" y="950"/>
                    </a:cubicBezTo>
                    <a:cubicBezTo>
                      <a:pt x="1781" y="954"/>
                      <a:pt x="1766" y="958"/>
                      <a:pt x="1750" y="962"/>
                    </a:cubicBezTo>
                    <a:close/>
                    <a:moveTo>
                      <a:pt x="1843" y="937"/>
                    </a:moveTo>
                    <a:cubicBezTo>
                      <a:pt x="1839" y="922"/>
                      <a:pt x="1839" y="922"/>
                      <a:pt x="1839" y="922"/>
                    </a:cubicBezTo>
                    <a:cubicBezTo>
                      <a:pt x="1854" y="918"/>
                      <a:pt x="1870" y="914"/>
                      <a:pt x="1885" y="910"/>
                    </a:cubicBezTo>
                    <a:cubicBezTo>
                      <a:pt x="1889" y="925"/>
                      <a:pt x="1889" y="925"/>
                      <a:pt x="1889" y="925"/>
                    </a:cubicBezTo>
                    <a:cubicBezTo>
                      <a:pt x="1874" y="929"/>
                      <a:pt x="1858" y="933"/>
                      <a:pt x="1843" y="937"/>
                    </a:cubicBezTo>
                    <a:close/>
                    <a:moveTo>
                      <a:pt x="1935" y="913"/>
                    </a:moveTo>
                    <a:cubicBezTo>
                      <a:pt x="1931" y="898"/>
                      <a:pt x="1931" y="898"/>
                      <a:pt x="1931" y="898"/>
                    </a:cubicBezTo>
                    <a:cubicBezTo>
                      <a:pt x="1947" y="893"/>
                      <a:pt x="1962" y="889"/>
                      <a:pt x="1978" y="885"/>
                    </a:cubicBezTo>
                    <a:cubicBezTo>
                      <a:pt x="1982" y="901"/>
                      <a:pt x="1982" y="901"/>
                      <a:pt x="1982" y="901"/>
                    </a:cubicBezTo>
                    <a:cubicBezTo>
                      <a:pt x="1966" y="905"/>
                      <a:pt x="1951" y="909"/>
                      <a:pt x="1935" y="913"/>
                    </a:cubicBezTo>
                    <a:close/>
                    <a:moveTo>
                      <a:pt x="2028" y="889"/>
                    </a:moveTo>
                    <a:cubicBezTo>
                      <a:pt x="2024" y="873"/>
                      <a:pt x="2024" y="873"/>
                      <a:pt x="2024" y="873"/>
                    </a:cubicBezTo>
                    <a:cubicBezTo>
                      <a:pt x="2040" y="869"/>
                      <a:pt x="2055" y="866"/>
                      <a:pt x="2071" y="862"/>
                    </a:cubicBezTo>
                    <a:cubicBezTo>
                      <a:pt x="2075" y="877"/>
                      <a:pt x="2075" y="877"/>
                      <a:pt x="2075" y="877"/>
                    </a:cubicBezTo>
                    <a:cubicBezTo>
                      <a:pt x="2059" y="881"/>
                      <a:pt x="2044" y="885"/>
                      <a:pt x="2028" y="889"/>
                    </a:cubicBezTo>
                    <a:close/>
                    <a:moveTo>
                      <a:pt x="2121" y="865"/>
                    </a:moveTo>
                    <a:cubicBezTo>
                      <a:pt x="2117" y="850"/>
                      <a:pt x="2117" y="850"/>
                      <a:pt x="2117" y="850"/>
                    </a:cubicBezTo>
                    <a:cubicBezTo>
                      <a:pt x="2133" y="846"/>
                      <a:pt x="2148" y="842"/>
                      <a:pt x="2164" y="838"/>
                    </a:cubicBezTo>
                    <a:cubicBezTo>
                      <a:pt x="2167" y="854"/>
                      <a:pt x="2167" y="854"/>
                      <a:pt x="2167" y="854"/>
                    </a:cubicBezTo>
                    <a:cubicBezTo>
                      <a:pt x="2152" y="857"/>
                      <a:pt x="2137" y="861"/>
                      <a:pt x="2121" y="865"/>
                    </a:cubicBezTo>
                    <a:close/>
                    <a:moveTo>
                      <a:pt x="2214" y="842"/>
                    </a:moveTo>
                    <a:cubicBezTo>
                      <a:pt x="2210" y="826"/>
                      <a:pt x="2210" y="826"/>
                      <a:pt x="2210" y="826"/>
                    </a:cubicBezTo>
                    <a:cubicBezTo>
                      <a:pt x="2226" y="822"/>
                      <a:pt x="2241" y="818"/>
                      <a:pt x="2256" y="815"/>
                    </a:cubicBezTo>
                    <a:cubicBezTo>
                      <a:pt x="2260" y="830"/>
                      <a:pt x="2260" y="830"/>
                      <a:pt x="2260" y="830"/>
                    </a:cubicBezTo>
                    <a:cubicBezTo>
                      <a:pt x="2245" y="834"/>
                      <a:pt x="2230" y="838"/>
                      <a:pt x="2214" y="842"/>
                    </a:cubicBezTo>
                    <a:close/>
                    <a:moveTo>
                      <a:pt x="2307" y="819"/>
                    </a:moveTo>
                    <a:cubicBezTo>
                      <a:pt x="2303" y="803"/>
                      <a:pt x="2303" y="803"/>
                      <a:pt x="2303" y="803"/>
                    </a:cubicBezTo>
                    <a:cubicBezTo>
                      <a:pt x="2319" y="799"/>
                      <a:pt x="2334" y="795"/>
                      <a:pt x="2350" y="792"/>
                    </a:cubicBezTo>
                    <a:cubicBezTo>
                      <a:pt x="2353" y="807"/>
                      <a:pt x="2353" y="807"/>
                      <a:pt x="2353" y="807"/>
                    </a:cubicBezTo>
                    <a:cubicBezTo>
                      <a:pt x="2338" y="811"/>
                      <a:pt x="2323" y="815"/>
                      <a:pt x="2307" y="819"/>
                    </a:cubicBezTo>
                    <a:close/>
                    <a:moveTo>
                      <a:pt x="2400" y="796"/>
                    </a:moveTo>
                    <a:cubicBezTo>
                      <a:pt x="2396" y="780"/>
                      <a:pt x="2396" y="780"/>
                      <a:pt x="2396" y="780"/>
                    </a:cubicBezTo>
                    <a:cubicBezTo>
                      <a:pt x="2412" y="776"/>
                      <a:pt x="2427" y="772"/>
                      <a:pt x="2443" y="769"/>
                    </a:cubicBezTo>
                    <a:cubicBezTo>
                      <a:pt x="2446" y="784"/>
                      <a:pt x="2446" y="784"/>
                      <a:pt x="2446" y="784"/>
                    </a:cubicBezTo>
                    <a:cubicBezTo>
                      <a:pt x="2431" y="788"/>
                      <a:pt x="2416" y="792"/>
                      <a:pt x="2400" y="796"/>
                    </a:cubicBezTo>
                    <a:close/>
                    <a:moveTo>
                      <a:pt x="2493" y="773"/>
                    </a:moveTo>
                    <a:cubicBezTo>
                      <a:pt x="2489" y="757"/>
                      <a:pt x="2489" y="757"/>
                      <a:pt x="2489" y="757"/>
                    </a:cubicBezTo>
                    <a:cubicBezTo>
                      <a:pt x="2505" y="754"/>
                      <a:pt x="2521" y="750"/>
                      <a:pt x="2536" y="746"/>
                    </a:cubicBezTo>
                    <a:cubicBezTo>
                      <a:pt x="2540" y="762"/>
                      <a:pt x="2540" y="762"/>
                      <a:pt x="2540" y="762"/>
                    </a:cubicBezTo>
                    <a:cubicBezTo>
                      <a:pt x="2524" y="765"/>
                      <a:pt x="2509" y="769"/>
                      <a:pt x="2493" y="773"/>
                    </a:cubicBezTo>
                    <a:close/>
                    <a:moveTo>
                      <a:pt x="2586" y="750"/>
                    </a:moveTo>
                    <a:cubicBezTo>
                      <a:pt x="2582" y="735"/>
                      <a:pt x="2582" y="735"/>
                      <a:pt x="2582" y="735"/>
                    </a:cubicBezTo>
                    <a:cubicBezTo>
                      <a:pt x="2629" y="724"/>
                      <a:pt x="2629" y="724"/>
                      <a:pt x="2629" y="724"/>
                    </a:cubicBezTo>
                    <a:cubicBezTo>
                      <a:pt x="2633" y="739"/>
                      <a:pt x="2633" y="739"/>
                      <a:pt x="2633" y="739"/>
                    </a:cubicBezTo>
                    <a:lnTo>
                      <a:pt x="2586" y="750"/>
                    </a:lnTo>
                    <a:close/>
                    <a:moveTo>
                      <a:pt x="2679" y="728"/>
                    </a:moveTo>
                    <a:cubicBezTo>
                      <a:pt x="2676" y="713"/>
                      <a:pt x="2676" y="713"/>
                      <a:pt x="2676" y="713"/>
                    </a:cubicBezTo>
                    <a:cubicBezTo>
                      <a:pt x="2722" y="702"/>
                      <a:pt x="2722" y="702"/>
                      <a:pt x="2722" y="702"/>
                    </a:cubicBezTo>
                    <a:cubicBezTo>
                      <a:pt x="2726" y="717"/>
                      <a:pt x="2726" y="717"/>
                      <a:pt x="2726" y="717"/>
                    </a:cubicBezTo>
                    <a:lnTo>
                      <a:pt x="2679" y="728"/>
                    </a:lnTo>
                    <a:close/>
                    <a:moveTo>
                      <a:pt x="2773" y="706"/>
                    </a:moveTo>
                    <a:cubicBezTo>
                      <a:pt x="2769" y="691"/>
                      <a:pt x="2769" y="691"/>
                      <a:pt x="2769" y="691"/>
                    </a:cubicBezTo>
                    <a:cubicBezTo>
                      <a:pt x="2816" y="679"/>
                      <a:pt x="2816" y="679"/>
                      <a:pt x="2816" y="679"/>
                    </a:cubicBezTo>
                    <a:cubicBezTo>
                      <a:pt x="2819" y="695"/>
                      <a:pt x="2819" y="695"/>
                      <a:pt x="2819" y="695"/>
                    </a:cubicBezTo>
                    <a:lnTo>
                      <a:pt x="2773" y="706"/>
                    </a:lnTo>
                    <a:close/>
                    <a:moveTo>
                      <a:pt x="2866" y="684"/>
                    </a:moveTo>
                    <a:cubicBezTo>
                      <a:pt x="2862" y="668"/>
                      <a:pt x="2862" y="668"/>
                      <a:pt x="2862" y="668"/>
                    </a:cubicBezTo>
                    <a:cubicBezTo>
                      <a:pt x="2878" y="665"/>
                      <a:pt x="2893" y="661"/>
                      <a:pt x="2909" y="657"/>
                    </a:cubicBezTo>
                    <a:cubicBezTo>
                      <a:pt x="2913" y="673"/>
                      <a:pt x="2913" y="673"/>
                      <a:pt x="2913" y="673"/>
                    </a:cubicBezTo>
                    <a:cubicBezTo>
                      <a:pt x="2897" y="676"/>
                      <a:pt x="2882" y="680"/>
                      <a:pt x="2866" y="684"/>
                    </a:cubicBezTo>
                    <a:close/>
                    <a:moveTo>
                      <a:pt x="2959" y="661"/>
                    </a:moveTo>
                    <a:cubicBezTo>
                      <a:pt x="2955" y="645"/>
                      <a:pt x="2955" y="645"/>
                      <a:pt x="2955" y="645"/>
                    </a:cubicBezTo>
                    <a:cubicBezTo>
                      <a:pt x="2971" y="641"/>
                      <a:pt x="2986" y="637"/>
                      <a:pt x="3001" y="633"/>
                    </a:cubicBezTo>
                    <a:cubicBezTo>
                      <a:pt x="3005" y="648"/>
                      <a:pt x="3005" y="648"/>
                      <a:pt x="3005" y="648"/>
                    </a:cubicBezTo>
                    <a:cubicBezTo>
                      <a:pt x="2990" y="652"/>
                      <a:pt x="2975" y="656"/>
                      <a:pt x="2959" y="661"/>
                    </a:cubicBezTo>
                    <a:close/>
                    <a:moveTo>
                      <a:pt x="3052" y="635"/>
                    </a:moveTo>
                    <a:cubicBezTo>
                      <a:pt x="3047" y="620"/>
                      <a:pt x="3047" y="620"/>
                      <a:pt x="3047" y="620"/>
                    </a:cubicBezTo>
                    <a:cubicBezTo>
                      <a:pt x="3063" y="615"/>
                      <a:pt x="3078" y="611"/>
                      <a:pt x="3093" y="607"/>
                    </a:cubicBezTo>
                    <a:cubicBezTo>
                      <a:pt x="3098" y="622"/>
                      <a:pt x="3098" y="622"/>
                      <a:pt x="3098" y="622"/>
                    </a:cubicBezTo>
                    <a:cubicBezTo>
                      <a:pt x="3083" y="626"/>
                      <a:pt x="3067" y="631"/>
                      <a:pt x="3052" y="635"/>
                    </a:cubicBezTo>
                    <a:close/>
                    <a:moveTo>
                      <a:pt x="3144" y="608"/>
                    </a:moveTo>
                    <a:cubicBezTo>
                      <a:pt x="3139" y="593"/>
                      <a:pt x="3139" y="593"/>
                      <a:pt x="3139" y="593"/>
                    </a:cubicBezTo>
                    <a:cubicBezTo>
                      <a:pt x="3154" y="588"/>
                      <a:pt x="3170" y="583"/>
                      <a:pt x="3185" y="578"/>
                    </a:cubicBezTo>
                    <a:cubicBezTo>
                      <a:pt x="3189" y="593"/>
                      <a:pt x="3189" y="593"/>
                      <a:pt x="3189" y="593"/>
                    </a:cubicBezTo>
                    <a:cubicBezTo>
                      <a:pt x="3174" y="598"/>
                      <a:pt x="3159" y="603"/>
                      <a:pt x="3144" y="608"/>
                    </a:cubicBezTo>
                    <a:close/>
                    <a:moveTo>
                      <a:pt x="3235" y="578"/>
                    </a:moveTo>
                    <a:cubicBezTo>
                      <a:pt x="3230" y="563"/>
                      <a:pt x="3230" y="563"/>
                      <a:pt x="3230" y="563"/>
                    </a:cubicBezTo>
                    <a:cubicBezTo>
                      <a:pt x="3245" y="558"/>
                      <a:pt x="3261" y="552"/>
                      <a:pt x="3275" y="547"/>
                    </a:cubicBezTo>
                    <a:cubicBezTo>
                      <a:pt x="3280" y="562"/>
                      <a:pt x="3280" y="562"/>
                      <a:pt x="3280" y="562"/>
                    </a:cubicBezTo>
                    <a:cubicBezTo>
                      <a:pt x="3266" y="568"/>
                      <a:pt x="3251" y="573"/>
                      <a:pt x="3235" y="578"/>
                    </a:cubicBezTo>
                    <a:close/>
                    <a:moveTo>
                      <a:pt x="3326" y="546"/>
                    </a:moveTo>
                    <a:cubicBezTo>
                      <a:pt x="3320" y="531"/>
                      <a:pt x="3320" y="531"/>
                      <a:pt x="3320" y="531"/>
                    </a:cubicBezTo>
                    <a:cubicBezTo>
                      <a:pt x="3335" y="525"/>
                      <a:pt x="3350" y="519"/>
                      <a:pt x="3364" y="513"/>
                    </a:cubicBezTo>
                    <a:cubicBezTo>
                      <a:pt x="3370" y="528"/>
                      <a:pt x="3370" y="528"/>
                      <a:pt x="3370" y="528"/>
                    </a:cubicBezTo>
                    <a:cubicBezTo>
                      <a:pt x="3356" y="534"/>
                      <a:pt x="3341" y="540"/>
                      <a:pt x="3326" y="546"/>
                    </a:cubicBezTo>
                    <a:close/>
                    <a:moveTo>
                      <a:pt x="3415" y="509"/>
                    </a:moveTo>
                    <a:cubicBezTo>
                      <a:pt x="3408" y="494"/>
                      <a:pt x="3408" y="494"/>
                      <a:pt x="3408" y="494"/>
                    </a:cubicBezTo>
                    <a:cubicBezTo>
                      <a:pt x="3424" y="487"/>
                      <a:pt x="3438" y="480"/>
                      <a:pt x="3451" y="474"/>
                    </a:cubicBezTo>
                    <a:cubicBezTo>
                      <a:pt x="3458" y="488"/>
                      <a:pt x="3458" y="488"/>
                      <a:pt x="3458" y="488"/>
                    </a:cubicBezTo>
                    <a:cubicBezTo>
                      <a:pt x="3445" y="495"/>
                      <a:pt x="3431" y="502"/>
                      <a:pt x="3415" y="509"/>
                    </a:cubicBezTo>
                    <a:close/>
                    <a:moveTo>
                      <a:pt x="3500" y="463"/>
                    </a:moveTo>
                    <a:cubicBezTo>
                      <a:pt x="3491" y="450"/>
                      <a:pt x="3491" y="450"/>
                      <a:pt x="3491" y="450"/>
                    </a:cubicBezTo>
                    <a:cubicBezTo>
                      <a:pt x="3510" y="437"/>
                      <a:pt x="3511" y="431"/>
                      <a:pt x="3511" y="430"/>
                    </a:cubicBezTo>
                    <a:cubicBezTo>
                      <a:pt x="3511" y="428"/>
                      <a:pt x="3510" y="426"/>
                      <a:pt x="3509" y="423"/>
                    </a:cubicBezTo>
                    <a:cubicBezTo>
                      <a:pt x="3523" y="416"/>
                      <a:pt x="3523" y="416"/>
                      <a:pt x="3523" y="416"/>
                    </a:cubicBezTo>
                    <a:cubicBezTo>
                      <a:pt x="3525" y="421"/>
                      <a:pt x="3527" y="426"/>
                      <a:pt x="3527" y="430"/>
                    </a:cubicBezTo>
                    <a:cubicBezTo>
                      <a:pt x="3527" y="440"/>
                      <a:pt x="3518" y="451"/>
                      <a:pt x="3500" y="463"/>
                    </a:cubicBezTo>
                    <a:close/>
                    <a:moveTo>
                      <a:pt x="3477" y="392"/>
                    </a:moveTo>
                    <a:cubicBezTo>
                      <a:pt x="3467" y="384"/>
                      <a:pt x="3453" y="376"/>
                      <a:pt x="3437" y="368"/>
                    </a:cubicBezTo>
                    <a:cubicBezTo>
                      <a:pt x="3445" y="354"/>
                      <a:pt x="3445" y="354"/>
                      <a:pt x="3445" y="354"/>
                    </a:cubicBezTo>
                    <a:cubicBezTo>
                      <a:pt x="3461" y="362"/>
                      <a:pt x="3475" y="371"/>
                      <a:pt x="3487" y="379"/>
                    </a:cubicBezTo>
                    <a:lnTo>
                      <a:pt x="3477" y="392"/>
                    </a:lnTo>
                    <a:close/>
                    <a:moveTo>
                      <a:pt x="3395" y="347"/>
                    </a:moveTo>
                    <a:cubicBezTo>
                      <a:pt x="3381" y="340"/>
                      <a:pt x="3366" y="334"/>
                      <a:pt x="3351" y="328"/>
                    </a:cubicBezTo>
                    <a:cubicBezTo>
                      <a:pt x="3357" y="313"/>
                      <a:pt x="3357" y="313"/>
                      <a:pt x="3357" y="313"/>
                    </a:cubicBezTo>
                    <a:cubicBezTo>
                      <a:pt x="3372" y="319"/>
                      <a:pt x="3387" y="326"/>
                      <a:pt x="3402" y="332"/>
                    </a:cubicBezTo>
                    <a:lnTo>
                      <a:pt x="3395" y="347"/>
                    </a:lnTo>
                    <a:close/>
                    <a:moveTo>
                      <a:pt x="3306" y="312"/>
                    </a:moveTo>
                    <a:cubicBezTo>
                      <a:pt x="3291" y="307"/>
                      <a:pt x="3276" y="302"/>
                      <a:pt x="3261" y="297"/>
                    </a:cubicBezTo>
                    <a:cubicBezTo>
                      <a:pt x="3266" y="282"/>
                      <a:pt x="3266" y="282"/>
                      <a:pt x="3266" y="282"/>
                    </a:cubicBezTo>
                    <a:cubicBezTo>
                      <a:pt x="3281" y="286"/>
                      <a:pt x="3297" y="291"/>
                      <a:pt x="3312" y="297"/>
                    </a:cubicBezTo>
                    <a:lnTo>
                      <a:pt x="3306" y="312"/>
                    </a:lnTo>
                    <a:close/>
                    <a:moveTo>
                      <a:pt x="3215" y="284"/>
                    </a:moveTo>
                    <a:cubicBezTo>
                      <a:pt x="3204" y="281"/>
                      <a:pt x="3187" y="276"/>
                      <a:pt x="3169" y="270"/>
                    </a:cubicBezTo>
                    <a:cubicBezTo>
                      <a:pt x="3174" y="255"/>
                      <a:pt x="3174" y="255"/>
                      <a:pt x="3174" y="255"/>
                    </a:cubicBezTo>
                    <a:cubicBezTo>
                      <a:pt x="3191" y="260"/>
                      <a:pt x="3208" y="265"/>
                      <a:pt x="3220" y="268"/>
                    </a:cubicBezTo>
                    <a:lnTo>
                      <a:pt x="3215" y="284"/>
                    </a:lnTo>
                    <a:close/>
                    <a:moveTo>
                      <a:pt x="3123" y="255"/>
                    </a:moveTo>
                    <a:cubicBezTo>
                      <a:pt x="3106" y="249"/>
                      <a:pt x="3091" y="243"/>
                      <a:pt x="3078" y="237"/>
                    </a:cubicBezTo>
                    <a:cubicBezTo>
                      <a:pt x="3085" y="222"/>
                      <a:pt x="3085" y="222"/>
                      <a:pt x="3085" y="222"/>
                    </a:cubicBezTo>
                    <a:cubicBezTo>
                      <a:pt x="3097" y="228"/>
                      <a:pt x="3112" y="234"/>
                      <a:pt x="3129" y="240"/>
                    </a:cubicBezTo>
                    <a:lnTo>
                      <a:pt x="3123" y="255"/>
                    </a:lnTo>
                    <a:close/>
                    <a:moveTo>
                      <a:pt x="3035" y="214"/>
                    </a:moveTo>
                    <a:cubicBezTo>
                      <a:pt x="3014" y="201"/>
                      <a:pt x="3003" y="188"/>
                      <a:pt x="3000" y="174"/>
                    </a:cubicBezTo>
                    <a:cubicBezTo>
                      <a:pt x="3016" y="171"/>
                      <a:pt x="3016" y="171"/>
                      <a:pt x="3016" y="171"/>
                    </a:cubicBezTo>
                    <a:cubicBezTo>
                      <a:pt x="3018" y="180"/>
                      <a:pt x="3027" y="190"/>
                      <a:pt x="3043" y="201"/>
                    </a:cubicBezTo>
                    <a:lnTo>
                      <a:pt x="3035" y="214"/>
                    </a:lnTo>
                    <a:close/>
                    <a:moveTo>
                      <a:pt x="3037" y="141"/>
                    </a:moveTo>
                    <a:cubicBezTo>
                      <a:pt x="3028" y="128"/>
                      <a:pt x="3028" y="128"/>
                      <a:pt x="3028" y="128"/>
                    </a:cubicBezTo>
                    <a:cubicBezTo>
                      <a:pt x="3039" y="120"/>
                      <a:pt x="3054" y="113"/>
                      <a:pt x="3072" y="106"/>
                    </a:cubicBezTo>
                    <a:cubicBezTo>
                      <a:pt x="3078" y="120"/>
                      <a:pt x="3078" y="120"/>
                      <a:pt x="3078" y="120"/>
                    </a:cubicBezTo>
                    <a:cubicBezTo>
                      <a:pt x="3061" y="127"/>
                      <a:pt x="3047" y="134"/>
                      <a:pt x="3037" y="141"/>
                    </a:cubicBezTo>
                    <a:close/>
                    <a:moveTo>
                      <a:pt x="3123" y="106"/>
                    </a:moveTo>
                    <a:cubicBezTo>
                      <a:pt x="3118" y="90"/>
                      <a:pt x="3118" y="90"/>
                      <a:pt x="3118" y="90"/>
                    </a:cubicBezTo>
                    <a:cubicBezTo>
                      <a:pt x="3132" y="86"/>
                      <a:pt x="3148" y="82"/>
                      <a:pt x="3165" y="78"/>
                    </a:cubicBezTo>
                    <a:cubicBezTo>
                      <a:pt x="3168" y="94"/>
                      <a:pt x="3168" y="94"/>
                      <a:pt x="3168" y="94"/>
                    </a:cubicBezTo>
                    <a:cubicBezTo>
                      <a:pt x="3152" y="97"/>
                      <a:pt x="3136" y="102"/>
                      <a:pt x="3123" y="106"/>
                    </a:cubicBezTo>
                    <a:close/>
                    <a:moveTo>
                      <a:pt x="3215" y="83"/>
                    </a:moveTo>
                    <a:cubicBezTo>
                      <a:pt x="3212" y="68"/>
                      <a:pt x="3212" y="68"/>
                      <a:pt x="3212" y="68"/>
                    </a:cubicBezTo>
                    <a:cubicBezTo>
                      <a:pt x="3227" y="65"/>
                      <a:pt x="3243" y="61"/>
                      <a:pt x="3259" y="58"/>
                    </a:cubicBezTo>
                    <a:cubicBezTo>
                      <a:pt x="3262" y="74"/>
                      <a:pt x="3262" y="74"/>
                      <a:pt x="3262" y="74"/>
                    </a:cubicBezTo>
                    <a:cubicBezTo>
                      <a:pt x="3246" y="77"/>
                      <a:pt x="3230" y="80"/>
                      <a:pt x="3215" y="83"/>
                    </a:cubicBezTo>
                    <a:close/>
                    <a:moveTo>
                      <a:pt x="3309" y="66"/>
                    </a:moveTo>
                    <a:cubicBezTo>
                      <a:pt x="3306" y="50"/>
                      <a:pt x="3306" y="50"/>
                      <a:pt x="3306" y="50"/>
                    </a:cubicBezTo>
                    <a:cubicBezTo>
                      <a:pt x="3314" y="49"/>
                      <a:pt x="3322" y="48"/>
                      <a:pt x="3331" y="46"/>
                    </a:cubicBezTo>
                    <a:cubicBezTo>
                      <a:pt x="3354" y="43"/>
                      <a:pt x="3354" y="43"/>
                      <a:pt x="3354" y="43"/>
                    </a:cubicBezTo>
                    <a:cubicBezTo>
                      <a:pt x="3356" y="59"/>
                      <a:pt x="3356" y="59"/>
                      <a:pt x="3356" y="59"/>
                    </a:cubicBezTo>
                    <a:cubicBezTo>
                      <a:pt x="3333" y="62"/>
                      <a:pt x="3333" y="62"/>
                      <a:pt x="3333" y="62"/>
                    </a:cubicBezTo>
                    <a:cubicBezTo>
                      <a:pt x="3325" y="64"/>
                      <a:pt x="3317" y="65"/>
                      <a:pt x="3309" y="66"/>
                    </a:cubicBezTo>
                    <a:close/>
                    <a:moveTo>
                      <a:pt x="3403" y="52"/>
                    </a:moveTo>
                    <a:cubicBezTo>
                      <a:pt x="3401" y="36"/>
                      <a:pt x="3401" y="36"/>
                      <a:pt x="3401" y="36"/>
                    </a:cubicBezTo>
                    <a:cubicBezTo>
                      <a:pt x="3418" y="33"/>
                      <a:pt x="3433" y="31"/>
                      <a:pt x="3448" y="29"/>
                    </a:cubicBezTo>
                    <a:cubicBezTo>
                      <a:pt x="3451" y="44"/>
                      <a:pt x="3451" y="44"/>
                      <a:pt x="3451" y="44"/>
                    </a:cubicBezTo>
                    <a:cubicBezTo>
                      <a:pt x="3436" y="47"/>
                      <a:pt x="3420" y="49"/>
                      <a:pt x="3403" y="52"/>
                    </a:cubicBezTo>
                    <a:close/>
                    <a:moveTo>
                      <a:pt x="3498" y="37"/>
                    </a:moveTo>
                    <a:cubicBezTo>
                      <a:pt x="3496" y="21"/>
                      <a:pt x="3496" y="21"/>
                      <a:pt x="3496" y="21"/>
                    </a:cubicBezTo>
                    <a:cubicBezTo>
                      <a:pt x="3513" y="19"/>
                      <a:pt x="3529" y="17"/>
                      <a:pt x="3543" y="14"/>
                    </a:cubicBezTo>
                    <a:cubicBezTo>
                      <a:pt x="3546" y="30"/>
                      <a:pt x="3546" y="30"/>
                      <a:pt x="3546" y="30"/>
                    </a:cubicBezTo>
                    <a:cubicBezTo>
                      <a:pt x="3531" y="32"/>
                      <a:pt x="3515" y="35"/>
                      <a:pt x="3498" y="37"/>
                    </a:cubicBezTo>
                    <a:close/>
                    <a:moveTo>
                      <a:pt x="3593" y="23"/>
                    </a:moveTo>
                    <a:cubicBezTo>
                      <a:pt x="3591" y="7"/>
                      <a:pt x="3591" y="7"/>
                      <a:pt x="3591" y="7"/>
                    </a:cubicBezTo>
                    <a:cubicBezTo>
                      <a:pt x="3609" y="5"/>
                      <a:pt x="3624" y="2"/>
                      <a:pt x="3638" y="0"/>
                    </a:cubicBezTo>
                    <a:cubicBezTo>
                      <a:pt x="3640" y="16"/>
                      <a:pt x="3640" y="16"/>
                      <a:pt x="3640" y="16"/>
                    </a:cubicBezTo>
                    <a:cubicBezTo>
                      <a:pt x="3627" y="18"/>
                      <a:pt x="3611" y="21"/>
                      <a:pt x="3593"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sp>
            <p:nvSpPr>
              <p:cNvPr id="120" name="Freeform 40">
                <a:extLst>
                  <a:ext uri="{FF2B5EF4-FFF2-40B4-BE49-F238E27FC236}">
                    <a16:creationId xmlns:a16="http://schemas.microsoft.com/office/drawing/2014/main" id="{51D89157-ED1A-4FD3-AE8C-D3EF20E66D5C}"/>
                  </a:ext>
                </a:extLst>
              </p:cNvPr>
              <p:cNvSpPr>
                <a:spLocks/>
              </p:cNvSpPr>
              <p:nvPr/>
            </p:nvSpPr>
            <p:spPr bwMode="auto">
              <a:xfrm>
                <a:off x="11680299" y="1326825"/>
                <a:ext cx="127290" cy="58749"/>
              </a:xfrm>
              <a:custGeom>
                <a:avLst/>
                <a:gdLst>
                  <a:gd name="T0" fmla="*/ 3 w 50"/>
                  <a:gd name="T1" fmla="*/ 23 h 23"/>
                  <a:gd name="T2" fmla="*/ 0 w 50"/>
                  <a:gd name="T3" fmla="*/ 7 h 23"/>
                  <a:gd name="T4" fmla="*/ 48 w 50"/>
                  <a:gd name="T5" fmla="*/ 0 h 23"/>
                  <a:gd name="T6" fmla="*/ 50 w 50"/>
                  <a:gd name="T7" fmla="*/ 16 h 23"/>
                  <a:gd name="T8" fmla="*/ 3 w 50"/>
                  <a:gd name="T9" fmla="*/ 23 h 23"/>
                </a:gdLst>
                <a:ahLst/>
                <a:cxnLst>
                  <a:cxn ang="0">
                    <a:pos x="T0" y="T1"/>
                  </a:cxn>
                  <a:cxn ang="0">
                    <a:pos x="T2" y="T3"/>
                  </a:cxn>
                  <a:cxn ang="0">
                    <a:pos x="T4" y="T5"/>
                  </a:cxn>
                  <a:cxn ang="0">
                    <a:pos x="T6" y="T7"/>
                  </a:cxn>
                  <a:cxn ang="0">
                    <a:pos x="T8" y="T9"/>
                  </a:cxn>
                </a:cxnLst>
                <a:rect l="0" t="0" r="r" b="b"/>
                <a:pathLst>
                  <a:path w="50" h="23">
                    <a:moveTo>
                      <a:pt x="3" y="23"/>
                    </a:moveTo>
                    <a:cubicBezTo>
                      <a:pt x="0" y="7"/>
                      <a:pt x="0" y="7"/>
                      <a:pt x="0" y="7"/>
                    </a:cubicBezTo>
                    <a:cubicBezTo>
                      <a:pt x="19" y="4"/>
                      <a:pt x="34" y="2"/>
                      <a:pt x="48" y="0"/>
                    </a:cubicBezTo>
                    <a:cubicBezTo>
                      <a:pt x="50" y="16"/>
                      <a:pt x="50" y="16"/>
                      <a:pt x="50" y="16"/>
                    </a:cubicBezTo>
                    <a:cubicBezTo>
                      <a:pt x="37" y="18"/>
                      <a:pt x="21" y="20"/>
                      <a:pt x="3"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sp>
            <p:nvSpPr>
              <p:cNvPr id="127" name="Freeform 41">
                <a:extLst>
                  <a:ext uri="{FF2B5EF4-FFF2-40B4-BE49-F238E27FC236}">
                    <a16:creationId xmlns:a16="http://schemas.microsoft.com/office/drawing/2014/main" id="{4930C255-9D6F-49CF-8F20-B9B0918380FF}"/>
                  </a:ext>
                </a:extLst>
              </p:cNvPr>
              <p:cNvSpPr>
                <a:spLocks/>
              </p:cNvSpPr>
              <p:nvPr/>
            </p:nvSpPr>
            <p:spPr bwMode="auto">
              <a:xfrm>
                <a:off x="11898510" y="1298849"/>
                <a:ext cx="127290" cy="55952"/>
              </a:xfrm>
              <a:custGeom>
                <a:avLst/>
                <a:gdLst>
                  <a:gd name="T0" fmla="*/ 3 w 50"/>
                  <a:gd name="T1" fmla="*/ 22 h 22"/>
                  <a:gd name="T2" fmla="*/ 0 w 50"/>
                  <a:gd name="T3" fmla="*/ 7 h 22"/>
                  <a:gd name="T4" fmla="*/ 48 w 50"/>
                  <a:gd name="T5" fmla="*/ 0 h 22"/>
                  <a:gd name="T6" fmla="*/ 50 w 50"/>
                  <a:gd name="T7" fmla="*/ 16 h 22"/>
                  <a:gd name="T8" fmla="*/ 3 w 50"/>
                  <a:gd name="T9" fmla="*/ 22 h 22"/>
                </a:gdLst>
                <a:ahLst/>
                <a:cxnLst>
                  <a:cxn ang="0">
                    <a:pos x="T0" y="T1"/>
                  </a:cxn>
                  <a:cxn ang="0">
                    <a:pos x="T2" y="T3"/>
                  </a:cxn>
                  <a:cxn ang="0">
                    <a:pos x="T4" y="T5"/>
                  </a:cxn>
                  <a:cxn ang="0">
                    <a:pos x="T6" y="T7"/>
                  </a:cxn>
                  <a:cxn ang="0">
                    <a:pos x="T8" y="T9"/>
                  </a:cxn>
                </a:cxnLst>
                <a:rect l="0" t="0" r="r" b="b"/>
                <a:pathLst>
                  <a:path w="50" h="22">
                    <a:moveTo>
                      <a:pt x="3" y="22"/>
                    </a:moveTo>
                    <a:cubicBezTo>
                      <a:pt x="0" y="7"/>
                      <a:pt x="0" y="7"/>
                      <a:pt x="0" y="7"/>
                    </a:cubicBezTo>
                    <a:cubicBezTo>
                      <a:pt x="18" y="4"/>
                      <a:pt x="34" y="2"/>
                      <a:pt x="48" y="0"/>
                    </a:cubicBezTo>
                    <a:cubicBezTo>
                      <a:pt x="50" y="16"/>
                      <a:pt x="50" y="16"/>
                      <a:pt x="50" y="16"/>
                    </a:cubicBezTo>
                    <a:cubicBezTo>
                      <a:pt x="36" y="18"/>
                      <a:pt x="21" y="20"/>
                      <a:pt x="3"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sp>
            <p:nvSpPr>
              <p:cNvPr id="129" name="Freeform 42">
                <a:extLst>
                  <a:ext uri="{FF2B5EF4-FFF2-40B4-BE49-F238E27FC236}">
                    <a16:creationId xmlns:a16="http://schemas.microsoft.com/office/drawing/2014/main" id="{EA7BA1CA-3870-4CC5-AC55-BB42CA014F47}"/>
                  </a:ext>
                </a:extLst>
              </p:cNvPr>
              <p:cNvSpPr>
                <a:spLocks/>
              </p:cNvSpPr>
              <p:nvPr/>
            </p:nvSpPr>
            <p:spPr bwMode="auto">
              <a:xfrm>
                <a:off x="12118120" y="1268076"/>
                <a:ext cx="127290" cy="58749"/>
              </a:xfrm>
              <a:custGeom>
                <a:avLst/>
                <a:gdLst>
                  <a:gd name="T0" fmla="*/ 2 w 50"/>
                  <a:gd name="T1" fmla="*/ 23 h 23"/>
                  <a:gd name="T2" fmla="*/ 0 w 50"/>
                  <a:gd name="T3" fmla="*/ 7 h 23"/>
                  <a:gd name="T4" fmla="*/ 48 w 50"/>
                  <a:gd name="T5" fmla="*/ 0 h 23"/>
                  <a:gd name="T6" fmla="*/ 50 w 50"/>
                  <a:gd name="T7" fmla="*/ 16 h 23"/>
                  <a:gd name="T8" fmla="*/ 2 w 50"/>
                  <a:gd name="T9" fmla="*/ 23 h 23"/>
                </a:gdLst>
                <a:ahLst/>
                <a:cxnLst>
                  <a:cxn ang="0">
                    <a:pos x="T0" y="T1"/>
                  </a:cxn>
                  <a:cxn ang="0">
                    <a:pos x="T2" y="T3"/>
                  </a:cxn>
                  <a:cxn ang="0">
                    <a:pos x="T4" y="T5"/>
                  </a:cxn>
                  <a:cxn ang="0">
                    <a:pos x="T6" y="T7"/>
                  </a:cxn>
                  <a:cxn ang="0">
                    <a:pos x="T8" y="T9"/>
                  </a:cxn>
                </a:cxnLst>
                <a:rect l="0" t="0" r="r" b="b"/>
                <a:pathLst>
                  <a:path w="50" h="23">
                    <a:moveTo>
                      <a:pt x="2" y="23"/>
                    </a:moveTo>
                    <a:cubicBezTo>
                      <a:pt x="0" y="7"/>
                      <a:pt x="0" y="7"/>
                      <a:pt x="0" y="7"/>
                    </a:cubicBezTo>
                    <a:cubicBezTo>
                      <a:pt x="18" y="5"/>
                      <a:pt x="34" y="2"/>
                      <a:pt x="48" y="0"/>
                    </a:cubicBezTo>
                    <a:cubicBezTo>
                      <a:pt x="50" y="16"/>
                      <a:pt x="50" y="16"/>
                      <a:pt x="50" y="16"/>
                    </a:cubicBezTo>
                    <a:cubicBezTo>
                      <a:pt x="36" y="18"/>
                      <a:pt x="21" y="20"/>
                      <a:pt x="2"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grpSp>
        <p:grpSp>
          <p:nvGrpSpPr>
            <p:cNvPr id="130" name="Gruppieren 41">
              <a:extLst>
                <a:ext uri="{FF2B5EF4-FFF2-40B4-BE49-F238E27FC236}">
                  <a16:creationId xmlns:a16="http://schemas.microsoft.com/office/drawing/2014/main" id="{FF7C48E2-7E52-4DF5-8C66-A6B91E47E9C4}"/>
                </a:ext>
              </a:extLst>
            </p:cNvPr>
            <p:cNvGrpSpPr/>
            <p:nvPr/>
          </p:nvGrpSpPr>
          <p:grpSpPr>
            <a:xfrm>
              <a:off x="10376389" y="1468575"/>
              <a:ext cx="252015" cy="385447"/>
              <a:chOff x="1964325" y="2893409"/>
              <a:chExt cx="570868" cy="873125"/>
            </a:xfrm>
          </p:grpSpPr>
          <p:sp>
            <p:nvSpPr>
              <p:cNvPr id="131" name="Ellipse 42">
                <a:extLst>
                  <a:ext uri="{FF2B5EF4-FFF2-40B4-BE49-F238E27FC236}">
                    <a16:creationId xmlns:a16="http://schemas.microsoft.com/office/drawing/2014/main" id="{D95C7041-33D0-4F96-87AD-CA19BBB629E0}"/>
                  </a:ext>
                </a:extLst>
              </p:cNvPr>
              <p:cNvSpPr/>
              <p:nvPr/>
            </p:nvSpPr>
            <p:spPr bwMode="auto">
              <a:xfrm>
                <a:off x="2011634" y="2943225"/>
                <a:ext cx="476250" cy="476250"/>
              </a:xfrm>
              <a:prstGeom prst="ellipse">
                <a:avLst/>
              </a:prstGeom>
              <a:solidFill>
                <a:schemeClr val="bg1"/>
              </a:solidFill>
              <a:ln>
                <a:noFill/>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solidFill>
                    <a:srgbClr val="000000"/>
                  </a:solidFill>
                  <a:latin typeface="Arial"/>
                  <a:ea typeface="Arial Unicode MS" panose="020B0604020202020204" pitchFamily="34" charset="-128"/>
                  <a:cs typeface="Arial Unicode MS" panose="020B0604020202020204" pitchFamily="34" charset="-128"/>
                </a:endParaRPr>
              </a:p>
            </p:txBody>
          </p:sp>
          <p:sp>
            <p:nvSpPr>
              <p:cNvPr id="133" name="Freeform 47">
                <a:extLst>
                  <a:ext uri="{FF2B5EF4-FFF2-40B4-BE49-F238E27FC236}">
                    <a16:creationId xmlns:a16="http://schemas.microsoft.com/office/drawing/2014/main" id="{854E2062-F445-4835-8299-C57A31F3871E}"/>
                  </a:ext>
                </a:extLst>
              </p:cNvPr>
              <p:cNvSpPr>
                <a:spLocks noEditPoints="1"/>
              </p:cNvSpPr>
              <p:nvPr/>
            </p:nvSpPr>
            <p:spPr bwMode="auto">
              <a:xfrm>
                <a:off x="1964325" y="2893409"/>
                <a:ext cx="570868" cy="873125"/>
              </a:xfrm>
              <a:custGeom>
                <a:avLst/>
                <a:gdLst>
                  <a:gd name="T0" fmla="*/ 216 w 431"/>
                  <a:gd name="T1" fmla="*/ 659 h 659"/>
                  <a:gd name="T2" fmla="*/ 216 w 431"/>
                  <a:gd name="T3" fmla="*/ 659 h 659"/>
                  <a:gd name="T4" fmla="*/ 431 w 431"/>
                  <a:gd name="T5" fmla="*/ 218 h 659"/>
                  <a:gd name="T6" fmla="*/ 431 w 431"/>
                  <a:gd name="T7" fmla="*/ 216 h 659"/>
                  <a:gd name="T8" fmla="*/ 216 w 431"/>
                  <a:gd name="T9" fmla="*/ 0 h 659"/>
                  <a:gd name="T10" fmla="*/ 0 w 431"/>
                  <a:gd name="T11" fmla="*/ 216 h 659"/>
                  <a:gd name="T12" fmla="*/ 0 w 431"/>
                  <a:gd name="T13" fmla="*/ 219 h 659"/>
                  <a:gd name="T14" fmla="*/ 215 w 431"/>
                  <a:gd name="T15" fmla="*/ 659 h 659"/>
                  <a:gd name="T16" fmla="*/ 213 w 431"/>
                  <a:gd name="T17" fmla="*/ 654 h 659"/>
                  <a:gd name="T18" fmla="*/ 213 w 431"/>
                  <a:gd name="T19" fmla="*/ 655 h 659"/>
                  <a:gd name="T20" fmla="*/ 216 w 431"/>
                  <a:gd name="T21" fmla="*/ 659 h 659"/>
                  <a:gd name="T22" fmla="*/ 216 w 431"/>
                  <a:gd name="T23" fmla="*/ 78 h 659"/>
                  <a:gd name="T24" fmla="*/ 354 w 431"/>
                  <a:gd name="T25" fmla="*/ 216 h 659"/>
                  <a:gd name="T26" fmla="*/ 216 w 431"/>
                  <a:gd name="T27" fmla="*/ 354 h 659"/>
                  <a:gd name="T28" fmla="*/ 78 w 431"/>
                  <a:gd name="T29" fmla="*/ 216 h 659"/>
                  <a:gd name="T30" fmla="*/ 216 w 431"/>
                  <a:gd name="T31" fmla="*/ 7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1" h="659">
                    <a:moveTo>
                      <a:pt x="216" y="659"/>
                    </a:moveTo>
                    <a:cubicBezTo>
                      <a:pt x="216" y="659"/>
                      <a:pt x="216" y="659"/>
                      <a:pt x="216" y="659"/>
                    </a:cubicBezTo>
                    <a:cubicBezTo>
                      <a:pt x="216" y="659"/>
                      <a:pt x="431" y="443"/>
                      <a:pt x="431" y="218"/>
                    </a:cubicBezTo>
                    <a:cubicBezTo>
                      <a:pt x="431" y="217"/>
                      <a:pt x="431" y="217"/>
                      <a:pt x="431" y="216"/>
                    </a:cubicBezTo>
                    <a:cubicBezTo>
                      <a:pt x="431" y="97"/>
                      <a:pt x="335" y="0"/>
                      <a:pt x="216" y="0"/>
                    </a:cubicBezTo>
                    <a:cubicBezTo>
                      <a:pt x="96" y="0"/>
                      <a:pt x="0" y="97"/>
                      <a:pt x="0" y="216"/>
                    </a:cubicBezTo>
                    <a:cubicBezTo>
                      <a:pt x="0" y="217"/>
                      <a:pt x="0" y="218"/>
                      <a:pt x="0" y="219"/>
                    </a:cubicBezTo>
                    <a:cubicBezTo>
                      <a:pt x="1" y="444"/>
                      <a:pt x="215" y="659"/>
                      <a:pt x="215" y="659"/>
                    </a:cubicBezTo>
                    <a:cubicBezTo>
                      <a:pt x="213" y="654"/>
                      <a:pt x="213" y="654"/>
                      <a:pt x="213" y="654"/>
                    </a:cubicBezTo>
                    <a:cubicBezTo>
                      <a:pt x="213" y="655"/>
                      <a:pt x="213" y="655"/>
                      <a:pt x="213" y="655"/>
                    </a:cubicBezTo>
                    <a:lnTo>
                      <a:pt x="216" y="659"/>
                    </a:lnTo>
                    <a:close/>
                    <a:moveTo>
                      <a:pt x="216" y="78"/>
                    </a:moveTo>
                    <a:cubicBezTo>
                      <a:pt x="292" y="78"/>
                      <a:pt x="354" y="140"/>
                      <a:pt x="354" y="216"/>
                    </a:cubicBezTo>
                    <a:cubicBezTo>
                      <a:pt x="354" y="293"/>
                      <a:pt x="292" y="354"/>
                      <a:pt x="216" y="354"/>
                    </a:cubicBezTo>
                    <a:cubicBezTo>
                      <a:pt x="139" y="354"/>
                      <a:pt x="78" y="293"/>
                      <a:pt x="78" y="216"/>
                    </a:cubicBezTo>
                    <a:cubicBezTo>
                      <a:pt x="78" y="140"/>
                      <a:pt x="139" y="78"/>
                      <a:pt x="216" y="78"/>
                    </a:cubicBezTo>
                    <a:close/>
                  </a:path>
                </a:pathLst>
              </a:custGeom>
              <a:solidFill>
                <a:srgbClr val="00646E"/>
              </a:solidFill>
              <a:ln>
                <a:noFill/>
              </a:ln>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grpSp>
        <p:grpSp>
          <p:nvGrpSpPr>
            <p:cNvPr id="134" name="Gruppieren 49">
              <a:extLst>
                <a:ext uri="{FF2B5EF4-FFF2-40B4-BE49-F238E27FC236}">
                  <a16:creationId xmlns:a16="http://schemas.microsoft.com/office/drawing/2014/main" id="{39AD8232-1E34-4DC0-9A01-9BC229CE92A9}"/>
                </a:ext>
              </a:extLst>
            </p:cNvPr>
            <p:cNvGrpSpPr/>
            <p:nvPr/>
          </p:nvGrpSpPr>
          <p:grpSpPr>
            <a:xfrm>
              <a:off x="11051990" y="2139824"/>
              <a:ext cx="300088" cy="458973"/>
              <a:chOff x="4772452" y="3821996"/>
              <a:chExt cx="570868" cy="873125"/>
            </a:xfrm>
          </p:grpSpPr>
          <p:sp>
            <p:nvSpPr>
              <p:cNvPr id="135" name="Ellipse 50">
                <a:extLst>
                  <a:ext uri="{FF2B5EF4-FFF2-40B4-BE49-F238E27FC236}">
                    <a16:creationId xmlns:a16="http://schemas.microsoft.com/office/drawing/2014/main" id="{E125DA3D-D112-48CA-AFD2-04E47F90E769}"/>
                  </a:ext>
                </a:extLst>
              </p:cNvPr>
              <p:cNvSpPr/>
              <p:nvPr/>
            </p:nvSpPr>
            <p:spPr bwMode="auto">
              <a:xfrm>
                <a:off x="4819762" y="3871812"/>
                <a:ext cx="476250" cy="476249"/>
              </a:xfrm>
              <a:prstGeom prst="ellipse">
                <a:avLst/>
              </a:prstGeom>
              <a:solidFill>
                <a:schemeClr val="bg1"/>
              </a:solidFill>
              <a:ln>
                <a:noFill/>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solidFill>
                    <a:srgbClr val="000000"/>
                  </a:solidFill>
                  <a:latin typeface="Arial"/>
                  <a:ea typeface="Arial Unicode MS" panose="020B0604020202020204" pitchFamily="34" charset="-128"/>
                  <a:cs typeface="Arial Unicode MS" panose="020B0604020202020204" pitchFamily="34" charset="-128"/>
                </a:endParaRPr>
              </a:p>
            </p:txBody>
          </p:sp>
          <p:sp>
            <p:nvSpPr>
              <p:cNvPr id="136" name="Freeform 47">
                <a:extLst>
                  <a:ext uri="{FF2B5EF4-FFF2-40B4-BE49-F238E27FC236}">
                    <a16:creationId xmlns:a16="http://schemas.microsoft.com/office/drawing/2014/main" id="{76FC90D0-ECA4-47C4-9A83-BA620AB23BB9}"/>
                  </a:ext>
                </a:extLst>
              </p:cNvPr>
              <p:cNvSpPr>
                <a:spLocks noEditPoints="1"/>
              </p:cNvSpPr>
              <p:nvPr/>
            </p:nvSpPr>
            <p:spPr bwMode="auto">
              <a:xfrm>
                <a:off x="4772452" y="3821996"/>
                <a:ext cx="570868" cy="873125"/>
              </a:xfrm>
              <a:custGeom>
                <a:avLst/>
                <a:gdLst>
                  <a:gd name="T0" fmla="*/ 216 w 431"/>
                  <a:gd name="T1" fmla="*/ 659 h 659"/>
                  <a:gd name="T2" fmla="*/ 216 w 431"/>
                  <a:gd name="T3" fmla="*/ 659 h 659"/>
                  <a:gd name="T4" fmla="*/ 431 w 431"/>
                  <a:gd name="T5" fmla="*/ 218 h 659"/>
                  <a:gd name="T6" fmla="*/ 431 w 431"/>
                  <a:gd name="T7" fmla="*/ 216 h 659"/>
                  <a:gd name="T8" fmla="*/ 216 w 431"/>
                  <a:gd name="T9" fmla="*/ 0 h 659"/>
                  <a:gd name="T10" fmla="*/ 0 w 431"/>
                  <a:gd name="T11" fmla="*/ 216 h 659"/>
                  <a:gd name="T12" fmla="*/ 0 w 431"/>
                  <a:gd name="T13" fmla="*/ 219 h 659"/>
                  <a:gd name="T14" fmla="*/ 215 w 431"/>
                  <a:gd name="T15" fmla="*/ 659 h 659"/>
                  <a:gd name="T16" fmla="*/ 213 w 431"/>
                  <a:gd name="T17" fmla="*/ 654 h 659"/>
                  <a:gd name="T18" fmla="*/ 213 w 431"/>
                  <a:gd name="T19" fmla="*/ 655 h 659"/>
                  <a:gd name="T20" fmla="*/ 216 w 431"/>
                  <a:gd name="T21" fmla="*/ 659 h 659"/>
                  <a:gd name="T22" fmla="*/ 216 w 431"/>
                  <a:gd name="T23" fmla="*/ 78 h 659"/>
                  <a:gd name="T24" fmla="*/ 354 w 431"/>
                  <a:gd name="T25" fmla="*/ 216 h 659"/>
                  <a:gd name="T26" fmla="*/ 216 w 431"/>
                  <a:gd name="T27" fmla="*/ 354 h 659"/>
                  <a:gd name="T28" fmla="*/ 78 w 431"/>
                  <a:gd name="T29" fmla="*/ 216 h 659"/>
                  <a:gd name="T30" fmla="*/ 216 w 431"/>
                  <a:gd name="T31" fmla="*/ 7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1" h="659">
                    <a:moveTo>
                      <a:pt x="216" y="659"/>
                    </a:moveTo>
                    <a:cubicBezTo>
                      <a:pt x="216" y="659"/>
                      <a:pt x="216" y="659"/>
                      <a:pt x="216" y="659"/>
                    </a:cubicBezTo>
                    <a:cubicBezTo>
                      <a:pt x="216" y="659"/>
                      <a:pt x="431" y="443"/>
                      <a:pt x="431" y="218"/>
                    </a:cubicBezTo>
                    <a:cubicBezTo>
                      <a:pt x="431" y="217"/>
                      <a:pt x="431" y="217"/>
                      <a:pt x="431" y="216"/>
                    </a:cubicBezTo>
                    <a:cubicBezTo>
                      <a:pt x="431" y="97"/>
                      <a:pt x="335" y="0"/>
                      <a:pt x="216" y="0"/>
                    </a:cubicBezTo>
                    <a:cubicBezTo>
                      <a:pt x="96" y="0"/>
                      <a:pt x="0" y="97"/>
                      <a:pt x="0" y="216"/>
                    </a:cubicBezTo>
                    <a:cubicBezTo>
                      <a:pt x="0" y="217"/>
                      <a:pt x="0" y="218"/>
                      <a:pt x="0" y="219"/>
                    </a:cubicBezTo>
                    <a:cubicBezTo>
                      <a:pt x="1" y="444"/>
                      <a:pt x="215" y="659"/>
                      <a:pt x="215" y="659"/>
                    </a:cubicBezTo>
                    <a:cubicBezTo>
                      <a:pt x="213" y="654"/>
                      <a:pt x="213" y="654"/>
                      <a:pt x="213" y="654"/>
                    </a:cubicBezTo>
                    <a:cubicBezTo>
                      <a:pt x="213" y="655"/>
                      <a:pt x="213" y="655"/>
                      <a:pt x="213" y="655"/>
                    </a:cubicBezTo>
                    <a:lnTo>
                      <a:pt x="216" y="659"/>
                    </a:lnTo>
                    <a:close/>
                    <a:moveTo>
                      <a:pt x="216" y="78"/>
                    </a:moveTo>
                    <a:cubicBezTo>
                      <a:pt x="292" y="78"/>
                      <a:pt x="354" y="140"/>
                      <a:pt x="354" y="216"/>
                    </a:cubicBezTo>
                    <a:cubicBezTo>
                      <a:pt x="354" y="293"/>
                      <a:pt x="292" y="354"/>
                      <a:pt x="216" y="354"/>
                    </a:cubicBezTo>
                    <a:cubicBezTo>
                      <a:pt x="139" y="354"/>
                      <a:pt x="78" y="293"/>
                      <a:pt x="78" y="216"/>
                    </a:cubicBezTo>
                    <a:cubicBezTo>
                      <a:pt x="78" y="140"/>
                      <a:pt x="139" y="78"/>
                      <a:pt x="216" y="78"/>
                    </a:cubicBezTo>
                    <a:close/>
                  </a:path>
                </a:pathLst>
              </a:custGeom>
              <a:solidFill>
                <a:srgbClr val="00646E"/>
              </a:solidFill>
              <a:ln>
                <a:noFill/>
              </a:ln>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grpSp>
        <p:cxnSp>
          <p:nvCxnSpPr>
            <p:cNvPr id="138" name="Gerade Verbindung 52">
              <a:extLst>
                <a:ext uri="{FF2B5EF4-FFF2-40B4-BE49-F238E27FC236}">
                  <a16:creationId xmlns:a16="http://schemas.microsoft.com/office/drawing/2014/main" id="{7C89E481-E7A1-48F5-96DD-E7F568D1E53C}"/>
                </a:ext>
              </a:extLst>
            </p:cNvPr>
            <p:cNvCxnSpPr/>
            <p:nvPr/>
          </p:nvCxnSpPr>
          <p:spPr bwMode="gray">
            <a:xfrm>
              <a:off x="1049585" y="1677883"/>
              <a:ext cx="0" cy="3152244"/>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40" name="Gerade Verbindung 54">
              <a:extLst>
                <a:ext uri="{FF2B5EF4-FFF2-40B4-BE49-F238E27FC236}">
                  <a16:creationId xmlns:a16="http://schemas.microsoft.com/office/drawing/2014/main" id="{B3FDC7A3-B7E2-4DE6-BB59-B50B1038616D}"/>
                </a:ext>
              </a:extLst>
            </p:cNvPr>
            <p:cNvCxnSpPr/>
            <p:nvPr/>
          </p:nvCxnSpPr>
          <p:spPr bwMode="gray">
            <a:xfrm>
              <a:off x="4382841" y="1700811"/>
              <a:ext cx="0" cy="1626531"/>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41" name="Rechteck 28">
              <a:extLst>
                <a:ext uri="{FF2B5EF4-FFF2-40B4-BE49-F238E27FC236}">
                  <a16:creationId xmlns:a16="http://schemas.microsoft.com/office/drawing/2014/main" id="{F1811362-A7F0-4EAA-A63B-E4313CB7CC9D}"/>
                </a:ext>
              </a:extLst>
            </p:cNvPr>
            <p:cNvSpPr/>
            <p:nvPr/>
          </p:nvSpPr>
          <p:spPr bwMode="gray">
            <a:xfrm>
              <a:off x="4497838" y="1716045"/>
              <a:ext cx="1603247" cy="471858"/>
            </a:xfrm>
            <a:prstGeom prst="rect">
              <a:avLst/>
            </a:prstGeom>
            <a:noFill/>
            <a:ln w="19050">
              <a:noFill/>
              <a:miter lim="800000"/>
            </a:ln>
            <a:effectLst/>
          </p:spPr>
          <p:txBody>
            <a:bodyPr wrap="square" lIns="0" tIns="0" rIns="0" bIns="0" numCol="1" spcCol="72000" rtlCol="0" anchor="t" anchorCtr="0">
              <a:spAutoFit/>
            </a:bodyPr>
            <a:lstStyle/>
            <a:p>
              <a:pPr>
                <a:spcBef>
                  <a:spcPts val="450"/>
                </a:spcBef>
                <a:tabLst>
                  <a:tab pos="941282" algn="r"/>
                </a:tabLst>
                <a:defRPr/>
              </a:pPr>
              <a:r>
                <a:rPr lang="en-US" altLang="de-DE" sz="1799" b="1" dirty="0">
                  <a:solidFill>
                    <a:srgbClr val="41AAAA"/>
                  </a:solidFill>
                  <a:ea typeface="Arial Unicode MS"/>
                </a:rPr>
                <a:t>Burners</a:t>
              </a:r>
              <a:endParaRPr lang="en-US" altLang="de-DE" sz="1799" dirty="0">
                <a:solidFill>
                  <a:srgbClr val="000000"/>
                </a:solidFill>
                <a:ea typeface="Arial Unicode MS"/>
                <a:cs typeface="Arial" pitchFamily="34" charset="0"/>
              </a:endParaRPr>
            </a:p>
          </p:txBody>
        </p:sp>
        <p:sp>
          <p:nvSpPr>
            <p:cNvPr id="142" name="Rechteck 28">
              <a:extLst>
                <a:ext uri="{FF2B5EF4-FFF2-40B4-BE49-F238E27FC236}">
                  <a16:creationId xmlns:a16="http://schemas.microsoft.com/office/drawing/2014/main" id="{6F686BE9-2C0C-49ED-B67D-C7606D453FB3}"/>
                </a:ext>
              </a:extLst>
            </p:cNvPr>
            <p:cNvSpPr>
              <a:spLocks/>
            </p:cNvSpPr>
            <p:nvPr/>
          </p:nvSpPr>
          <p:spPr bwMode="gray">
            <a:xfrm>
              <a:off x="4827890" y="4947542"/>
              <a:ext cx="1603247" cy="471858"/>
            </a:xfrm>
            <a:prstGeom prst="rect">
              <a:avLst/>
            </a:prstGeom>
            <a:noFill/>
            <a:ln w="19050">
              <a:noFill/>
              <a:miter lim="800000"/>
            </a:ln>
            <a:effectLst/>
          </p:spPr>
          <p:txBody>
            <a:bodyPr wrap="square" lIns="0" tIns="0" rIns="0" bIns="0" numCol="1" spcCol="72000" rtlCol="0" anchor="t" anchorCtr="0">
              <a:spAutoFit/>
            </a:bodyPr>
            <a:lstStyle/>
            <a:p>
              <a:pPr>
                <a:spcBef>
                  <a:spcPts val="450"/>
                </a:spcBef>
                <a:tabLst>
                  <a:tab pos="941282" algn="r"/>
                </a:tabLst>
                <a:defRPr/>
              </a:pPr>
              <a:r>
                <a:rPr lang="en-US" altLang="de-DE" sz="1799" b="1" dirty="0">
                  <a:solidFill>
                    <a:srgbClr val="41AAAA"/>
                  </a:solidFill>
                  <a:ea typeface="Arial Unicode MS"/>
                </a:rPr>
                <a:t>Swirlers</a:t>
              </a:r>
              <a:endParaRPr lang="en-US" altLang="de-DE" sz="1799" dirty="0">
                <a:solidFill>
                  <a:srgbClr val="000000"/>
                </a:solidFill>
                <a:ea typeface="Arial Unicode MS"/>
                <a:cs typeface="Arial" pitchFamily="34" charset="0"/>
              </a:endParaRPr>
            </a:p>
          </p:txBody>
        </p:sp>
        <p:cxnSp>
          <p:nvCxnSpPr>
            <p:cNvPr id="145" name="Gerade Verbindung 58">
              <a:extLst>
                <a:ext uri="{FF2B5EF4-FFF2-40B4-BE49-F238E27FC236}">
                  <a16:creationId xmlns:a16="http://schemas.microsoft.com/office/drawing/2014/main" id="{938AF555-3228-4AC9-BA75-5DFB60705F99}"/>
                </a:ext>
              </a:extLst>
            </p:cNvPr>
            <p:cNvCxnSpPr>
              <a:cxnSpLocks/>
            </p:cNvCxnSpPr>
            <p:nvPr/>
          </p:nvCxnSpPr>
          <p:spPr bwMode="gray">
            <a:xfrm flipH="1">
              <a:off x="3304378" y="5324147"/>
              <a:ext cx="1297403" cy="0"/>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46" name="Rechteck 28">
              <a:extLst>
                <a:ext uri="{FF2B5EF4-FFF2-40B4-BE49-F238E27FC236}">
                  <a16:creationId xmlns:a16="http://schemas.microsoft.com/office/drawing/2014/main" id="{60858D9E-C9A8-431A-B384-84EC2879CAF6}"/>
                </a:ext>
              </a:extLst>
            </p:cNvPr>
            <p:cNvSpPr>
              <a:spLocks/>
            </p:cNvSpPr>
            <p:nvPr/>
          </p:nvSpPr>
          <p:spPr bwMode="gray">
            <a:xfrm>
              <a:off x="7017049" y="4460804"/>
              <a:ext cx="1603247" cy="943714"/>
            </a:xfrm>
            <a:prstGeom prst="rect">
              <a:avLst/>
            </a:prstGeom>
            <a:noFill/>
            <a:ln w="19050">
              <a:noFill/>
              <a:miter lim="800000"/>
            </a:ln>
            <a:effectLst/>
          </p:spPr>
          <p:txBody>
            <a:bodyPr wrap="square" lIns="0" tIns="0" rIns="0" bIns="0" numCol="1" spcCol="72000" rtlCol="0" anchor="t" anchorCtr="0">
              <a:spAutoFit/>
            </a:bodyPr>
            <a:lstStyle/>
            <a:p>
              <a:pPr>
                <a:spcBef>
                  <a:spcPts val="450"/>
                </a:spcBef>
                <a:tabLst>
                  <a:tab pos="941282" algn="r"/>
                </a:tabLst>
                <a:defRPr/>
              </a:pPr>
              <a:r>
                <a:rPr lang="en-US" altLang="de-DE" sz="1799" b="1" dirty="0">
                  <a:solidFill>
                    <a:srgbClr val="41AAAA"/>
                  </a:solidFill>
                  <a:ea typeface="Arial Unicode MS"/>
                </a:rPr>
                <a:t>Ring Segment</a:t>
              </a:r>
              <a:endParaRPr lang="en-US" altLang="de-DE" sz="1799" dirty="0">
                <a:solidFill>
                  <a:srgbClr val="000000"/>
                </a:solidFill>
                <a:ea typeface="Arial Unicode MS"/>
                <a:cs typeface="Arial" pitchFamily="34" charset="0"/>
              </a:endParaRPr>
            </a:p>
          </p:txBody>
        </p:sp>
        <p:cxnSp>
          <p:nvCxnSpPr>
            <p:cNvPr id="147" name="Gerade Verbindung 61">
              <a:extLst>
                <a:ext uri="{FF2B5EF4-FFF2-40B4-BE49-F238E27FC236}">
                  <a16:creationId xmlns:a16="http://schemas.microsoft.com/office/drawing/2014/main" id="{DEF34A86-C0C5-443F-A274-E4D7FFB1FB3E}"/>
                </a:ext>
              </a:extLst>
            </p:cNvPr>
            <p:cNvCxnSpPr>
              <a:cxnSpLocks/>
            </p:cNvCxnSpPr>
            <p:nvPr/>
          </p:nvCxnSpPr>
          <p:spPr bwMode="gray">
            <a:xfrm>
              <a:off x="6781415" y="3935035"/>
              <a:ext cx="0" cy="1424035"/>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48" name="Gerade Verbindung 63">
              <a:extLst>
                <a:ext uri="{FF2B5EF4-FFF2-40B4-BE49-F238E27FC236}">
                  <a16:creationId xmlns:a16="http://schemas.microsoft.com/office/drawing/2014/main" id="{66EA1CBE-73AF-438E-812C-18B869F817B5}"/>
                </a:ext>
              </a:extLst>
            </p:cNvPr>
            <p:cNvCxnSpPr/>
            <p:nvPr/>
          </p:nvCxnSpPr>
          <p:spPr bwMode="gray">
            <a:xfrm>
              <a:off x="7933798" y="1716045"/>
              <a:ext cx="0" cy="1086264"/>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49" name="Rechteck 28">
              <a:extLst>
                <a:ext uri="{FF2B5EF4-FFF2-40B4-BE49-F238E27FC236}">
                  <a16:creationId xmlns:a16="http://schemas.microsoft.com/office/drawing/2014/main" id="{65E0230C-2DFB-4DCE-8680-B762E98AE4E3}"/>
                </a:ext>
              </a:extLst>
            </p:cNvPr>
            <p:cNvSpPr/>
            <p:nvPr/>
          </p:nvSpPr>
          <p:spPr bwMode="gray">
            <a:xfrm>
              <a:off x="8048795" y="1716045"/>
              <a:ext cx="1603247" cy="471858"/>
            </a:xfrm>
            <a:prstGeom prst="rect">
              <a:avLst/>
            </a:prstGeom>
            <a:noFill/>
            <a:ln w="19050">
              <a:noFill/>
              <a:miter lim="800000"/>
            </a:ln>
            <a:effectLst/>
          </p:spPr>
          <p:txBody>
            <a:bodyPr wrap="square" lIns="0" tIns="0" rIns="0" bIns="0" numCol="1" spcCol="72000" rtlCol="0" anchor="t" anchorCtr="0">
              <a:spAutoFit/>
            </a:bodyPr>
            <a:lstStyle/>
            <a:p>
              <a:pPr>
                <a:spcBef>
                  <a:spcPts val="450"/>
                </a:spcBef>
                <a:tabLst>
                  <a:tab pos="941282" algn="r"/>
                </a:tabLst>
                <a:defRPr/>
              </a:pPr>
              <a:r>
                <a:rPr lang="en-US" altLang="de-DE" sz="1799" b="1" dirty="0">
                  <a:solidFill>
                    <a:srgbClr val="41AAAA"/>
                  </a:solidFill>
                  <a:ea typeface="Arial Unicode MS"/>
                </a:rPr>
                <a:t>Vanes</a:t>
              </a:r>
              <a:endParaRPr lang="en-US" altLang="de-DE" sz="1799" dirty="0">
                <a:solidFill>
                  <a:srgbClr val="000000"/>
                </a:solidFill>
                <a:ea typeface="Arial Unicode MS"/>
                <a:cs typeface="Arial" pitchFamily="34" charset="0"/>
              </a:endParaRPr>
            </a:p>
          </p:txBody>
        </p:sp>
        <p:sp>
          <p:nvSpPr>
            <p:cNvPr id="150" name="Rechteck 28">
              <a:extLst>
                <a:ext uri="{FF2B5EF4-FFF2-40B4-BE49-F238E27FC236}">
                  <a16:creationId xmlns:a16="http://schemas.microsoft.com/office/drawing/2014/main" id="{209F2AB1-9E50-4C17-9937-8A1C3A3DE28F}"/>
                </a:ext>
              </a:extLst>
            </p:cNvPr>
            <p:cNvSpPr>
              <a:spLocks/>
            </p:cNvSpPr>
            <p:nvPr/>
          </p:nvSpPr>
          <p:spPr bwMode="gray">
            <a:xfrm>
              <a:off x="10334893" y="4411137"/>
              <a:ext cx="1603247" cy="471858"/>
            </a:xfrm>
            <a:prstGeom prst="rect">
              <a:avLst/>
            </a:prstGeom>
            <a:noFill/>
            <a:ln w="19050">
              <a:noFill/>
              <a:miter lim="800000"/>
            </a:ln>
            <a:effectLst/>
          </p:spPr>
          <p:txBody>
            <a:bodyPr wrap="square" lIns="0" tIns="0" rIns="0" bIns="0" numCol="1" spcCol="72000" rtlCol="0" anchor="t" anchorCtr="0">
              <a:spAutoFit/>
            </a:bodyPr>
            <a:lstStyle/>
            <a:p>
              <a:pPr>
                <a:spcBef>
                  <a:spcPts val="450"/>
                </a:spcBef>
                <a:tabLst>
                  <a:tab pos="941282" algn="r"/>
                </a:tabLst>
                <a:defRPr/>
              </a:pPr>
              <a:r>
                <a:rPr lang="en-US" altLang="de-DE" sz="1799" b="1" dirty="0">
                  <a:solidFill>
                    <a:srgbClr val="41AAAA"/>
                  </a:solidFill>
                  <a:ea typeface="Arial Unicode MS"/>
                </a:rPr>
                <a:t>Blades</a:t>
              </a:r>
              <a:endParaRPr lang="en-US" altLang="de-DE" sz="1799" dirty="0">
                <a:solidFill>
                  <a:srgbClr val="000000"/>
                </a:solidFill>
                <a:ea typeface="Arial Unicode MS"/>
                <a:cs typeface="Arial" pitchFamily="34" charset="0"/>
              </a:endParaRPr>
            </a:p>
          </p:txBody>
        </p:sp>
        <p:cxnSp>
          <p:nvCxnSpPr>
            <p:cNvPr id="151" name="Gerade Verbindung 66">
              <a:extLst>
                <a:ext uri="{FF2B5EF4-FFF2-40B4-BE49-F238E27FC236}">
                  <a16:creationId xmlns:a16="http://schemas.microsoft.com/office/drawing/2014/main" id="{C355B9A1-149A-4A75-B132-900EB1E262D7}"/>
                </a:ext>
              </a:extLst>
            </p:cNvPr>
            <p:cNvCxnSpPr>
              <a:cxnSpLocks/>
            </p:cNvCxnSpPr>
            <p:nvPr/>
          </p:nvCxnSpPr>
          <p:spPr bwMode="gray">
            <a:xfrm>
              <a:off x="10777447" y="3135809"/>
              <a:ext cx="0" cy="1275329"/>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nvGrpSpPr>
            <p:cNvPr id="152" name="Gruppieren 4">
              <a:extLst>
                <a:ext uri="{FF2B5EF4-FFF2-40B4-BE49-F238E27FC236}">
                  <a16:creationId xmlns:a16="http://schemas.microsoft.com/office/drawing/2014/main" id="{F61AADCC-29ED-45CD-A810-AF7EE608EDBA}"/>
                </a:ext>
              </a:extLst>
            </p:cNvPr>
            <p:cNvGrpSpPr/>
            <p:nvPr/>
          </p:nvGrpSpPr>
          <p:grpSpPr>
            <a:xfrm>
              <a:off x="682876" y="4766494"/>
              <a:ext cx="729208" cy="1115301"/>
              <a:chOff x="1964325" y="2893409"/>
              <a:chExt cx="570868" cy="873125"/>
            </a:xfrm>
          </p:grpSpPr>
          <p:sp>
            <p:nvSpPr>
              <p:cNvPr id="153" name="Ellipse 3">
                <a:extLst>
                  <a:ext uri="{FF2B5EF4-FFF2-40B4-BE49-F238E27FC236}">
                    <a16:creationId xmlns:a16="http://schemas.microsoft.com/office/drawing/2014/main" id="{5C576A9D-2E83-4707-85F4-F489C02FA797}"/>
                  </a:ext>
                </a:extLst>
              </p:cNvPr>
              <p:cNvSpPr/>
              <p:nvPr/>
            </p:nvSpPr>
            <p:spPr bwMode="auto">
              <a:xfrm>
                <a:off x="2011634" y="2943225"/>
                <a:ext cx="476250" cy="476250"/>
              </a:xfrm>
              <a:prstGeom prst="ellipse">
                <a:avLst/>
              </a:prstGeom>
              <a:solidFill>
                <a:schemeClr val="bg1"/>
              </a:solidFill>
              <a:ln>
                <a:noFill/>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solidFill>
                    <a:srgbClr val="000000"/>
                  </a:solidFill>
                  <a:latin typeface="Arial"/>
                  <a:ea typeface="Arial Unicode MS" panose="020B0604020202020204" pitchFamily="34" charset="-128"/>
                  <a:cs typeface="Arial Unicode MS" panose="020B0604020202020204" pitchFamily="34" charset="-128"/>
                </a:endParaRPr>
              </a:p>
            </p:txBody>
          </p:sp>
          <p:sp>
            <p:nvSpPr>
              <p:cNvPr id="154" name="Freeform 47">
                <a:extLst>
                  <a:ext uri="{FF2B5EF4-FFF2-40B4-BE49-F238E27FC236}">
                    <a16:creationId xmlns:a16="http://schemas.microsoft.com/office/drawing/2014/main" id="{AE89FFB0-5BB5-4B59-87CD-E5B4C75E6C8E}"/>
                  </a:ext>
                </a:extLst>
              </p:cNvPr>
              <p:cNvSpPr>
                <a:spLocks noEditPoints="1"/>
              </p:cNvSpPr>
              <p:nvPr/>
            </p:nvSpPr>
            <p:spPr bwMode="auto">
              <a:xfrm>
                <a:off x="1964325" y="2893409"/>
                <a:ext cx="570868" cy="873125"/>
              </a:xfrm>
              <a:custGeom>
                <a:avLst/>
                <a:gdLst>
                  <a:gd name="T0" fmla="*/ 216 w 431"/>
                  <a:gd name="T1" fmla="*/ 659 h 659"/>
                  <a:gd name="T2" fmla="*/ 216 w 431"/>
                  <a:gd name="T3" fmla="*/ 659 h 659"/>
                  <a:gd name="T4" fmla="*/ 431 w 431"/>
                  <a:gd name="T5" fmla="*/ 218 h 659"/>
                  <a:gd name="T6" fmla="*/ 431 w 431"/>
                  <a:gd name="T7" fmla="*/ 216 h 659"/>
                  <a:gd name="T8" fmla="*/ 216 w 431"/>
                  <a:gd name="T9" fmla="*/ 0 h 659"/>
                  <a:gd name="T10" fmla="*/ 0 w 431"/>
                  <a:gd name="T11" fmla="*/ 216 h 659"/>
                  <a:gd name="T12" fmla="*/ 0 w 431"/>
                  <a:gd name="T13" fmla="*/ 219 h 659"/>
                  <a:gd name="T14" fmla="*/ 215 w 431"/>
                  <a:gd name="T15" fmla="*/ 659 h 659"/>
                  <a:gd name="T16" fmla="*/ 213 w 431"/>
                  <a:gd name="T17" fmla="*/ 654 h 659"/>
                  <a:gd name="T18" fmla="*/ 213 w 431"/>
                  <a:gd name="T19" fmla="*/ 655 h 659"/>
                  <a:gd name="T20" fmla="*/ 216 w 431"/>
                  <a:gd name="T21" fmla="*/ 659 h 659"/>
                  <a:gd name="T22" fmla="*/ 216 w 431"/>
                  <a:gd name="T23" fmla="*/ 78 h 659"/>
                  <a:gd name="T24" fmla="*/ 354 w 431"/>
                  <a:gd name="T25" fmla="*/ 216 h 659"/>
                  <a:gd name="T26" fmla="*/ 216 w 431"/>
                  <a:gd name="T27" fmla="*/ 354 h 659"/>
                  <a:gd name="T28" fmla="*/ 78 w 431"/>
                  <a:gd name="T29" fmla="*/ 216 h 659"/>
                  <a:gd name="T30" fmla="*/ 216 w 431"/>
                  <a:gd name="T31" fmla="*/ 7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1" h="659">
                    <a:moveTo>
                      <a:pt x="216" y="659"/>
                    </a:moveTo>
                    <a:cubicBezTo>
                      <a:pt x="216" y="659"/>
                      <a:pt x="216" y="659"/>
                      <a:pt x="216" y="659"/>
                    </a:cubicBezTo>
                    <a:cubicBezTo>
                      <a:pt x="216" y="659"/>
                      <a:pt x="431" y="443"/>
                      <a:pt x="431" y="218"/>
                    </a:cubicBezTo>
                    <a:cubicBezTo>
                      <a:pt x="431" y="217"/>
                      <a:pt x="431" y="217"/>
                      <a:pt x="431" y="216"/>
                    </a:cubicBezTo>
                    <a:cubicBezTo>
                      <a:pt x="431" y="97"/>
                      <a:pt x="335" y="0"/>
                      <a:pt x="216" y="0"/>
                    </a:cubicBezTo>
                    <a:cubicBezTo>
                      <a:pt x="96" y="0"/>
                      <a:pt x="0" y="97"/>
                      <a:pt x="0" y="216"/>
                    </a:cubicBezTo>
                    <a:cubicBezTo>
                      <a:pt x="0" y="217"/>
                      <a:pt x="0" y="218"/>
                      <a:pt x="0" y="219"/>
                    </a:cubicBezTo>
                    <a:cubicBezTo>
                      <a:pt x="1" y="444"/>
                      <a:pt x="215" y="659"/>
                      <a:pt x="215" y="659"/>
                    </a:cubicBezTo>
                    <a:cubicBezTo>
                      <a:pt x="213" y="654"/>
                      <a:pt x="213" y="654"/>
                      <a:pt x="213" y="654"/>
                    </a:cubicBezTo>
                    <a:cubicBezTo>
                      <a:pt x="213" y="655"/>
                      <a:pt x="213" y="655"/>
                      <a:pt x="213" y="655"/>
                    </a:cubicBezTo>
                    <a:lnTo>
                      <a:pt x="216" y="659"/>
                    </a:lnTo>
                    <a:close/>
                    <a:moveTo>
                      <a:pt x="216" y="78"/>
                    </a:moveTo>
                    <a:cubicBezTo>
                      <a:pt x="292" y="78"/>
                      <a:pt x="354" y="140"/>
                      <a:pt x="354" y="216"/>
                    </a:cubicBezTo>
                    <a:cubicBezTo>
                      <a:pt x="354" y="293"/>
                      <a:pt x="292" y="354"/>
                      <a:pt x="216" y="354"/>
                    </a:cubicBezTo>
                    <a:cubicBezTo>
                      <a:pt x="139" y="354"/>
                      <a:pt x="78" y="293"/>
                      <a:pt x="78" y="216"/>
                    </a:cubicBezTo>
                    <a:cubicBezTo>
                      <a:pt x="78" y="140"/>
                      <a:pt x="139" y="78"/>
                      <a:pt x="216" y="78"/>
                    </a:cubicBezTo>
                    <a:close/>
                  </a:path>
                </a:pathLst>
              </a:custGeom>
              <a:solidFill>
                <a:srgbClr val="00646E"/>
              </a:solidFill>
              <a:ln>
                <a:noFill/>
              </a:ln>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grpSp>
        <p:grpSp>
          <p:nvGrpSpPr>
            <p:cNvPr id="155" name="Gruppieren 19">
              <a:extLst>
                <a:ext uri="{FF2B5EF4-FFF2-40B4-BE49-F238E27FC236}">
                  <a16:creationId xmlns:a16="http://schemas.microsoft.com/office/drawing/2014/main" id="{D418A083-CC3E-4590-9E39-66153D511848}"/>
                </a:ext>
              </a:extLst>
            </p:cNvPr>
            <p:cNvGrpSpPr/>
            <p:nvPr/>
          </p:nvGrpSpPr>
          <p:grpSpPr>
            <a:xfrm>
              <a:off x="2960905" y="4608968"/>
              <a:ext cx="686947" cy="1050663"/>
              <a:chOff x="1964325" y="2893409"/>
              <a:chExt cx="570868" cy="873125"/>
            </a:xfrm>
          </p:grpSpPr>
          <p:sp>
            <p:nvSpPr>
              <p:cNvPr id="156" name="Ellipse 20">
                <a:extLst>
                  <a:ext uri="{FF2B5EF4-FFF2-40B4-BE49-F238E27FC236}">
                    <a16:creationId xmlns:a16="http://schemas.microsoft.com/office/drawing/2014/main" id="{7A9606DC-1575-4771-B212-D917B78247D8}"/>
                  </a:ext>
                </a:extLst>
              </p:cNvPr>
              <p:cNvSpPr/>
              <p:nvPr/>
            </p:nvSpPr>
            <p:spPr bwMode="auto">
              <a:xfrm>
                <a:off x="2011634" y="2943225"/>
                <a:ext cx="476250" cy="476250"/>
              </a:xfrm>
              <a:prstGeom prst="ellipse">
                <a:avLst/>
              </a:prstGeom>
              <a:solidFill>
                <a:schemeClr val="bg1"/>
              </a:solidFill>
              <a:ln>
                <a:noFill/>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solidFill>
                    <a:srgbClr val="000000"/>
                  </a:solidFill>
                  <a:latin typeface="Arial"/>
                  <a:ea typeface="Arial Unicode MS" panose="020B0604020202020204" pitchFamily="34" charset="-128"/>
                  <a:cs typeface="Arial Unicode MS" panose="020B0604020202020204" pitchFamily="34" charset="-128"/>
                </a:endParaRPr>
              </a:p>
            </p:txBody>
          </p:sp>
          <p:sp>
            <p:nvSpPr>
              <p:cNvPr id="157" name="Freeform 47">
                <a:extLst>
                  <a:ext uri="{FF2B5EF4-FFF2-40B4-BE49-F238E27FC236}">
                    <a16:creationId xmlns:a16="http://schemas.microsoft.com/office/drawing/2014/main" id="{6980DC36-B012-482A-902E-8624225CEC88}"/>
                  </a:ext>
                </a:extLst>
              </p:cNvPr>
              <p:cNvSpPr>
                <a:spLocks noEditPoints="1"/>
              </p:cNvSpPr>
              <p:nvPr/>
            </p:nvSpPr>
            <p:spPr bwMode="auto">
              <a:xfrm>
                <a:off x="1964325" y="2893409"/>
                <a:ext cx="570868" cy="873125"/>
              </a:xfrm>
              <a:custGeom>
                <a:avLst/>
                <a:gdLst>
                  <a:gd name="T0" fmla="*/ 216 w 431"/>
                  <a:gd name="T1" fmla="*/ 659 h 659"/>
                  <a:gd name="T2" fmla="*/ 216 w 431"/>
                  <a:gd name="T3" fmla="*/ 659 h 659"/>
                  <a:gd name="T4" fmla="*/ 431 w 431"/>
                  <a:gd name="T5" fmla="*/ 218 h 659"/>
                  <a:gd name="T6" fmla="*/ 431 w 431"/>
                  <a:gd name="T7" fmla="*/ 216 h 659"/>
                  <a:gd name="T8" fmla="*/ 216 w 431"/>
                  <a:gd name="T9" fmla="*/ 0 h 659"/>
                  <a:gd name="T10" fmla="*/ 0 w 431"/>
                  <a:gd name="T11" fmla="*/ 216 h 659"/>
                  <a:gd name="T12" fmla="*/ 0 w 431"/>
                  <a:gd name="T13" fmla="*/ 219 h 659"/>
                  <a:gd name="T14" fmla="*/ 215 w 431"/>
                  <a:gd name="T15" fmla="*/ 659 h 659"/>
                  <a:gd name="T16" fmla="*/ 213 w 431"/>
                  <a:gd name="T17" fmla="*/ 654 h 659"/>
                  <a:gd name="T18" fmla="*/ 213 w 431"/>
                  <a:gd name="T19" fmla="*/ 655 h 659"/>
                  <a:gd name="T20" fmla="*/ 216 w 431"/>
                  <a:gd name="T21" fmla="*/ 659 h 659"/>
                  <a:gd name="T22" fmla="*/ 216 w 431"/>
                  <a:gd name="T23" fmla="*/ 78 h 659"/>
                  <a:gd name="T24" fmla="*/ 354 w 431"/>
                  <a:gd name="T25" fmla="*/ 216 h 659"/>
                  <a:gd name="T26" fmla="*/ 216 w 431"/>
                  <a:gd name="T27" fmla="*/ 354 h 659"/>
                  <a:gd name="T28" fmla="*/ 78 w 431"/>
                  <a:gd name="T29" fmla="*/ 216 h 659"/>
                  <a:gd name="T30" fmla="*/ 216 w 431"/>
                  <a:gd name="T31" fmla="*/ 7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1" h="659">
                    <a:moveTo>
                      <a:pt x="216" y="659"/>
                    </a:moveTo>
                    <a:cubicBezTo>
                      <a:pt x="216" y="659"/>
                      <a:pt x="216" y="659"/>
                      <a:pt x="216" y="659"/>
                    </a:cubicBezTo>
                    <a:cubicBezTo>
                      <a:pt x="216" y="659"/>
                      <a:pt x="431" y="443"/>
                      <a:pt x="431" y="218"/>
                    </a:cubicBezTo>
                    <a:cubicBezTo>
                      <a:pt x="431" y="217"/>
                      <a:pt x="431" y="217"/>
                      <a:pt x="431" y="216"/>
                    </a:cubicBezTo>
                    <a:cubicBezTo>
                      <a:pt x="431" y="97"/>
                      <a:pt x="335" y="0"/>
                      <a:pt x="216" y="0"/>
                    </a:cubicBezTo>
                    <a:cubicBezTo>
                      <a:pt x="96" y="0"/>
                      <a:pt x="0" y="97"/>
                      <a:pt x="0" y="216"/>
                    </a:cubicBezTo>
                    <a:cubicBezTo>
                      <a:pt x="0" y="217"/>
                      <a:pt x="0" y="218"/>
                      <a:pt x="0" y="219"/>
                    </a:cubicBezTo>
                    <a:cubicBezTo>
                      <a:pt x="1" y="444"/>
                      <a:pt x="215" y="659"/>
                      <a:pt x="215" y="659"/>
                    </a:cubicBezTo>
                    <a:cubicBezTo>
                      <a:pt x="213" y="654"/>
                      <a:pt x="213" y="654"/>
                      <a:pt x="213" y="654"/>
                    </a:cubicBezTo>
                    <a:cubicBezTo>
                      <a:pt x="213" y="655"/>
                      <a:pt x="213" y="655"/>
                      <a:pt x="213" y="655"/>
                    </a:cubicBezTo>
                    <a:lnTo>
                      <a:pt x="216" y="659"/>
                    </a:lnTo>
                    <a:close/>
                    <a:moveTo>
                      <a:pt x="216" y="78"/>
                    </a:moveTo>
                    <a:cubicBezTo>
                      <a:pt x="292" y="78"/>
                      <a:pt x="354" y="140"/>
                      <a:pt x="354" y="216"/>
                    </a:cubicBezTo>
                    <a:cubicBezTo>
                      <a:pt x="354" y="293"/>
                      <a:pt x="292" y="354"/>
                      <a:pt x="216" y="354"/>
                    </a:cubicBezTo>
                    <a:cubicBezTo>
                      <a:pt x="139" y="354"/>
                      <a:pt x="78" y="293"/>
                      <a:pt x="78" y="216"/>
                    </a:cubicBezTo>
                    <a:cubicBezTo>
                      <a:pt x="78" y="140"/>
                      <a:pt x="139" y="78"/>
                      <a:pt x="216" y="78"/>
                    </a:cubicBezTo>
                    <a:close/>
                  </a:path>
                </a:pathLst>
              </a:custGeom>
              <a:solidFill>
                <a:srgbClr val="00646E"/>
              </a:solidFill>
              <a:ln>
                <a:noFill/>
              </a:ln>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grpSp>
        <p:grpSp>
          <p:nvGrpSpPr>
            <p:cNvPr id="158" name="Gruppieren 22">
              <a:extLst>
                <a:ext uri="{FF2B5EF4-FFF2-40B4-BE49-F238E27FC236}">
                  <a16:creationId xmlns:a16="http://schemas.microsoft.com/office/drawing/2014/main" id="{1CC8E1CA-FB27-4F99-BC36-07EA0324AF6B}"/>
                </a:ext>
              </a:extLst>
            </p:cNvPr>
            <p:cNvGrpSpPr/>
            <p:nvPr/>
          </p:nvGrpSpPr>
          <p:grpSpPr>
            <a:xfrm>
              <a:off x="4078159" y="3275192"/>
              <a:ext cx="591703" cy="914036"/>
              <a:chOff x="1964323" y="2893409"/>
              <a:chExt cx="570867" cy="873125"/>
            </a:xfrm>
          </p:grpSpPr>
          <p:sp>
            <p:nvSpPr>
              <p:cNvPr id="159" name="Ellipse 23">
                <a:extLst>
                  <a:ext uri="{FF2B5EF4-FFF2-40B4-BE49-F238E27FC236}">
                    <a16:creationId xmlns:a16="http://schemas.microsoft.com/office/drawing/2014/main" id="{829D5CBE-C8CC-4BC5-BDC3-F6AC09CE79C7}"/>
                  </a:ext>
                </a:extLst>
              </p:cNvPr>
              <p:cNvSpPr/>
              <p:nvPr/>
            </p:nvSpPr>
            <p:spPr bwMode="auto">
              <a:xfrm>
                <a:off x="2011634" y="2943225"/>
                <a:ext cx="476250" cy="476250"/>
              </a:xfrm>
              <a:prstGeom prst="ellipse">
                <a:avLst/>
              </a:prstGeom>
              <a:solidFill>
                <a:schemeClr val="bg1"/>
              </a:solidFill>
              <a:ln>
                <a:noFill/>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solidFill>
                    <a:srgbClr val="000000"/>
                  </a:solidFill>
                  <a:latin typeface="Arial"/>
                  <a:ea typeface="Arial Unicode MS" panose="020B0604020202020204" pitchFamily="34" charset="-128"/>
                  <a:cs typeface="Arial Unicode MS" panose="020B0604020202020204" pitchFamily="34" charset="-128"/>
                </a:endParaRPr>
              </a:p>
            </p:txBody>
          </p:sp>
          <p:sp>
            <p:nvSpPr>
              <p:cNvPr id="160" name="Freeform 47">
                <a:extLst>
                  <a:ext uri="{FF2B5EF4-FFF2-40B4-BE49-F238E27FC236}">
                    <a16:creationId xmlns:a16="http://schemas.microsoft.com/office/drawing/2014/main" id="{F7A94B23-C483-4160-AB87-97C084FAEFCD}"/>
                  </a:ext>
                </a:extLst>
              </p:cNvPr>
              <p:cNvSpPr>
                <a:spLocks noEditPoints="1"/>
              </p:cNvSpPr>
              <p:nvPr/>
            </p:nvSpPr>
            <p:spPr bwMode="auto">
              <a:xfrm>
                <a:off x="1964325" y="2893409"/>
                <a:ext cx="570868" cy="873125"/>
              </a:xfrm>
              <a:custGeom>
                <a:avLst/>
                <a:gdLst>
                  <a:gd name="T0" fmla="*/ 216 w 431"/>
                  <a:gd name="T1" fmla="*/ 659 h 659"/>
                  <a:gd name="T2" fmla="*/ 216 w 431"/>
                  <a:gd name="T3" fmla="*/ 659 h 659"/>
                  <a:gd name="T4" fmla="*/ 431 w 431"/>
                  <a:gd name="T5" fmla="*/ 218 h 659"/>
                  <a:gd name="T6" fmla="*/ 431 w 431"/>
                  <a:gd name="T7" fmla="*/ 216 h 659"/>
                  <a:gd name="T8" fmla="*/ 216 w 431"/>
                  <a:gd name="T9" fmla="*/ 0 h 659"/>
                  <a:gd name="T10" fmla="*/ 0 w 431"/>
                  <a:gd name="T11" fmla="*/ 216 h 659"/>
                  <a:gd name="T12" fmla="*/ 0 w 431"/>
                  <a:gd name="T13" fmla="*/ 219 h 659"/>
                  <a:gd name="T14" fmla="*/ 215 w 431"/>
                  <a:gd name="T15" fmla="*/ 659 h 659"/>
                  <a:gd name="T16" fmla="*/ 213 w 431"/>
                  <a:gd name="T17" fmla="*/ 654 h 659"/>
                  <a:gd name="T18" fmla="*/ 213 w 431"/>
                  <a:gd name="T19" fmla="*/ 655 h 659"/>
                  <a:gd name="T20" fmla="*/ 216 w 431"/>
                  <a:gd name="T21" fmla="*/ 659 h 659"/>
                  <a:gd name="T22" fmla="*/ 216 w 431"/>
                  <a:gd name="T23" fmla="*/ 78 h 659"/>
                  <a:gd name="T24" fmla="*/ 354 w 431"/>
                  <a:gd name="T25" fmla="*/ 216 h 659"/>
                  <a:gd name="T26" fmla="*/ 216 w 431"/>
                  <a:gd name="T27" fmla="*/ 354 h 659"/>
                  <a:gd name="T28" fmla="*/ 78 w 431"/>
                  <a:gd name="T29" fmla="*/ 216 h 659"/>
                  <a:gd name="T30" fmla="*/ 216 w 431"/>
                  <a:gd name="T31" fmla="*/ 7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1" h="659">
                    <a:moveTo>
                      <a:pt x="216" y="659"/>
                    </a:moveTo>
                    <a:cubicBezTo>
                      <a:pt x="216" y="659"/>
                      <a:pt x="216" y="659"/>
                      <a:pt x="216" y="659"/>
                    </a:cubicBezTo>
                    <a:cubicBezTo>
                      <a:pt x="216" y="659"/>
                      <a:pt x="431" y="443"/>
                      <a:pt x="431" y="218"/>
                    </a:cubicBezTo>
                    <a:cubicBezTo>
                      <a:pt x="431" y="217"/>
                      <a:pt x="431" y="217"/>
                      <a:pt x="431" y="216"/>
                    </a:cubicBezTo>
                    <a:cubicBezTo>
                      <a:pt x="431" y="97"/>
                      <a:pt x="335" y="0"/>
                      <a:pt x="216" y="0"/>
                    </a:cubicBezTo>
                    <a:cubicBezTo>
                      <a:pt x="96" y="0"/>
                      <a:pt x="0" y="97"/>
                      <a:pt x="0" y="216"/>
                    </a:cubicBezTo>
                    <a:cubicBezTo>
                      <a:pt x="0" y="217"/>
                      <a:pt x="0" y="218"/>
                      <a:pt x="0" y="219"/>
                    </a:cubicBezTo>
                    <a:cubicBezTo>
                      <a:pt x="1" y="444"/>
                      <a:pt x="215" y="659"/>
                      <a:pt x="215" y="659"/>
                    </a:cubicBezTo>
                    <a:cubicBezTo>
                      <a:pt x="213" y="654"/>
                      <a:pt x="213" y="654"/>
                      <a:pt x="213" y="654"/>
                    </a:cubicBezTo>
                    <a:cubicBezTo>
                      <a:pt x="213" y="655"/>
                      <a:pt x="213" y="655"/>
                      <a:pt x="213" y="655"/>
                    </a:cubicBezTo>
                    <a:lnTo>
                      <a:pt x="216" y="659"/>
                    </a:lnTo>
                    <a:close/>
                    <a:moveTo>
                      <a:pt x="216" y="78"/>
                    </a:moveTo>
                    <a:cubicBezTo>
                      <a:pt x="292" y="78"/>
                      <a:pt x="354" y="140"/>
                      <a:pt x="354" y="216"/>
                    </a:cubicBezTo>
                    <a:cubicBezTo>
                      <a:pt x="354" y="293"/>
                      <a:pt x="292" y="354"/>
                      <a:pt x="216" y="354"/>
                    </a:cubicBezTo>
                    <a:cubicBezTo>
                      <a:pt x="139" y="354"/>
                      <a:pt x="78" y="293"/>
                      <a:pt x="78" y="216"/>
                    </a:cubicBezTo>
                    <a:cubicBezTo>
                      <a:pt x="78" y="140"/>
                      <a:pt x="139" y="78"/>
                      <a:pt x="216" y="78"/>
                    </a:cubicBezTo>
                    <a:close/>
                  </a:path>
                </a:pathLst>
              </a:custGeom>
              <a:solidFill>
                <a:srgbClr val="00646E"/>
              </a:solidFill>
              <a:ln>
                <a:noFill/>
              </a:ln>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grpSp>
        <p:grpSp>
          <p:nvGrpSpPr>
            <p:cNvPr id="161" name="Gruppieren 32">
              <a:extLst>
                <a:ext uri="{FF2B5EF4-FFF2-40B4-BE49-F238E27FC236}">
                  <a16:creationId xmlns:a16="http://schemas.microsoft.com/office/drawing/2014/main" id="{3260BC04-E15C-44E4-AF90-5A42753025DC}"/>
                </a:ext>
              </a:extLst>
            </p:cNvPr>
            <p:cNvGrpSpPr/>
            <p:nvPr/>
          </p:nvGrpSpPr>
          <p:grpSpPr>
            <a:xfrm>
              <a:off x="6526968" y="3385852"/>
              <a:ext cx="509664" cy="787303"/>
              <a:chOff x="1964325" y="2893409"/>
              <a:chExt cx="570868" cy="873125"/>
            </a:xfrm>
          </p:grpSpPr>
          <p:sp>
            <p:nvSpPr>
              <p:cNvPr id="162" name="Ellipse 33">
                <a:extLst>
                  <a:ext uri="{FF2B5EF4-FFF2-40B4-BE49-F238E27FC236}">
                    <a16:creationId xmlns:a16="http://schemas.microsoft.com/office/drawing/2014/main" id="{13C3E392-799A-4A4C-BF05-D1C86DCD1DC1}"/>
                  </a:ext>
                </a:extLst>
              </p:cNvPr>
              <p:cNvSpPr/>
              <p:nvPr/>
            </p:nvSpPr>
            <p:spPr bwMode="auto">
              <a:xfrm>
                <a:off x="2011634" y="2943225"/>
                <a:ext cx="476250" cy="476250"/>
              </a:xfrm>
              <a:prstGeom prst="ellipse">
                <a:avLst/>
              </a:prstGeom>
              <a:solidFill>
                <a:schemeClr val="bg1"/>
              </a:solidFill>
              <a:ln>
                <a:noFill/>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solidFill>
                    <a:srgbClr val="000000"/>
                  </a:solidFill>
                  <a:latin typeface="Arial"/>
                  <a:ea typeface="Arial Unicode MS" panose="020B0604020202020204" pitchFamily="34" charset="-128"/>
                  <a:cs typeface="Arial Unicode MS" panose="020B0604020202020204" pitchFamily="34" charset="-128"/>
                </a:endParaRPr>
              </a:p>
            </p:txBody>
          </p:sp>
          <p:sp>
            <p:nvSpPr>
              <p:cNvPr id="163" name="Freeform 47">
                <a:extLst>
                  <a:ext uri="{FF2B5EF4-FFF2-40B4-BE49-F238E27FC236}">
                    <a16:creationId xmlns:a16="http://schemas.microsoft.com/office/drawing/2014/main" id="{44651DE3-20E4-464F-9E96-E05829BA6DCC}"/>
                  </a:ext>
                </a:extLst>
              </p:cNvPr>
              <p:cNvSpPr>
                <a:spLocks noEditPoints="1"/>
              </p:cNvSpPr>
              <p:nvPr/>
            </p:nvSpPr>
            <p:spPr bwMode="auto">
              <a:xfrm>
                <a:off x="1964325" y="2893409"/>
                <a:ext cx="570868" cy="873125"/>
              </a:xfrm>
              <a:custGeom>
                <a:avLst/>
                <a:gdLst>
                  <a:gd name="T0" fmla="*/ 216 w 431"/>
                  <a:gd name="T1" fmla="*/ 659 h 659"/>
                  <a:gd name="T2" fmla="*/ 216 w 431"/>
                  <a:gd name="T3" fmla="*/ 659 h 659"/>
                  <a:gd name="T4" fmla="*/ 431 w 431"/>
                  <a:gd name="T5" fmla="*/ 218 h 659"/>
                  <a:gd name="T6" fmla="*/ 431 w 431"/>
                  <a:gd name="T7" fmla="*/ 216 h 659"/>
                  <a:gd name="T8" fmla="*/ 216 w 431"/>
                  <a:gd name="T9" fmla="*/ 0 h 659"/>
                  <a:gd name="T10" fmla="*/ 0 w 431"/>
                  <a:gd name="T11" fmla="*/ 216 h 659"/>
                  <a:gd name="T12" fmla="*/ 0 w 431"/>
                  <a:gd name="T13" fmla="*/ 219 h 659"/>
                  <a:gd name="T14" fmla="*/ 215 w 431"/>
                  <a:gd name="T15" fmla="*/ 659 h 659"/>
                  <a:gd name="T16" fmla="*/ 213 w 431"/>
                  <a:gd name="T17" fmla="*/ 654 h 659"/>
                  <a:gd name="T18" fmla="*/ 213 w 431"/>
                  <a:gd name="T19" fmla="*/ 655 h 659"/>
                  <a:gd name="T20" fmla="*/ 216 w 431"/>
                  <a:gd name="T21" fmla="*/ 659 h 659"/>
                  <a:gd name="T22" fmla="*/ 216 w 431"/>
                  <a:gd name="T23" fmla="*/ 78 h 659"/>
                  <a:gd name="T24" fmla="*/ 354 w 431"/>
                  <a:gd name="T25" fmla="*/ 216 h 659"/>
                  <a:gd name="T26" fmla="*/ 216 w 431"/>
                  <a:gd name="T27" fmla="*/ 354 h 659"/>
                  <a:gd name="T28" fmla="*/ 78 w 431"/>
                  <a:gd name="T29" fmla="*/ 216 h 659"/>
                  <a:gd name="T30" fmla="*/ 216 w 431"/>
                  <a:gd name="T31" fmla="*/ 7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1" h="659">
                    <a:moveTo>
                      <a:pt x="216" y="659"/>
                    </a:moveTo>
                    <a:cubicBezTo>
                      <a:pt x="216" y="659"/>
                      <a:pt x="216" y="659"/>
                      <a:pt x="216" y="659"/>
                    </a:cubicBezTo>
                    <a:cubicBezTo>
                      <a:pt x="216" y="659"/>
                      <a:pt x="431" y="443"/>
                      <a:pt x="431" y="218"/>
                    </a:cubicBezTo>
                    <a:cubicBezTo>
                      <a:pt x="431" y="217"/>
                      <a:pt x="431" y="217"/>
                      <a:pt x="431" y="216"/>
                    </a:cubicBezTo>
                    <a:cubicBezTo>
                      <a:pt x="431" y="97"/>
                      <a:pt x="335" y="0"/>
                      <a:pt x="216" y="0"/>
                    </a:cubicBezTo>
                    <a:cubicBezTo>
                      <a:pt x="96" y="0"/>
                      <a:pt x="0" y="97"/>
                      <a:pt x="0" y="216"/>
                    </a:cubicBezTo>
                    <a:cubicBezTo>
                      <a:pt x="0" y="217"/>
                      <a:pt x="0" y="218"/>
                      <a:pt x="0" y="219"/>
                    </a:cubicBezTo>
                    <a:cubicBezTo>
                      <a:pt x="1" y="444"/>
                      <a:pt x="215" y="659"/>
                      <a:pt x="215" y="659"/>
                    </a:cubicBezTo>
                    <a:cubicBezTo>
                      <a:pt x="213" y="654"/>
                      <a:pt x="213" y="654"/>
                      <a:pt x="213" y="654"/>
                    </a:cubicBezTo>
                    <a:cubicBezTo>
                      <a:pt x="213" y="655"/>
                      <a:pt x="213" y="655"/>
                      <a:pt x="213" y="655"/>
                    </a:cubicBezTo>
                    <a:lnTo>
                      <a:pt x="216" y="659"/>
                    </a:lnTo>
                    <a:close/>
                    <a:moveTo>
                      <a:pt x="216" y="78"/>
                    </a:moveTo>
                    <a:cubicBezTo>
                      <a:pt x="292" y="78"/>
                      <a:pt x="354" y="140"/>
                      <a:pt x="354" y="216"/>
                    </a:cubicBezTo>
                    <a:cubicBezTo>
                      <a:pt x="354" y="293"/>
                      <a:pt x="292" y="354"/>
                      <a:pt x="216" y="354"/>
                    </a:cubicBezTo>
                    <a:cubicBezTo>
                      <a:pt x="139" y="354"/>
                      <a:pt x="78" y="293"/>
                      <a:pt x="78" y="216"/>
                    </a:cubicBezTo>
                    <a:cubicBezTo>
                      <a:pt x="78" y="140"/>
                      <a:pt x="139" y="78"/>
                      <a:pt x="216" y="78"/>
                    </a:cubicBezTo>
                    <a:close/>
                  </a:path>
                </a:pathLst>
              </a:custGeom>
              <a:solidFill>
                <a:srgbClr val="00646E"/>
              </a:solidFill>
              <a:ln>
                <a:noFill/>
              </a:ln>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grpSp>
        <p:grpSp>
          <p:nvGrpSpPr>
            <p:cNvPr id="164" name="Gruppieren 35">
              <a:extLst>
                <a:ext uri="{FF2B5EF4-FFF2-40B4-BE49-F238E27FC236}">
                  <a16:creationId xmlns:a16="http://schemas.microsoft.com/office/drawing/2014/main" id="{80E076EC-362E-4C16-B210-9839D3A6A65D}"/>
                </a:ext>
              </a:extLst>
            </p:cNvPr>
            <p:cNvGrpSpPr/>
            <p:nvPr/>
          </p:nvGrpSpPr>
          <p:grpSpPr>
            <a:xfrm>
              <a:off x="7698462" y="2768895"/>
              <a:ext cx="452301" cy="698691"/>
              <a:chOff x="1964325" y="2893409"/>
              <a:chExt cx="570868" cy="873125"/>
            </a:xfrm>
          </p:grpSpPr>
          <p:sp>
            <p:nvSpPr>
              <p:cNvPr id="165" name="Ellipse 36">
                <a:extLst>
                  <a:ext uri="{FF2B5EF4-FFF2-40B4-BE49-F238E27FC236}">
                    <a16:creationId xmlns:a16="http://schemas.microsoft.com/office/drawing/2014/main" id="{CCA06467-0A6C-45B5-89CB-DF42BD727E7E}"/>
                  </a:ext>
                </a:extLst>
              </p:cNvPr>
              <p:cNvSpPr/>
              <p:nvPr/>
            </p:nvSpPr>
            <p:spPr bwMode="auto">
              <a:xfrm>
                <a:off x="2011634" y="2943225"/>
                <a:ext cx="476250" cy="476250"/>
              </a:xfrm>
              <a:prstGeom prst="ellipse">
                <a:avLst/>
              </a:prstGeom>
              <a:solidFill>
                <a:schemeClr val="bg1"/>
              </a:solidFill>
              <a:ln>
                <a:noFill/>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solidFill>
                    <a:srgbClr val="000000"/>
                  </a:solidFill>
                  <a:latin typeface="Arial"/>
                  <a:ea typeface="Arial Unicode MS" panose="020B0604020202020204" pitchFamily="34" charset="-128"/>
                  <a:cs typeface="Arial Unicode MS" panose="020B0604020202020204" pitchFamily="34" charset="-128"/>
                </a:endParaRPr>
              </a:p>
            </p:txBody>
          </p:sp>
          <p:sp>
            <p:nvSpPr>
              <p:cNvPr id="166" name="Freeform 47">
                <a:extLst>
                  <a:ext uri="{FF2B5EF4-FFF2-40B4-BE49-F238E27FC236}">
                    <a16:creationId xmlns:a16="http://schemas.microsoft.com/office/drawing/2014/main" id="{8CD9BB05-4C86-403F-96D3-4CCBDB51EFA5}"/>
                  </a:ext>
                </a:extLst>
              </p:cNvPr>
              <p:cNvSpPr>
                <a:spLocks noEditPoints="1"/>
              </p:cNvSpPr>
              <p:nvPr/>
            </p:nvSpPr>
            <p:spPr bwMode="auto">
              <a:xfrm>
                <a:off x="1964325" y="2893409"/>
                <a:ext cx="570868" cy="873125"/>
              </a:xfrm>
              <a:custGeom>
                <a:avLst/>
                <a:gdLst>
                  <a:gd name="T0" fmla="*/ 216 w 431"/>
                  <a:gd name="T1" fmla="*/ 659 h 659"/>
                  <a:gd name="T2" fmla="*/ 216 w 431"/>
                  <a:gd name="T3" fmla="*/ 659 h 659"/>
                  <a:gd name="T4" fmla="*/ 431 w 431"/>
                  <a:gd name="T5" fmla="*/ 218 h 659"/>
                  <a:gd name="T6" fmla="*/ 431 w 431"/>
                  <a:gd name="T7" fmla="*/ 216 h 659"/>
                  <a:gd name="T8" fmla="*/ 216 w 431"/>
                  <a:gd name="T9" fmla="*/ 0 h 659"/>
                  <a:gd name="T10" fmla="*/ 0 w 431"/>
                  <a:gd name="T11" fmla="*/ 216 h 659"/>
                  <a:gd name="T12" fmla="*/ 0 w 431"/>
                  <a:gd name="T13" fmla="*/ 219 h 659"/>
                  <a:gd name="T14" fmla="*/ 215 w 431"/>
                  <a:gd name="T15" fmla="*/ 659 h 659"/>
                  <a:gd name="T16" fmla="*/ 213 w 431"/>
                  <a:gd name="T17" fmla="*/ 654 h 659"/>
                  <a:gd name="T18" fmla="*/ 213 w 431"/>
                  <a:gd name="T19" fmla="*/ 655 h 659"/>
                  <a:gd name="T20" fmla="*/ 216 w 431"/>
                  <a:gd name="T21" fmla="*/ 659 h 659"/>
                  <a:gd name="T22" fmla="*/ 216 w 431"/>
                  <a:gd name="T23" fmla="*/ 78 h 659"/>
                  <a:gd name="T24" fmla="*/ 354 w 431"/>
                  <a:gd name="T25" fmla="*/ 216 h 659"/>
                  <a:gd name="T26" fmla="*/ 216 w 431"/>
                  <a:gd name="T27" fmla="*/ 354 h 659"/>
                  <a:gd name="T28" fmla="*/ 78 w 431"/>
                  <a:gd name="T29" fmla="*/ 216 h 659"/>
                  <a:gd name="T30" fmla="*/ 216 w 431"/>
                  <a:gd name="T31" fmla="*/ 7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1" h="659">
                    <a:moveTo>
                      <a:pt x="216" y="659"/>
                    </a:moveTo>
                    <a:cubicBezTo>
                      <a:pt x="216" y="659"/>
                      <a:pt x="216" y="659"/>
                      <a:pt x="216" y="659"/>
                    </a:cubicBezTo>
                    <a:cubicBezTo>
                      <a:pt x="216" y="659"/>
                      <a:pt x="431" y="443"/>
                      <a:pt x="431" y="218"/>
                    </a:cubicBezTo>
                    <a:cubicBezTo>
                      <a:pt x="431" y="217"/>
                      <a:pt x="431" y="217"/>
                      <a:pt x="431" y="216"/>
                    </a:cubicBezTo>
                    <a:cubicBezTo>
                      <a:pt x="431" y="97"/>
                      <a:pt x="335" y="0"/>
                      <a:pt x="216" y="0"/>
                    </a:cubicBezTo>
                    <a:cubicBezTo>
                      <a:pt x="96" y="0"/>
                      <a:pt x="0" y="97"/>
                      <a:pt x="0" y="216"/>
                    </a:cubicBezTo>
                    <a:cubicBezTo>
                      <a:pt x="0" y="217"/>
                      <a:pt x="0" y="218"/>
                      <a:pt x="0" y="219"/>
                    </a:cubicBezTo>
                    <a:cubicBezTo>
                      <a:pt x="1" y="444"/>
                      <a:pt x="215" y="659"/>
                      <a:pt x="215" y="659"/>
                    </a:cubicBezTo>
                    <a:cubicBezTo>
                      <a:pt x="213" y="654"/>
                      <a:pt x="213" y="654"/>
                      <a:pt x="213" y="654"/>
                    </a:cubicBezTo>
                    <a:cubicBezTo>
                      <a:pt x="213" y="655"/>
                      <a:pt x="213" y="655"/>
                      <a:pt x="213" y="655"/>
                    </a:cubicBezTo>
                    <a:lnTo>
                      <a:pt x="216" y="659"/>
                    </a:lnTo>
                    <a:close/>
                    <a:moveTo>
                      <a:pt x="216" y="78"/>
                    </a:moveTo>
                    <a:cubicBezTo>
                      <a:pt x="292" y="78"/>
                      <a:pt x="354" y="140"/>
                      <a:pt x="354" y="216"/>
                    </a:cubicBezTo>
                    <a:cubicBezTo>
                      <a:pt x="354" y="293"/>
                      <a:pt x="292" y="354"/>
                      <a:pt x="216" y="354"/>
                    </a:cubicBezTo>
                    <a:cubicBezTo>
                      <a:pt x="139" y="354"/>
                      <a:pt x="78" y="293"/>
                      <a:pt x="78" y="216"/>
                    </a:cubicBezTo>
                    <a:cubicBezTo>
                      <a:pt x="78" y="140"/>
                      <a:pt x="139" y="78"/>
                      <a:pt x="216" y="78"/>
                    </a:cubicBezTo>
                    <a:close/>
                  </a:path>
                </a:pathLst>
              </a:custGeom>
              <a:solidFill>
                <a:srgbClr val="00646E"/>
              </a:solidFill>
              <a:ln>
                <a:noFill/>
              </a:ln>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grpSp>
        <p:cxnSp>
          <p:nvCxnSpPr>
            <p:cNvPr id="167" name="Gerade Verbindung 67">
              <a:extLst>
                <a:ext uri="{FF2B5EF4-FFF2-40B4-BE49-F238E27FC236}">
                  <a16:creationId xmlns:a16="http://schemas.microsoft.com/office/drawing/2014/main" id="{54010577-2111-4500-AE69-A346A997A998}"/>
                </a:ext>
              </a:extLst>
            </p:cNvPr>
            <p:cNvCxnSpPr>
              <a:cxnSpLocks/>
            </p:cNvCxnSpPr>
            <p:nvPr/>
          </p:nvCxnSpPr>
          <p:spPr bwMode="gray">
            <a:xfrm flipH="1">
              <a:off x="10020217" y="3135809"/>
              <a:ext cx="754112" cy="0"/>
            </a:xfrm>
            <a:prstGeom prst="line">
              <a:avLst/>
            </a:prstGeom>
            <a:solidFill>
              <a:schemeClr val="tx2"/>
            </a:solidFill>
            <a:ln w="1905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nvGrpSpPr>
            <p:cNvPr id="168" name="Gruppieren 38">
              <a:extLst>
                <a:ext uri="{FF2B5EF4-FFF2-40B4-BE49-F238E27FC236}">
                  <a16:creationId xmlns:a16="http://schemas.microsoft.com/office/drawing/2014/main" id="{7427C295-1AE0-464C-81D9-F0E293CE6E77}"/>
                </a:ext>
              </a:extLst>
            </p:cNvPr>
            <p:cNvGrpSpPr/>
            <p:nvPr/>
          </p:nvGrpSpPr>
          <p:grpSpPr>
            <a:xfrm>
              <a:off x="9789686" y="2830052"/>
              <a:ext cx="389588" cy="595859"/>
              <a:chOff x="1964325" y="2893409"/>
              <a:chExt cx="570868" cy="873125"/>
            </a:xfrm>
          </p:grpSpPr>
          <p:sp>
            <p:nvSpPr>
              <p:cNvPr id="169" name="Ellipse 39">
                <a:extLst>
                  <a:ext uri="{FF2B5EF4-FFF2-40B4-BE49-F238E27FC236}">
                    <a16:creationId xmlns:a16="http://schemas.microsoft.com/office/drawing/2014/main" id="{43F3A2F9-FB17-4DEC-8901-76E7EBB65221}"/>
                  </a:ext>
                </a:extLst>
              </p:cNvPr>
              <p:cNvSpPr/>
              <p:nvPr/>
            </p:nvSpPr>
            <p:spPr bwMode="auto">
              <a:xfrm>
                <a:off x="2011634" y="2943225"/>
                <a:ext cx="476250" cy="476250"/>
              </a:xfrm>
              <a:prstGeom prst="ellipse">
                <a:avLst/>
              </a:prstGeom>
              <a:solidFill>
                <a:schemeClr val="bg1"/>
              </a:solidFill>
              <a:ln>
                <a:noFill/>
              </a:ln>
              <a:effectLst/>
            </p:spPr>
            <p:txBody>
              <a:bodyPr wrap="square" lIns="80958" tIns="40479" rIns="80958" bIns="40479" numCol="1" spcCol="72000" rtlCol="0" anchor="ctr">
                <a:noAutofit/>
              </a:bodyPr>
              <a:lstStyle/>
              <a:p>
                <a:pPr algn="ctr">
                  <a:lnSpc>
                    <a:spcPct val="110000"/>
                  </a:lnSpc>
                  <a:spcBef>
                    <a:spcPct val="0"/>
                  </a:spcBef>
                  <a:buFont typeface="Wingdings" charset="0"/>
                  <a:buNone/>
                </a:pPr>
                <a:endParaRPr lang="en-US" sz="1349" dirty="0">
                  <a:solidFill>
                    <a:srgbClr val="000000"/>
                  </a:solidFill>
                  <a:latin typeface="Arial"/>
                  <a:ea typeface="Arial Unicode MS" panose="020B0604020202020204" pitchFamily="34" charset="-128"/>
                  <a:cs typeface="Arial Unicode MS" panose="020B0604020202020204" pitchFamily="34" charset="-128"/>
                </a:endParaRPr>
              </a:p>
            </p:txBody>
          </p:sp>
          <p:sp>
            <p:nvSpPr>
              <p:cNvPr id="170" name="Freeform 47">
                <a:extLst>
                  <a:ext uri="{FF2B5EF4-FFF2-40B4-BE49-F238E27FC236}">
                    <a16:creationId xmlns:a16="http://schemas.microsoft.com/office/drawing/2014/main" id="{95265E7F-5CC4-487B-A63B-0F3D06F9CF95}"/>
                  </a:ext>
                </a:extLst>
              </p:cNvPr>
              <p:cNvSpPr>
                <a:spLocks noEditPoints="1"/>
              </p:cNvSpPr>
              <p:nvPr/>
            </p:nvSpPr>
            <p:spPr bwMode="auto">
              <a:xfrm>
                <a:off x="1964325" y="2893409"/>
                <a:ext cx="570868" cy="873125"/>
              </a:xfrm>
              <a:custGeom>
                <a:avLst/>
                <a:gdLst>
                  <a:gd name="T0" fmla="*/ 216 w 431"/>
                  <a:gd name="T1" fmla="*/ 659 h 659"/>
                  <a:gd name="T2" fmla="*/ 216 w 431"/>
                  <a:gd name="T3" fmla="*/ 659 h 659"/>
                  <a:gd name="T4" fmla="*/ 431 w 431"/>
                  <a:gd name="T5" fmla="*/ 218 h 659"/>
                  <a:gd name="T6" fmla="*/ 431 w 431"/>
                  <a:gd name="T7" fmla="*/ 216 h 659"/>
                  <a:gd name="T8" fmla="*/ 216 w 431"/>
                  <a:gd name="T9" fmla="*/ 0 h 659"/>
                  <a:gd name="T10" fmla="*/ 0 w 431"/>
                  <a:gd name="T11" fmla="*/ 216 h 659"/>
                  <a:gd name="T12" fmla="*/ 0 w 431"/>
                  <a:gd name="T13" fmla="*/ 219 h 659"/>
                  <a:gd name="T14" fmla="*/ 215 w 431"/>
                  <a:gd name="T15" fmla="*/ 659 h 659"/>
                  <a:gd name="T16" fmla="*/ 213 w 431"/>
                  <a:gd name="T17" fmla="*/ 654 h 659"/>
                  <a:gd name="T18" fmla="*/ 213 w 431"/>
                  <a:gd name="T19" fmla="*/ 655 h 659"/>
                  <a:gd name="T20" fmla="*/ 216 w 431"/>
                  <a:gd name="T21" fmla="*/ 659 h 659"/>
                  <a:gd name="T22" fmla="*/ 216 w 431"/>
                  <a:gd name="T23" fmla="*/ 78 h 659"/>
                  <a:gd name="T24" fmla="*/ 354 w 431"/>
                  <a:gd name="T25" fmla="*/ 216 h 659"/>
                  <a:gd name="T26" fmla="*/ 216 w 431"/>
                  <a:gd name="T27" fmla="*/ 354 h 659"/>
                  <a:gd name="T28" fmla="*/ 78 w 431"/>
                  <a:gd name="T29" fmla="*/ 216 h 659"/>
                  <a:gd name="T30" fmla="*/ 216 w 431"/>
                  <a:gd name="T31" fmla="*/ 7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1" h="659">
                    <a:moveTo>
                      <a:pt x="216" y="659"/>
                    </a:moveTo>
                    <a:cubicBezTo>
                      <a:pt x="216" y="659"/>
                      <a:pt x="216" y="659"/>
                      <a:pt x="216" y="659"/>
                    </a:cubicBezTo>
                    <a:cubicBezTo>
                      <a:pt x="216" y="659"/>
                      <a:pt x="431" y="443"/>
                      <a:pt x="431" y="218"/>
                    </a:cubicBezTo>
                    <a:cubicBezTo>
                      <a:pt x="431" y="217"/>
                      <a:pt x="431" y="217"/>
                      <a:pt x="431" y="216"/>
                    </a:cubicBezTo>
                    <a:cubicBezTo>
                      <a:pt x="431" y="97"/>
                      <a:pt x="335" y="0"/>
                      <a:pt x="216" y="0"/>
                    </a:cubicBezTo>
                    <a:cubicBezTo>
                      <a:pt x="96" y="0"/>
                      <a:pt x="0" y="97"/>
                      <a:pt x="0" y="216"/>
                    </a:cubicBezTo>
                    <a:cubicBezTo>
                      <a:pt x="0" y="217"/>
                      <a:pt x="0" y="218"/>
                      <a:pt x="0" y="219"/>
                    </a:cubicBezTo>
                    <a:cubicBezTo>
                      <a:pt x="1" y="444"/>
                      <a:pt x="215" y="659"/>
                      <a:pt x="215" y="659"/>
                    </a:cubicBezTo>
                    <a:cubicBezTo>
                      <a:pt x="213" y="654"/>
                      <a:pt x="213" y="654"/>
                      <a:pt x="213" y="654"/>
                    </a:cubicBezTo>
                    <a:cubicBezTo>
                      <a:pt x="213" y="655"/>
                      <a:pt x="213" y="655"/>
                      <a:pt x="213" y="655"/>
                    </a:cubicBezTo>
                    <a:lnTo>
                      <a:pt x="216" y="659"/>
                    </a:lnTo>
                    <a:close/>
                    <a:moveTo>
                      <a:pt x="216" y="78"/>
                    </a:moveTo>
                    <a:cubicBezTo>
                      <a:pt x="292" y="78"/>
                      <a:pt x="354" y="140"/>
                      <a:pt x="354" y="216"/>
                    </a:cubicBezTo>
                    <a:cubicBezTo>
                      <a:pt x="354" y="293"/>
                      <a:pt x="292" y="354"/>
                      <a:pt x="216" y="354"/>
                    </a:cubicBezTo>
                    <a:cubicBezTo>
                      <a:pt x="139" y="354"/>
                      <a:pt x="78" y="293"/>
                      <a:pt x="78" y="216"/>
                    </a:cubicBezTo>
                    <a:cubicBezTo>
                      <a:pt x="78" y="140"/>
                      <a:pt x="139" y="78"/>
                      <a:pt x="216" y="78"/>
                    </a:cubicBezTo>
                    <a:close/>
                  </a:path>
                </a:pathLst>
              </a:custGeom>
              <a:solidFill>
                <a:srgbClr val="00646E"/>
              </a:solidFill>
              <a:ln>
                <a:noFill/>
              </a:ln>
            </p:spPr>
            <p:txBody>
              <a:bodyPr vert="horz" wrap="square" lIns="68544" tIns="34272" rIns="68544" bIns="34272" numCol="1" anchor="t" anchorCtr="0" compatLnSpc="1">
                <a:prstTxWarp prst="textNoShape">
                  <a:avLst/>
                </a:prstTxWarp>
              </a:bodyPr>
              <a:lstStyle/>
              <a:p>
                <a:endParaRPr lang="en-US" sz="1349">
                  <a:solidFill>
                    <a:srgbClr val="ADBECB"/>
                  </a:solidFill>
                </a:endParaRPr>
              </a:p>
            </p:txBody>
          </p:sp>
        </p:grpSp>
        <p:sp>
          <p:nvSpPr>
            <p:cNvPr id="139" name="Rechteck 28">
              <a:extLst>
                <a:ext uri="{FF2B5EF4-FFF2-40B4-BE49-F238E27FC236}">
                  <a16:creationId xmlns:a16="http://schemas.microsoft.com/office/drawing/2014/main" id="{5D959444-C757-4939-B9BD-DFAC797692BF}"/>
                </a:ext>
              </a:extLst>
            </p:cNvPr>
            <p:cNvSpPr/>
            <p:nvPr/>
          </p:nvSpPr>
          <p:spPr bwMode="gray">
            <a:xfrm>
              <a:off x="1164583" y="1716045"/>
              <a:ext cx="1603247" cy="943714"/>
            </a:xfrm>
            <a:prstGeom prst="rect">
              <a:avLst/>
            </a:prstGeom>
            <a:noFill/>
            <a:ln w="19050">
              <a:noFill/>
              <a:miter lim="800000"/>
            </a:ln>
            <a:effectLst/>
          </p:spPr>
          <p:txBody>
            <a:bodyPr wrap="square" lIns="0" tIns="0" rIns="0" bIns="0" numCol="1" spcCol="72000" rtlCol="0" anchor="t" anchorCtr="0">
              <a:spAutoFit/>
            </a:bodyPr>
            <a:lstStyle/>
            <a:p>
              <a:pPr>
                <a:tabLst>
                  <a:tab pos="941282" algn="r"/>
                </a:tabLst>
                <a:defRPr/>
              </a:pPr>
              <a:r>
                <a:rPr lang="en-US" altLang="de-DE" sz="1799" b="1" dirty="0">
                  <a:solidFill>
                    <a:srgbClr val="41AAAA"/>
                  </a:solidFill>
                  <a:ea typeface="Arial Unicode MS"/>
                </a:rPr>
                <a:t>Burner </a:t>
              </a:r>
            </a:p>
            <a:p>
              <a:pPr>
                <a:tabLst>
                  <a:tab pos="941282" algn="r"/>
                </a:tabLst>
                <a:defRPr/>
              </a:pPr>
              <a:r>
                <a:rPr lang="en-US" altLang="de-DE" sz="1799" b="1" dirty="0">
                  <a:solidFill>
                    <a:srgbClr val="41AAAA"/>
                  </a:solidFill>
                  <a:ea typeface="Arial Unicode MS"/>
                  <a:cs typeface="Arial" pitchFamily="34" charset="0"/>
                </a:rPr>
                <a:t>Repair</a:t>
              </a:r>
              <a:endParaRPr lang="en-US" altLang="de-DE" sz="1799" dirty="0">
                <a:solidFill>
                  <a:srgbClr val="000000"/>
                </a:solidFill>
                <a:ea typeface="Arial Unicode MS"/>
                <a:cs typeface="Arial" pitchFamily="34" charset="0"/>
              </a:endParaRPr>
            </a:p>
          </p:txBody>
        </p:sp>
      </p:grpSp>
      <p:sp>
        <p:nvSpPr>
          <p:cNvPr id="181" name="Freeform 229">
            <a:extLst>
              <a:ext uri="{FF2B5EF4-FFF2-40B4-BE49-F238E27FC236}">
                <a16:creationId xmlns:a16="http://schemas.microsoft.com/office/drawing/2014/main" id="{7B713F94-231A-4D98-830E-3370E0B6EC1D}"/>
              </a:ext>
            </a:extLst>
          </p:cNvPr>
          <p:cNvSpPr>
            <a:spLocks noEditPoints="1"/>
          </p:cNvSpPr>
          <p:nvPr/>
        </p:nvSpPr>
        <p:spPr bwMode="gray">
          <a:xfrm>
            <a:off x="165449" y="4227145"/>
            <a:ext cx="796189" cy="420349"/>
          </a:xfrm>
          <a:custGeom>
            <a:avLst/>
            <a:gdLst>
              <a:gd name="T0" fmla="*/ 834 w 1054"/>
              <a:gd name="T1" fmla="*/ 501 h 676"/>
              <a:gd name="T2" fmla="*/ 683 w 1054"/>
              <a:gd name="T3" fmla="*/ 501 h 676"/>
              <a:gd name="T4" fmla="*/ 548 w 1054"/>
              <a:gd name="T5" fmla="*/ 364 h 676"/>
              <a:gd name="T6" fmla="*/ 480 w 1054"/>
              <a:gd name="T7" fmla="*/ 432 h 676"/>
              <a:gd name="T8" fmla="*/ 645 w 1054"/>
              <a:gd name="T9" fmla="*/ 595 h 676"/>
              <a:gd name="T10" fmla="*/ 834 w 1054"/>
              <a:gd name="T11" fmla="*/ 595 h 676"/>
              <a:gd name="T12" fmla="*/ 834 w 1054"/>
              <a:gd name="T13" fmla="*/ 676 h 676"/>
              <a:gd name="T14" fmla="*/ 1054 w 1054"/>
              <a:gd name="T15" fmla="*/ 548 h 676"/>
              <a:gd name="T16" fmla="*/ 834 w 1054"/>
              <a:gd name="T17" fmla="*/ 421 h 676"/>
              <a:gd name="T18" fmla="*/ 834 w 1054"/>
              <a:gd name="T19" fmla="*/ 501 h 676"/>
              <a:gd name="T20" fmla="*/ 359 w 1054"/>
              <a:gd name="T21" fmla="*/ 312 h 676"/>
              <a:gd name="T22" fmla="*/ 428 w 1054"/>
              <a:gd name="T23" fmla="*/ 244 h 676"/>
              <a:gd name="T24" fmla="*/ 262 w 1054"/>
              <a:gd name="T25" fmla="*/ 81 h 676"/>
              <a:gd name="T26" fmla="*/ 0 w 1054"/>
              <a:gd name="T27" fmla="*/ 81 h 676"/>
              <a:gd name="T28" fmla="*/ 0 w 1054"/>
              <a:gd name="T29" fmla="*/ 175 h 676"/>
              <a:gd name="T30" fmla="*/ 224 w 1054"/>
              <a:gd name="T31" fmla="*/ 175 h 676"/>
              <a:gd name="T32" fmla="*/ 359 w 1054"/>
              <a:gd name="T33" fmla="*/ 312 h 676"/>
              <a:gd name="T34" fmla="*/ 834 w 1054"/>
              <a:gd name="T35" fmla="*/ 175 h 676"/>
              <a:gd name="T36" fmla="*/ 834 w 1054"/>
              <a:gd name="T37" fmla="*/ 255 h 676"/>
              <a:gd name="T38" fmla="*/ 1054 w 1054"/>
              <a:gd name="T39" fmla="*/ 128 h 676"/>
              <a:gd name="T40" fmla="*/ 834 w 1054"/>
              <a:gd name="T41" fmla="*/ 0 h 676"/>
              <a:gd name="T42" fmla="*/ 834 w 1054"/>
              <a:gd name="T43" fmla="*/ 81 h 676"/>
              <a:gd name="T44" fmla="*/ 645 w 1054"/>
              <a:gd name="T45" fmla="*/ 81 h 676"/>
              <a:gd name="T46" fmla="*/ 224 w 1054"/>
              <a:gd name="T47" fmla="*/ 501 h 676"/>
              <a:gd name="T48" fmla="*/ 0 w 1054"/>
              <a:gd name="T49" fmla="*/ 501 h 676"/>
              <a:gd name="T50" fmla="*/ 0 w 1054"/>
              <a:gd name="T51" fmla="*/ 595 h 676"/>
              <a:gd name="T52" fmla="*/ 262 w 1054"/>
              <a:gd name="T53" fmla="*/ 595 h 676"/>
              <a:gd name="T54" fmla="*/ 683 w 1054"/>
              <a:gd name="T55" fmla="*/ 175 h 676"/>
              <a:gd name="T56" fmla="*/ 834 w 1054"/>
              <a:gd name="T57" fmla="*/ 175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4" h="676">
                <a:moveTo>
                  <a:pt x="834" y="501"/>
                </a:moveTo>
                <a:lnTo>
                  <a:pt x="683" y="501"/>
                </a:lnTo>
                <a:lnTo>
                  <a:pt x="548" y="364"/>
                </a:lnTo>
                <a:lnTo>
                  <a:pt x="480" y="432"/>
                </a:lnTo>
                <a:lnTo>
                  <a:pt x="645" y="595"/>
                </a:lnTo>
                <a:lnTo>
                  <a:pt x="834" y="595"/>
                </a:lnTo>
                <a:lnTo>
                  <a:pt x="834" y="676"/>
                </a:lnTo>
                <a:lnTo>
                  <a:pt x="1054" y="548"/>
                </a:lnTo>
                <a:lnTo>
                  <a:pt x="834" y="421"/>
                </a:lnTo>
                <a:lnTo>
                  <a:pt x="834" y="501"/>
                </a:lnTo>
                <a:close/>
                <a:moveTo>
                  <a:pt x="359" y="312"/>
                </a:moveTo>
                <a:lnTo>
                  <a:pt x="428" y="244"/>
                </a:lnTo>
                <a:lnTo>
                  <a:pt x="262" y="81"/>
                </a:lnTo>
                <a:lnTo>
                  <a:pt x="0" y="81"/>
                </a:lnTo>
                <a:lnTo>
                  <a:pt x="0" y="175"/>
                </a:lnTo>
                <a:lnTo>
                  <a:pt x="224" y="175"/>
                </a:lnTo>
                <a:lnTo>
                  <a:pt x="359" y="312"/>
                </a:lnTo>
                <a:close/>
                <a:moveTo>
                  <a:pt x="834" y="175"/>
                </a:moveTo>
                <a:lnTo>
                  <a:pt x="834" y="255"/>
                </a:lnTo>
                <a:lnTo>
                  <a:pt x="1054" y="128"/>
                </a:lnTo>
                <a:lnTo>
                  <a:pt x="834" y="0"/>
                </a:lnTo>
                <a:lnTo>
                  <a:pt x="834" y="81"/>
                </a:lnTo>
                <a:lnTo>
                  <a:pt x="645" y="81"/>
                </a:lnTo>
                <a:lnTo>
                  <a:pt x="224" y="501"/>
                </a:lnTo>
                <a:lnTo>
                  <a:pt x="0" y="501"/>
                </a:lnTo>
                <a:lnTo>
                  <a:pt x="0" y="595"/>
                </a:lnTo>
                <a:lnTo>
                  <a:pt x="262" y="595"/>
                </a:lnTo>
                <a:lnTo>
                  <a:pt x="683" y="175"/>
                </a:lnTo>
                <a:lnTo>
                  <a:pt x="834" y="175"/>
                </a:lnTo>
                <a:close/>
              </a:path>
            </a:pathLst>
          </a:custGeom>
          <a:solidFill>
            <a:schemeClr val="bg1"/>
          </a:solidFill>
          <a:ln>
            <a:noFill/>
          </a:ln>
        </p:spPr>
        <p:txBody>
          <a:bodyPr vert="horz" wrap="square" lIns="68544" tIns="34272" rIns="68544" bIns="34272" numCol="1" anchor="t" anchorCtr="0" compatLnSpc="1">
            <a:prstTxWarp prst="textNoShape">
              <a:avLst/>
            </a:prstTxWarp>
          </a:bodyPr>
          <a:lstStyle/>
          <a:p>
            <a:endParaRPr lang="de-DE" sz="1349">
              <a:solidFill>
                <a:srgbClr val="ADBECB"/>
              </a:solidFill>
            </a:endParaRPr>
          </a:p>
        </p:txBody>
      </p:sp>
      <p:sp>
        <p:nvSpPr>
          <p:cNvPr id="182" name="Freeform 21">
            <a:extLst>
              <a:ext uri="{FF2B5EF4-FFF2-40B4-BE49-F238E27FC236}">
                <a16:creationId xmlns:a16="http://schemas.microsoft.com/office/drawing/2014/main" id="{ADB58F01-4123-4476-83C3-C032B1E69701}"/>
              </a:ext>
            </a:extLst>
          </p:cNvPr>
          <p:cNvSpPr>
            <a:spLocks noEditPoints="1"/>
          </p:cNvSpPr>
          <p:nvPr/>
        </p:nvSpPr>
        <p:spPr bwMode="gray">
          <a:xfrm>
            <a:off x="2531173" y="4141983"/>
            <a:ext cx="710418" cy="582267"/>
          </a:xfrm>
          <a:custGeom>
            <a:avLst/>
            <a:gdLst>
              <a:gd name="T0" fmla="*/ 350 w 396"/>
              <a:gd name="T1" fmla="*/ 46 h 396"/>
              <a:gd name="T2" fmla="*/ 182 w 396"/>
              <a:gd name="T3" fmla="*/ 46 h 396"/>
              <a:gd name="T4" fmla="*/ 172 w 396"/>
              <a:gd name="T5" fmla="*/ 201 h 396"/>
              <a:gd name="T6" fmla="*/ 155 w 396"/>
              <a:gd name="T7" fmla="*/ 218 h 396"/>
              <a:gd name="T8" fmla="*/ 177 w 396"/>
              <a:gd name="T9" fmla="*/ 240 h 396"/>
              <a:gd name="T10" fmla="*/ 194 w 396"/>
              <a:gd name="T11" fmla="*/ 223 h 396"/>
              <a:gd name="T12" fmla="*/ 350 w 396"/>
              <a:gd name="T13" fmla="*/ 213 h 396"/>
              <a:gd name="T14" fmla="*/ 350 w 396"/>
              <a:gd name="T15" fmla="*/ 46 h 396"/>
              <a:gd name="T16" fmla="*/ 326 w 396"/>
              <a:gd name="T17" fmla="*/ 189 h 396"/>
              <a:gd name="T18" fmla="*/ 206 w 396"/>
              <a:gd name="T19" fmla="*/ 189 h 396"/>
              <a:gd name="T20" fmla="*/ 206 w 396"/>
              <a:gd name="T21" fmla="*/ 70 h 396"/>
              <a:gd name="T22" fmla="*/ 326 w 396"/>
              <a:gd name="T23" fmla="*/ 70 h 396"/>
              <a:gd name="T24" fmla="*/ 326 w 396"/>
              <a:gd name="T25" fmla="*/ 189 h 396"/>
              <a:gd name="T26" fmla="*/ 266 w 396"/>
              <a:gd name="T27" fmla="*/ 58 h 396"/>
              <a:gd name="T28" fmla="*/ 195 w 396"/>
              <a:gd name="T29" fmla="*/ 129 h 396"/>
              <a:gd name="T30" fmla="*/ 203 w 396"/>
              <a:gd name="T31" fmla="*/ 138 h 396"/>
              <a:gd name="T32" fmla="*/ 212 w 396"/>
              <a:gd name="T33" fmla="*/ 129 h 396"/>
              <a:gd name="T34" fmla="*/ 266 w 396"/>
              <a:gd name="T35" fmla="*/ 76 h 396"/>
              <a:gd name="T36" fmla="*/ 275 w 396"/>
              <a:gd name="T37" fmla="*/ 67 h 396"/>
              <a:gd name="T38" fmla="*/ 266 w 396"/>
              <a:gd name="T39" fmla="*/ 58 h 396"/>
              <a:gd name="T40" fmla="*/ 0 w 396"/>
              <a:gd name="T41" fmla="*/ 360 h 396"/>
              <a:gd name="T42" fmla="*/ 35 w 396"/>
              <a:gd name="T43" fmla="*/ 396 h 396"/>
              <a:gd name="T44" fmla="*/ 173 w 396"/>
              <a:gd name="T45" fmla="*/ 258 h 396"/>
              <a:gd name="T46" fmla="*/ 137 w 396"/>
              <a:gd name="T47" fmla="*/ 223 h 396"/>
              <a:gd name="T48" fmla="*/ 0 w 396"/>
              <a:gd name="T49" fmla="*/ 36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6" h="396">
                <a:moveTo>
                  <a:pt x="350" y="46"/>
                </a:moveTo>
                <a:cubicBezTo>
                  <a:pt x="303" y="0"/>
                  <a:pt x="228" y="0"/>
                  <a:pt x="182" y="46"/>
                </a:cubicBezTo>
                <a:cubicBezTo>
                  <a:pt x="140" y="88"/>
                  <a:pt x="136" y="155"/>
                  <a:pt x="172" y="201"/>
                </a:cubicBezTo>
                <a:cubicBezTo>
                  <a:pt x="155" y="218"/>
                  <a:pt x="155" y="218"/>
                  <a:pt x="155" y="218"/>
                </a:cubicBezTo>
                <a:cubicBezTo>
                  <a:pt x="177" y="240"/>
                  <a:pt x="177" y="240"/>
                  <a:pt x="177" y="240"/>
                </a:cubicBezTo>
                <a:cubicBezTo>
                  <a:pt x="194" y="223"/>
                  <a:pt x="194" y="223"/>
                  <a:pt x="194" y="223"/>
                </a:cubicBezTo>
                <a:cubicBezTo>
                  <a:pt x="240" y="259"/>
                  <a:pt x="307" y="256"/>
                  <a:pt x="350" y="213"/>
                </a:cubicBezTo>
                <a:cubicBezTo>
                  <a:pt x="396" y="167"/>
                  <a:pt x="396" y="92"/>
                  <a:pt x="350" y="46"/>
                </a:cubicBezTo>
                <a:close/>
                <a:moveTo>
                  <a:pt x="326" y="189"/>
                </a:moveTo>
                <a:cubicBezTo>
                  <a:pt x="293" y="223"/>
                  <a:pt x="239" y="223"/>
                  <a:pt x="206" y="189"/>
                </a:cubicBezTo>
                <a:cubicBezTo>
                  <a:pt x="173" y="156"/>
                  <a:pt x="173" y="103"/>
                  <a:pt x="206" y="70"/>
                </a:cubicBezTo>
                <a:cubicBezTo>
                  <a:pt x="239" y="36"/>
                  <a:pt x="293" y="36"/>
                  <a:pt x="326" y="70"/>
                </a:cubicBezTo>
                <a:cubicBezTo>
                  <a:pt x="359" y="103"/>
                  <a:pt x="359" y="156"/>
                  <a:pt x="326" y="189"/>
                </a:cubicBezTo>
                <a:close/>
                <a:moveTo>
                  <a:pt x="266" y="58"/>
                </a:moveTo>
                <a:cubicBezTo>
                  <a:pt x="227" y="58"/>
                  <a:pt x="195" y="90"/>
                  <a:pt x="195" y="129"/>
                </a:cubicBezTo>
                <a:cubicBezTo>
                  <a:pt x="195" y="134"/>
                  <a:pt x="199" y="138"/>
                  <a:pt x="203" y="138"/>
                </a:cubicBezTo>
                <a:cubicBezTo>
                  <a:pt x="208" y="138"/>
                  <a:pt x="212" y="134"/>
                  <a:pt x="212" y="129"/>
                </a:cubicBezTo>
                <a:cubicBezTo>
                  <a:pt x="212" y="100"/>
                  <a:pt x="236" y="76"/>
                  <a:pt x="266" y="76"/>
                </a:cubicBezTo>
                <a:cubicBezTo>
                  <a:pt x="271" y="76"/>
                  <a:pt x="275" y="72"/>
                  <a:pt x="275" y="67"/>
                </a:cubicBezTo>
                <a:cubicBezTo>
                  <a:pt x="275" y="62"/>
                  <a:pt x="271" y="58"/>
                  <a:pt x="266" y="58"/>
                </a:cubicBezTo>
                <a:close/>
                <a:moveTo>
                  <a:pt x="0" y="360"/>
                </a:moveTo>
                <a:cubicBezTo>
                  <a:pt x="35" y="396"/>
                  <a:pt x="35" y="396"/>
                  <a:pt x="35" y="396"/>
                </a:cubicBezTo>
                <a:cubicBezTo>
                  <a:pt x="173" y="258"/>
                  <a:pt x="173" y="258"/>
                  <a:pt x="173" y="258"/>
                </a:cubicBezTo>
                <a:cubicBezTo>
                  <a:pt x="137" y="223"/>
                  <a:pt x="137" y="223"/>
                  <a:pt x="137" y="223"/>
                </a:cubicBezTo>
                <a:lnTo>
                  <a:pt x="0" y="360"/>
                </a:lnTo>
                <a:close/>
              </a:path>
            </a:pathLst>
          </a:custGeom>
          <a:solidFill>
            <a:schemeClr val="bg1"/>
          </a:solidFill>
          <a:ln>
            <a:noFill/>
          </a:ln>
        </p:spPr>
        <p:txBody>
          <a:bodyPr vert="horz" wrap="square" lIns="68544" tIns="34272" rIns="68544" bIns="34272" numCol="1" anchor="t" anchorCtr="0" compatLnSpc="1">
            <a:prstTxWarp prst="textNoShape">
              <a:avLst/>
            </a:prstTxWarp>
          </a:bodyPr>
          <a:lstStyle/>
          <a:p>
            <a:endParaRPr lang="de-DE" sz="1349">
              <a:solidFill>
                <a:srgbClr val="ADBECB"/>
              </a:solidFill>
            </a:endParaRPr>
          </a:p>
        </p:txBody>
      </p:sp>
      <p:sp>
        <p:nvSpPr>
          <p:cNvPr id="183" name="Freeform 111">
            <a:extLst>
              <a:ext uri="{FF2B5EF4-FFF2-40B4-BE49-F238E27FC236}">
                <a16:creationId xmlns:a16="http://schemas.microsoft.com/office/drawing/2014/main" id="{0E6815AB-907C-4F25-AEC6-94A944155A14}"/>
              </a:ext>
            </a:extLst>
          </p:cNvPr>
          <p:cNvSpPr>
            <a:spLocks noEditPoints="1"/>
          </p:cNvSpPr>
          <p:nvPr/>
        </p:nvSpPr>
        <p:spPr bwMode="gray">
          <a:xfrm>
            <a:off x="4690672" y="4198905"/>
            <a:ext cx="683415" cy="506140"/>
          </a:xfrm>
          <a:custGeom>
            <a:avLst/>
            <a:gdLst>
              <a:gd name="T0" fmla="*/ 386 w 436"/>
              <a:gd name="T1" fmla="*/ 86 h 437"/>
              <a:gd name="T2" fmla="*/ 359 w 436"/>
              <a:gd name="T3" fmla="*/ 77 h 437"/>
              <a:gd name="T4" fmla="*/ 0 w 436"/>
              <a:gd name="T5" fmla="*/ 349 h 437"/>
              <a:gd name="T6" fmla="*/ 0 w 436"/>
              <a:gd name="T7" fmla="*/ 320 h 437"/>
              <a:gd name="T8" fmla="*/ 331 w 436"/>
              <a:gd name="T9" fmla="*/ 68 h 437"/>
              <a:gd name="T10" fmla="*/ 303 w 436"/>
              <a:gd name="T11" fmla="*/ 59 h 437"/>
              <a:gd name="T12" fmla="*/ 368 w 436"/>
              <a:gd name="T13" fmla="*/ 0 h 437"/>
              <a:gd name="T14" fmla="*/ 377 w 436"/>
              <a:gd name="T15" fmla="*/ 43 h 437"/>
              <a:gd name="T16" fmla="*/ 386 w 436"/>
              <a:gd name="T17" fmla="*/ 86 h 437"/>
              <a:gd name="T18" fmla="*/ 420 w 436"/>
              <a:gd name="T19" fmla="*/ 0 h 437"/>
              <a:gd name="T20" fmla="*/ 436 w 436"/>
              <a:gd name="T21" fmla="*/ 0 h 437"/>
              <a:gd name="T22" fmla="*/ 436 w 436"/>
              <a:gd name="T23" fmla="*/ 437 h 437"/>
              <a:gd name="T24" fmla="*/ 378 w 436"/>
              <a:gd name="T25" fmla="*/ 437 h 437"/>
              <a:gd name="T26" fmla="*/ 378 w 436"/>
              <a:gd name="T27" fmla="*/ 147 h 437"/>
              <a:gd name="T28" fmla="*/ 420 w 436"/>
              <a:gd name="T29" fmla="*/ 0 h 437"/>
              <a:gd name="T30" fmla="*/ 364 w 436"/>
              <a:gd name="T31" fmla="*/ 437 h 437"/>
              <a:gd name="T32" fmla="*/ 225 w 436"/>
              <a:gd name="T33" fmla="*/ 437 h 437"/>
              <a:gd name="T34" fmla="*/ 225 w 436"/>
              <a:gd name="T35" fmla="*/ 321 h 437"/>
              <a:gd name="T36" fmla="*/ 364 w 436"/>
              <a:gd name="T37" fmla="*/ 174 h 437"/>
              <a:gd name="T38" fmla="*/ 364 w 436"/>
              <a:gd name="T39" fmla="*/ 437 h 437"/>
              <a:gd name="T40" fmla="*/ 211 w 436"/>
              <a:gd name="T41" fmla="*/ 437 h 437"/>
              <a:gd name="T42" fmla="*/ 0 w 436"/>
              <a:gd name="T43" fmla="*/ 437 h 437"/>
              <a:gd name="T44" fmla="*/ 0 w 436"/>
              <a:gd name="T45" fmla="*/ 393 h 437"/>
              <a:gd name="T46" fmla="*/ 211 w 436"/>
              <a:gd name="T47" fmla="*/ 330 h 437"/>
              <a:gd name="T48" fmla="*/ 211 w 436"/>
              <a:gd name="T49"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6" h="437">
                <a:moveTo>
                  <a:pt x="386" y="86"/>
                </a:moveTo>
                <a:cubicBezTo>
                  <a:pt x="359" y="77"/>
                  <a:pt x="359" y="77"/>
                  <a:pt x="359" y="77"/>
                </a:cubicBezTo>
                <a:cubicBezTo>
                  <a:pt x="309" y="231"/>
                  <a:pt x="168" y="343"/>
                  <a:pt x="0" y="349"/>
                </a:cubicBezTo>
                <a:cubicBezTo>
                  <a:pt x="0" y="320"/>
                  <a:pt x="0" y="320"/>
                  <a:pt x="0" y="320"/>
                </a:cubicBezTo>
                <a:cubicBezTo>
                  <a:pt x="155" y="314"/>
                  <a:pt x="286" y="210"/>
                  <a:pt x="331" y="68"/>
                </a:cubicBezTo>
                <a:cubicBezTo>
                  <a:pt x="303" y="59"/>
                  <a:pt x="303" y="59"/>
                  <a:pt x="303" y="59"/>
                </a:cubicBezTo>
                <a:cubicBezTo>
                  <a:pt x="368" y="0"/>
                  <a:pt x="368" y="0"/>
                  <a:pt x="368" y="0"/>
                </a:cubicBezTo>
                <a:cubicBezTo>
                  <a:pt x="377" y="43"/>
                  <a:pt x="377" y="43"/>
                  <a:pt x="377" y="43"/>
                </a:cubicBezTo>
                <a:lnTo>
                  <a:pt x="386" y="86"/>
                </a:lnTo>
                <a:close/>
                <a:moveTo>
                  <a:pt x="420" y="0"/>
                </a:moveTo>
                <a:cubicBezTo>
                  <a:pt x="436" y="0"/>
                  <a:pt x="436" y="0"/>
                  <a:pt x="436" y="0"/>
                </a:cubicBezTo>
                <a:cubicBezTo>
                  <a:pt x="436" y="437"/>
                  <a:pt x="436" y="437"/>
                  <a:pt x="436" y="437"/>
                </a:cubicBezTo>
                <a:cubicBezTo>
                  <a:pt x="378" y="437"/>
                  <a:pt x="378" y="437"/>
                  <a:pt x="378" y="437"/>
                </a:cubicBezTo>
                <a:cubicBezTo>
                  <a:pt x="378" y="147"/>
                  <a:pt x="378" y="147"/>
                  <a:pt x="378" y="147"/>
                </a:cubicBezTo>
                <a:cubicBezTo>
                  <a:pt x="400" y="102"/>
                  <a:pt x="414" y="52"/>
                  <a:pt x="420" y="0"/>
                </a:cubicBezTo>
                <a:close/>
                <a:moveTo>
                  <a:pt x="364" y="437"/>
                </a:moveTo>
                <a:cubicBezTo>
                  <a:pt x="225" y="437"/>
                  <a:pt x="225" y="437"/>
                  <a:pt x="225" y="437"/>
                </a:cubicBezTo>
                <a:cubicBezTo>
                  <a:pt x="225" y="321"/>
                  <a:pt x="225" y="321"/>
                  <a:pt x="225" y="321"/>
                </a:cubicBezTo>
                <a:cubicBezTo>
                  <a:pt x="282" y="284"/>
                  <a:pt x="329" y="233"/>
                  <a:pt x="364" y="174"/>
                </a:cubicBezTo>
                <a:lnTo>
                  <a:pt x="364" y="437"/>
                </a:lnTo>
                <a:close/>
                <a:moveTo>
                  <a:pt x="211" y="437"/>
                </a:moveTo>
                <a:cubicBezTo>
                  <a:pt x="0" y="437"/>
                  <a:pt x="0" y="437"/>
                  <a:pt x="0" y="437"/>
                </a:cubicBezTo>
                <a:cubicBezTo>
                  <a:pt x="0" y="393"/>
                  <a:pt x="0" y="393"/>
                  <a:pt x="0" y="393"/>
                </a:cubicBezTo>
                <a:cubicBezTo>
                  <a:pt x="77" y="390"/>
                  <a:pt x="149" y="368"/>
                  <a:pt x="211" y="330"/>
                </a:cubicBezTo>
                <a:lnTo>
                  <a:pt x="211" y="437"/>
                </a:lnTo>
                <a:close/>
              </a:path>
            </a:pathLst>
          </a:custGeom>
          <a:solidFill>
            <a:schemeClr val="bg1"/>
          </a:solidFill>
          <a:ln>
            <a:noFill/>
          </a:ln>
        </p:spPr>
        <p:txBody>
          <a:bodyPr vert="horz" wrap="square" lIns="68544" tIns="34272" rIns="68544" bIns="34272" numCol="1" anchor="t" anchorCtr="0" compatLnSpc="1">
            <a:prstTxWarp prst="textNoShape">
              <a:avLst/>
            </a:prstTxWarp>
          </a:bodyPr>
          <a:lstStyle/>
          <a:p>
            <a:endParaRPr lang="en-US" sz="1349" dirty="0">
              <a:solidFill>
                <a:srgbClr val="ADBECB"/>
              </a:solidFill>
            </a:endParaRPr>
          </a:p>
        </p:txBody>
      </p:sp>
      <p:sp>
        <p:nvSpPr>
          <p:cNvPr id="185" name="Rechteck 35">
            <a:extLst>
              <a:ext uri="{FF2B5EF4-FFF2-40B4-BE49-F238E27FC236}">
                <a16:creationId xmlns:a16="http://schemas.microsoft.com/office/drawing/2014/main" id="{99258375-5790-4146-A924-737BCEE1C274}"/>
              </a:ext>
            </a:extLst>
          </p:cNvPr>
          <p:cNvSpPr/>
          <p:nvPr/>
        </p:nvSpPr>
        <p:spPr>
          <a:xfrm>
            <a:off x="1085109" y="4042506"/>
            <a:ext cx="1167069" cy="785950"/>
          </a:xfrm>
          <a:prstGeom prst="rect">
            <a:avLst/>
          </a:prstGeom>
          <a:noFill/>
        </p:spPr>
        <p:txBody>
          <a:bodyPr wrap="square" lIns="0" tIns="0" rIns="0" bIns="0" anchor="ctr">
            <a:noAutofit/>
          </a:bodyPr>
          <a:lstStyle/>
          <a:p>
            <a:pPr algn="ctr"/>
            <a:r>
              <a:rPr lang="en-US" sz="1799" b="1" dirty="0">
                <a:solidFill>
                  <a:srgbClr val="FFFFFF"/>
                </a:solidFill>
                <a:latin typeface="Arial"/>
                <a:cs typeface="Arial"/>
              </a:rPr>
              <a:t>Increase Flexibility</a:t>
            </a:r>
            <a:endParaRPr lang="sv-SE" sz="1799" b="1" dirty="0">
              <a:solidFill>
                <a:srgbClr val="FFFFFF"/>
              </a:solidFill>
              <a:ea typeface="Arial Unicode MS" panose="020B0604020202020204" pitchFamily="34" charset="-128"/>
              <a:cs typeface="Arial" panose="020B0604020202020204" pitchFamily="34" charset="0"/>
            </a:endParaRPr>
          </a:p>
        </p:txBody>
      </p:sp>
      <p:sp>
        <p:nvSpPr>
          <p:cNvPr id="186" name="Rechteck 36">
            <a:extLst>
              <a:ext uri="{FF2B5EF4-FFF2-40B4-BE49-F238E27FC236}">
                <a16:creationId xmlns:a16="http://schemas.microsoft.com/office/drawing/2014/main" id="{8D12F9AB-336B-464B-864E-0CDEAA2096DC}"/>
              </a:ext>
            </a:extLst>
          </p:cNvPr>
          <p:cNvSpPr/>
          <p:nvPr/>
        </p:nvSpPr>
        <p:spPr>
          <a:xfrm>
            <a:off x="3242531" y="4119050"/>
            <a:ext cx="1167069" cy="663082"/>
          </a:xfrm>
          <a:prstGeom prst="rect">
            <a:avLst/>
          </a:prstGeom>
          <a:noFill/>
        </p:spPr>
        <p:txBody>
          <a:bodyPr wrap="square" lIns="0" tIns="0" rIns="0" bIns="0" anchor="ctr">
            <a:noAutofit/>
          </a:bodyPr>
          <a:lstStyle/>
          <a:p>
            <a:pPr algn="ctr"/>
            <a:r>
              <a:rPr lang="en-US" sz="1799" b="1" dirty="0">
                <a:solidFill>
                  <a:srgbClr val="FFFFFF"/>
                </a:solidFill>
                <a:latin typeface="Arial"/>
                <a:cs typeface="Arial"/>
              </a:rPr>
              <a:t>Reduce </a:t>
            </a:r>
          </a:p>
          <a:p>
            <a:pPr algn="ctr"/>
            <a:r>
              <a:rPr lang="en-US" sz="1799" b="1" dirty="0">
                <a:solidFill>
                  <a:srgbClr val="FFFFFF"/>
                </a:solidFill>
                <a:latin typeface="Arial"/>
                <a:cs typeface="Arial"/>
              </a:rPr>
              <a:t>Cost</a:t>
            </a:r>
            <a:endParaRPr lang="en-US" sz="1799" b="1" dirty="0">
              <a:solidFill>
                <a:srgbClr val="FFFFFF"/>
              </a:solidFill>
            </a:endParaRPr>
          </a:p>
        </p:txBody>
      </p:sp>
      <p:sp>
        <p:nvSpPr>
          <p:cNvPr id="187" name="Rechteck 37">
            <a:extLst>
              <a:ext uri="{FF2B5EF4-FFF2-40B4-BE49-F238E27FC236}">
                <a16:creationId xmlns:a16="http://schemas.microsoft.com/office/drawing/2014/main" id="{C9A955E2-A785-4F7A-91D1-E3B3D330BA01}"/>
              </a:ext>
            </a:extLst>
          </p:cNvPr>
          <p:cNvSpPr/>
          <p:nvPr/>
        </p:nvSpPr>
        <p:spPr>
          <a:xfrm>
            <a:off x="5469723" y="4119050"/>
            <a:ext cx="1234693" cy="606221"/>
          </a:xfrm>
          <a:prstGeom prst="rect">
            <a:avLst/>
          </a:prstGeom>
          <a:noFill/>
        </p:spPr>
        <p:txBody>
          <a:bodyPr wrap="square" lIns="0" tIns="0" rIns="0" bIns="0" anchor="ctr">
            <a:noAutofit/>
          </a:bodyPr>
          <a:lstStyle/>
          <a:p>
            <a:pPr algn="ctr"/>
            <a:r>
              <a:rPr lang="en-US" sz="1799" b="1" dirty="0">
                <a:solidFill>
                  <a:srgbClr val="FFFFFF"/>
                </a:solidFill>
                <a:latin typeface="Arial"/>
                <a:cs typeface="Arial"/>
              </a:rPr>
              <a:t>Increase Efficiency</a:t>
            </a:r>
            <a:endParaRPr lang="en-US" sz="1799" b="1" dirty="0">
              <a:solidFill>
                <a:srgbClr val="FFFFFF"/>
              </a:solidFill>
            </a:endParaRPr>
          </a:p>
        </p:txBody>
      </p:sp>
      <p:sp>
        <p:nvSpPr>
          <p:cNvPr id="196" name="Rechteck 64">
            <a:extLst>
              <a:ext uri="{FF2B5EF4-FFF2-40B4-BE49-F238E27FC236}">
                <a16:creationId xmlns:a16="http://schemas.microsoft.com/office/drawing/2014/main" id="{34B7ABA7-F465-4B91-B0D6-633EE33BFB91}"/>
              </a:ext>
            </a:extLst>
          </p:cNvPr>
          <p:cNvSpPr/>
          <p:nvPr/>
        </p:nvSpPr>
        <p:spPr>
          <a:xfrm>
            <a:off x="1918837" y="1460447"/>
            <a:ext cx="213189" cy="213189"/>
          </a:xfrm>
          <a:prstGeom prst="rect">
            <a:avLst/>
          </a:prstGeom>
          <a:solidFill>
            <a:srgbClr val="00B050"/>
          </a:solidFill>
          <a:ln w="9525" algn="ctr">
            <a:noFill/>
            <a:miter lim="800000"/>
            <a:headEnd/>
            <a:tailEnd/>
          </a:ln>
          <a:effectLst/>
        </p:spPr>
        <p:txBody>
          <a:bodyPr wrap="none" lIns="80958" tIns="40479" rIns="80958" bIns="40479" anchor="ctr">
            <a:noAutofit/>
          </a:bodyPr>
          <a:lstStyle/>
          <a:p>
            <a:pPr algn="ctr"/>
            <a:r>
              <a:rPr lang="en-US" sz="1049" b="1" kern="0" dirty="0">
                <a:solidFill>
                  <a:srgbClr val="FFFFFF"/>
                </a:solidFill>
                <a:sym typeface="Wingdings"/>
              </a:rPr>
              <a:t></a:t>
            </a:r>
            <a:endParaRPr lang="en-US" sz="1049" b="1" kern="0" dirty="0">
              <a:solidFill>
                <a:srgbClr val="FFFFFF"/>
              </a:solidFill>
            </a:endParaRPr>
          </a:p>
        </p:txBody>
      </p:sp>
      <p:sp>
        <p:nvSpPr>
          <p:cNvPr id="201" name="Rechteck 64">
            <a:extLst>
              <a:ext uri="{FF2B5EF4-FFF2-40B4-BE49-F238E27FC236}">
                <a16:creationId xmlns:a16="http://schemas.microsoft.com/office/drawing/2014/main" id="{6BAFE794-F311-4213-AF44-9C0B8557A366}"/>
              </a:ext>
            </a:extLst>
          </p:cNvPr>
          <p:cNvSpPr/>
          <p:nvPr/>
        </p:nvSpPr>
        <p:spPr>
          <a:xfrm>
            <a:off x="4574723" y="3346146"/>
            <a:ext cx="213189" cy="213189"/>
          </a:xfrm>
          <a:prstGeom prst="rect">
            <a:avLst/>
          </a:prstGeom>
          <a:solidFill>
            <a:srgbClr val="00B050"/>
          </a:solidFill>
          <a:ln>
            <a:noFill/>
          </a:ln>
        </p:spPr>
        <p:txBody>
          <a:bodyPr wrap="none" rtlCol="0" anchor="ctr">
            <a:noAutofit/>
          </a:bodyPr>
          <a:lstStyle/>
          <a:p>
            <a:pPr marL="134928" indent="-134928" algn="ctr">
              <a:spcBef>
                <a:spcPts val="300"/>
              </a:spcBef>
              <a:buClr>
                <a:srgbClr val="55A0B9">
                  <a:lumMod val="75000"/>
                </a:srgbClr>
              </a:buClr>
              <a:buSzPct val="100000"/>
            </a:pPr>
            <a:r>
              <a:rPr lang="en-US" sz="1049" b="1" kern="0" dirty="0">
                <a:solidFill>
                  <a:srgbClr val="FFFFFF"/>
                </a:solidFill>
                <a:sym typeface="Wingdings"/>
              </a:rPr>
              <a:t></a:t>
            </a:r>
            <a:endParaRPr lang="en-US" sz="1049" b="1" kern="0" dirty="0">
              <a:solidFill>
                <a:srgbClr val="FFFFFF"/>
              </a:solidFill>
            </a:endParaRPr>
          </a:p>
        </p:txBody>
      </p:sp>
      <p:sp>
        <p:nvSpPr>
          <p:cNvPr id="206" name="Rechteck 47">
            <a:extLst>
              <a:ext uri="{FF2B5EF4-FFF2-40B4-BE49-F238E27FC236}">
                <a16:creationId xmlns:a16="http://schemas.microsoft.com/office/drawing/2014/main" id="{BF283B27-80E4-4CA5-B717-0284490317BA}"/>
              </a:ext>
            </a:extLst>
          </p:cNvPr>
          <p:cNvSpPr/>
          <p:nvPr/>
        </p:nvSpPr>
        <p:spPr>
          <a:xfrm>
            <a:off x="4311972" y="1460447"/>
            <a:ext cx="213189" cy="213189"/>
          </a:xfrm>
          <a:prstGeom prst="rect">
            <a:avLst/>
          </a:prstGeom>
          <a:solidFill>
            <a:srgbClr val="00B050"/>
          </a:solidFill>
          <a:ln>
            <a:noFill/>
          </a:ln>
        </p:spPr>
        <p:txBody>
          <a:bodyPr wrap="none" rtlCol="0" anchor="ctr">
            <a:noAutofit/>
          </a:bodyPr>
          <a:lstStyle/>
          <a:p>
            <a:pPr marL="134928" indent="-134928" algn="ctr">
              <a:spcBef>
                <a:spcPts val="300"/>
              </a:spcBef>
              <a:buClr>
                <a:srgbClr val="55A0B9">
                  <a:lumMod val="75000"/>
                </a:srgbClr>
              </a:buClr>
              <a:buSzPct val="100000"/>
              <a:defRPr/>
            </a:pPr>
            <a:r>
              <a:rPr lang="en-US" sz="1049" b="1" kern="0" dirty="0">
                <a:solidFill>
                  <a:srgbClr val="FFFFFF"/>
                </a:solidFill>
                <a:sym typeface="Wingdings"/>
              </a:rPr>
              <a:t></a:t>
            </a:r>
            <a:endParaRPr lang="en-US" sz="1049" b="1" kern="0" dirty="0">
              <a:solidFill>
                <a:srgbClr val="FFFFFF"/>
              </a:solidFill>
            </a:endParaRPr>
          </a:p>
        </p:txBody>
      </p:sp>
      <p:sp>
        <p:nvSpPr>
          <p:cNvPr id="215" name="Rechteck 47">
            <a:extLst>
              <a:ext uri="{FF2B5EF4-FFF2-40B4-BE49-F238E27FC236}">
                <a16:creationId xmlns:a16="http://schemas.microsoft.com/office/drawing/2014/main" id="{3F364006-1154-411C-B1E0-1E0A5819F21A}"/>
              </a:ext>
            </a:extLst>
          </p:cNvPr>
          <p:cNvSpPr/>
          <p:nvPr/>
        </p:nvSpPr>
        <p:spPr>
          <a:xfrm>
            <a:off x="6592008" y="1448458"/>
            <a:ext cx="213189" cy="213189"/>
          </a:xfrm>
          <a:prstGeom prst="rect">
            <a:avLst/>
          </a:prstGeom>
          <a:solidFill>
            <a:srgbClr val="FFB900"/>
          </a:solidFill>
          <a:ln>
            <a:noFill/>
          </a:ln>
        </p:spPr>
        <p:txBody>
          <a:bodyPr wrap="none" rtlCol="0" anchor="ctr">
            <a:noAutofit/>
          </a:bodyPr>
          <a:lstStyle/>
          <a:p>
            <a:pPr marL="134928" indent="-134928" algn="ctr">
              <a:spcBef>
                <a:spcPts val="300"/>
              </a:spcBef>
              <a:buClr>
                <a:srgbClr val="55A0B9">
                  <a:lumMod val="75000"/>
                </a:srgbClr>
              </a:buClr>
              <a:buSzPct val="100000"/>
              <a:defRPr/>
            </a:pPr>
            <a:r>
              <a:rPr lang="en-US" sz="1049" b="1" kern="0" dirty="0">
                <a:solidFill>
                  <a:srgbClr val="FFFFFF"/>
                </a:solidFill>
                <a:sym typeface="Wingdings"/>
              </a:rPr>
              <a:t></a:t>
            </a:r>
            <a:endParaRPr lang="en-US" sz="1049" b="1" kern="0" dirty="0">
              <a:solidFill>
                <a:srgbClr val="FFFFFF"/>
              </a:solidFill>
            </a:endParaRPr>
          </a:p>
        </p:txBody>
      </p:sp>
      <p:sp>
        <p:nvSpPr>
          <p:cNvPr id="216" name="Rechteck 47">
            <a:extLst>
              <a:ext uri="{FF2B5EF4-FFF2-40B4-BE49-F238E27FC236}">
                <a16:creationId xmlns:a16="http://schemas.microsoft.com/office/drawing/2014/main" id="{B84CD9A0-84D8-4540-A62D-F74043F4377A}"/>
              </a:ext>
            </a:extLst>
          </p:cNvPr>
          <p:cNvSpPr/>
          <p:nvPr/>
        </p:nvSpPr>
        <p:spPr>
          <a:xfrm>
            <a:off x="6208072" y="3341876"/>
            <a:ext cx="213189" cy="213189"/>
          </a:xfrm>
          <a:prstGeom prst="rect">
            <a:avLst/>
          </a:prstGeom>
          <a:solidFill>
            <a:srgbClr val="FFB900"/>
          </a:solidFill>
          <a:ln>
            <a:noFill/>
          </a:ln>
        </p:spPr>
        <p:txBody>
          <a:bodyPr wrap="none" rtlCol="0" anchor="ctr">
            <a:noAutofit/>
          </a:bodyPr>
          <a:lstStyle/>
          <a:p>
            <a:pPr marL="134928" indent="-134928" algn="ctr">
              <a:spcBef>
                <a:spcPts val="300"/>
              </a:spcBef>
              <a:buClr>
                <a:srgbClr val="55A0B9">
                  <a:lumMod val="75000"/>
                </a:srgbClr>
              </a:buClr>
              <a:buSzPct val="100000"/>
              <a:defRPr/>
            </a:pPr>
            <a:r>
              <a:rPr lang="en-US" sz="1049" b="1" kern="0" dirty="0">
                <a:solidFill>
                  <a:srgbClr val="FFFFFF"/>
                </a:solidFill>
                <a:sym typeface="Wingdings"/>
              </a:rPr>
              <a:t></a:t>
            </a:r>
            <a:endParaRPr lang="en-US" sz="1049" b="1" kern="0" dirty="0">
              <a:solidFill>
                <a:srgbClr val="FFFFFF"/>
              </a:solidFill>
            </a:endParaRPr>
          </a:p>
        </p:txBody>
      </p:sp>
      <p:sp>
        <p:nvSpPr>
          <p:cNvPr id="217" name="Rechteck 47">
            <a:extLst>
              <a:ext uri="{FF2B5EF4-FFF2-40B4-BE49-F238E27FC236}">
                <a16:creationId xmlns:a16="http://schemas.microsoft.com/office/drawing/2014/main" id="{C9BB9ED4-76A4-4E69-8941-AC4CB3F1F188}"/>
              </a:ext>
            </a:extLst>
          </p:cNvPr>
          <p:cNvSpPr/>
          <p:nvPr/>
        </p:nvSpPr>
        <p:spPr>
          <a:xfrm>
            <a:off x="8357638" y="2988005"/>
            <a:ext cx="213189" cy="213189"/>
          </a:xfrm>
          <a:prstGeom prst="rect">
            <a:avLst/>
          </a:prstGeom>
          <a:solidFill>
            <a:srgbClr val="C85A1E"/>
          </a:solidFill>
          <a:ln>
            <a:noFill/>
          </a:ln>
        </p:spPr>
        <p:txBody>
          <a:bodyPr wrap="none" rtlCol="0" anchor="ctr">
            <a:noAutofit/>
          </a:bodyPr>
          <a:lstStyle/>
          <a:p>
            <a:pPr marL="134928" indent="-134928" algn="ctr">
              <a:spcBef>
                <a:spcPts val="300"/>
              </a:spcBef>
              <a:buClr>
                <a:srgbClr val="55A0B9">
                  <a:lumMod val="75000"/>
                </a:srgbClr>
              </a:buClr>
              <a:buSzPct val="100000"/>
              <a:defRPr/>
            </a:pPr>
            <a:r>
              <a:rPr lang="en-US" sz="1049" b="1" kern="0" dirty="0">
                <a:solidFill>
                  <a:srgbClr val="FFFFFF"/>
                </a:solidFill>
                <a:sym typeface="Wingdings"/>
              </a:rPr>
              <a:t></a:t>
            </a:r>
            <a:endParaRPr lang="en-US" sz="1049" b="1" kern="0" dirty="0">
              <a:solidFill>
                <a:srgbClr val="FFFFFF"/>
              </a:solidFill>
            </a:endParaRPr>
          </a:p>
        </p:txBody>
      </p:sp>
      <p:sp>
        <p:nvSpPr>
          <p:cNvPr id="3" name="Rechteck 2">
            <a:extLst>
              <a:ext uri="{FF2B5EF4-FFF2-40B4-BE49-F238E27FC236}">
                <a16:creationId xmlns:a16="http://schemas.microsoft.com/office/drawing/2014/main" id="{F8940FD7-75EB-4054-AE42-33613859ED1B}"/>
              </a:ext>
            </a:extLst>
          </p:cNvPr>
          <p:cNvSpPr/>
          <p:nvPr/>
        </p:nvSpPr>
        <p:spPr bwMode="auto">
          <a:xfrm>
            <a:off x="2285668" y="4800506"/>
            <a:ext cx="4372209" cy="328504"/>
          </a:xfrm>
          <a:prstGeom prst="rect">
            <a:avLst/>
          </a:prstGeom>
          <a:solidFill>
            <a:schemeClr val="bg1"/>
          </a:solidFill>
          <a:ln>
            <a:noFill/>
          </a:ln>
          <a:effectLst/>
        </p:spPr>
        <p:txBody>
          <a:bodyPr rot="0" spcFirstLastPara="0" vertOverflow="overflow" horzOverflow="overflow" vert="horz" wrap="square" lIns="80958" tIns="40479" rIns="80958" bIns="40479" numCol="1" spcCol="7200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1349" dirty="0">
              <a:solidFill>
                <a:srgbClr val="000000"/>
              </a:solidFill>
              <a:latin typeface="Arial"/>
              <a:ea typeface="Arial Unicode MS" panose="020B0604020202020204" pitchFamily="34" charset="-128"/>
              <a:cs typeface="Arial Unicode MS" panose="020B0604020202020204" pitchFamily="34" charset="-128"/>
            </a:endParaRPr>
          </a:p>
        </p:txBody>
      </p:sp>
      <p:sp>
        <p:nvSpPr>
          <p:cNvPr id="218" name="Rechteck 47">
            <a:extLst>
              <a:ext uri="{FF2B5EF4-FFF2-40B4-BE49-F238E27FC236}">
                <a16:creationId xmlns:a16="http://schemas.microsoft.com/office/drawing/2014/main" id="{F53E6986-9C76-4EC5-A28B-CA7D1F8D207C}"/>
              </a:ext>
            </a:extLst>
          </p:cNvPr>
          <p:cNvSpPr/>
          <p:nvPr/>
        </p:nvSpPr>
        <p:spPr>
          <a:xfrm>
            <a:off x="3984292" y="4861440"/>
            <a:ext cx="213189" cy="213189"/>
          </a:xfrm>
          <a:prstGeom prst="rect">
            <a:avLst/>
          </a:prstGeom>
          <a:solidFill>
            <a:srgbClr val="FFB900"/>
          </a:solidFill>
          <a:ln>
            <a:noFill/>
          </a:ln>
        </p:spPr>
        <p:txBody>
          <a:bodyPr wrap="none" rtlCol="0" anchor="ctr">
            <a:noAutofit/>
          </a:bodyPr>
          <a:lstStyle/>
          <a:p>
            <a:pPr marL="134928" indent="-134928" algn="ctr">
              <a:spcBef>
                <a:spcPts val="300"/>
              </a:spcBef>
              <a:buClr>
                <a:srgbClr val="55A0B9">
                  <a:lumMod val="75000"/>
                </a:srgbClr>
              </a:buClr>
              <a:buSzPct val="100000"/>
              <a:defRPr/>
            </a:pPr>
            <a:r>
              <a:rPr lang="en-US" sz="1049" b="1" kern="0" dirty="0">
                <a:solidFill>
                  <a:srgbClr val="FFFFFF"/>
                </a:solidFill>
                <a:sym typeface="Wingdings"/>
              </a:rPr>
              <a:t></a:t>
            </a:r>
            <a:endParaRPr lang="en-US" sz="1049" b="1" kern="0" dirty="0">
              <a:solidFill>
                <a:srgbClr val="FFFFFF"/>
              </a:solidFill>
            </a:endParaRPr>
          </a:p>
        </p:txBody>
      </p:sp>
      <p:sp>
        <p:nvSpPr>
          <p:cNvPr id="219" name="Rechteck 64">
            <a:extLst>
              <a:ext uri="{FF2B5EF4-FFF2-40B4-BE49-F238E27FC236}">
                <a16:creationId xmlns:a16="http://schemas.microsoft.com/office/drawing/2014/main" id="{722B9C6E-A9A2-44E0-90AA-5297424BE8B1}"/>
              </a:ext>
            </a:extLst>
          </p:cNvPr>
          <p:cNvSpPr/>
          <p:nvPr/>
        </p:nvSpPr>
        <p:spPr>
          <a:xfrm>
            <a:off x="2587950" y="4861440"/>
            <a:ext cx="213189" cy="213189"/>
          </a:xfrm>
          <a:prstGeom prst="rect">
            <a:avLst/>
          </a:prstGeom>
          <a:solidFill>
            <a:srgbClr val="00B050"/>
          </a:solidFill>
          <a:ln>
            <a:noFill/>
          </a:ln>
        </p:spPr>
        <p:txBody>
          <a:bodyPr wrap="none" rtlCol="0" anchor="ctr">
            <a:noAutofit/>
          </a:bodyPr>
          <a:lstStyle/>
          <a:p>
            <a:pPr marL="134928" indent="-134928" algn="ctr">
              <a:spcBef>
                <a:spcPts val="300"/>
              </a:spcBef>
              <a:buClr>
                <a:srgbClr val="55A0B9">
                  <a:lumMod val="75000"/>
                </a:srgbClr>
              </a:buClr>
              <a:buSzPct val="100000"/>
            </a:pPr>
            <a:r>
              <a:rPr lang="en-US" sz="1049" b="1" kern="0" dirty="0">
                <a:solidFill>
                  <a:srgbClr val="FFFFFF"/>
                </a:solidFill>
                <a:sym typeface="Wingdings"/>
              </a:rPr>
              <a:t></a:t>
            </a:r>
            <a:endParaRPr lang="en-US" sz="1049" b="1" kern="0" dirty="0">
              <a:solidFill>
                <a:srgbClr val="FFFFFF"/>
              </a:solidFill>
            </a:endParaRPr>
          </a:p>
        </p:txBody>
      </p:sp>
      <p:sp>
        <p:nvSpPr>
          <p:cNvPr id="9" name="TextBox 8">
            <a:extLst>
              <a:ext uri="{FF2B5EF4-FFF2-40B4-BE49-F238E27FC236}">
                <a16:creationId xmlns:a16="http://schemas.microsoft.com/office/drawing/2014/main" id="{0CA37C18-C9D6-4B40-B3C8-2A9B3E5E0455}"/>
              </a:ext>
            </a:extLst>
          </p:cNvPr>
          <p:cNvSpPr txBox="1"/>
          <p:nvPr/>
        </p:nvSpPr>
        <p:spPr>
          <a:xfrm>
            <a:off x="2890865" y="4878110"/>
            <a:ext cx="1280176" cy="509631"/>
          </a:xfrm>
          <a:prstGeom prst="rect">
            <a:avLst/>
          </a:prstGeom>
          <a:noFill/>
        </p:spPr>
        <p:txBody>
          <a:bodyPr wrap="square" lIns="0" tIns="0" rIns="0" bIns="0" rtlCol="0">
            <a:noAutofit/>
          </a:bodyPr>
          <a:lstStyle/>
          <a:p>
            <a:pPr>
              <a:lnSpc>
                <a:spcPct val="110000"/>
              </a:lnSpc>
            </a:pPr>
            <a:r>
              <a:rPr lang="en-US" sz="900" dirty="0">
                <a:solidFill>
                  <a:srgbClr val="000000"/>
                </a:solidFill>
                <a:latin typeface="Arial"/>
                <a:ea typeface="Arial Unicode MS" panose="020B0604020202020204" pitchFamily="34" charset="-128"/>
                <a:cs typeface="Arial Unicode MS" panose="020B0604020202020204" pitchFamily="34" charset="-128"/>
              </a:rPr>
              <a:t>In serial production</a:t>
            </a:r>
          </a:p>
        </p:txBody>
      </p:sp>
      <p:sp>
        <p:nvSpPr>
          <p:cNvPr id="220" name="TextBox 219">
            <a:extLst>
              <a:ext uri="{FF2B5EF4-FFF2-40B4-BE49-F238E27FC236}">
                <a16:creationId xmlns:a16="http://schemas.microsoft.com/office/drawing/2014/main" id="{A0748C04-13F6-4E8A-AB85-E2CBE0CD3D86}"/>
              </a:ext>
            </a:extLst>
          </p:cNvPr>
          <p:cNvSpPr txBox="1"/>
          <p:nvPr/>
        </p:nvSpPr>
        <p:spPr>
          <a:xfrm>
            <a:off x="4277328" y="4878110"/>
            <a:ext cx="1280176" cy="196519"/>
          </a:xfrm>
          <a:prstGeom prst="rect">
            <a:avLst/>
          </a:prstGeom>
          <a:noFill/>
        </p:spPr>
        <p:txBody>
          <a:bodyPr wrap="square" lIns="0" tIns="0" rIns="0" bIns="0" rtlCol="0">
            <a:noAutofit/>
          </a:bodyPr>
          <a:lstStyle/>
          <a:p>
            <a:pPr>
              <a:lnSpc>
                <a:spcPct val="110000"/>
              </a:lnSpc>
            </a:pPr>
            <a:r>
              <a:rPr lang="en-US" sz="900" dirty="0">
                <a:solidFill>
                  <a:srgbClr val="000000"/>
                </a:solidFill>
                <a:latin typeface="Arial"/>
                <a:ea typeface="Arial Unicode MS" panose="020B0604020202020204" pitchFamily="34" charset="-128"/>
                <a:cs typeface="Arial Unicode MS" panose="020B0604020202020204" pitchFamily="34" charset="-128"/>
              </a:rPr>
              <a:t>In qualification</a:t>
            </a:r>
          </a:p>
        </p:txBody>
      </p:sp>
      <p:sp>
        <p:nvSpPr>
          <p:cNvPr id="72" name="Rechteck 47">
            <a:extLst>
              <a:ext uri="{FF2B5EF4-FFF2-40B4-BE49-F238E27FC236}">
                <a16:creationId xmlns:a16="http://schemas.microsoft.com/office/drawing/2014/main" id="{E3D9B657-2DA8-45C2-9A26-3A07FC4A2E06}"/>
              </a:ext>
            </a:extLst>
          </p:cNvPr>
          <p:cNvSpPr/>
          <p:nvPr/>
        </p:nvSpPr>
        <p:spPr>
          <a:xfrm>
            <a:off x="5168918" y="4861440"/>
            <a:ext cx="213189" cy="213189"/>
          </a:xfrm>
          <a:prstGeom prst="rect">
            <a:avLst/>
          </a:prstGeom>
          <a:solidFill>
            <a:srgbClr val="C85A1E"/>
          </a:solidFill>
          <a:ln>
            <a:noFill/>
          </a:ln>
        </p:spPr>
        <p:txBody>
          <a:bodyPr wrap="none" rtlCol="0" anchor="ctr">
            <a:noAutofit/>
          </a:bodyPr>
          <a:lstStyle/>
          <a:p>
            <a:pPr marL="134928" indent="-134928" algn="ctr">
              <a:spcBef>
                <a:spcPts val="300"/>
              </a:spcBef>
              <a:buClr>
                <a:srgbClr val="55A0B9">
                  <a:lumMod val="75000"/>
                </a:srgbClr>
              </a:buClr>
              <a:buSzPct val="100000"/>
              <a:defRPr/>
            </a:pPr>
            <a:r>
              <a:rPr lang="en-US" sz="1049" b="1" kern="0" dirty="0">
                <a:solidFill>
                  <a:srgbClr val="FFFFFF"/>
                </a:solidFill>
                <a:sym typeface="Wingdings"/>
              </a:rPr>
              <a:t></a:t>
            </a:r>
            <a:endParaRPr lang="en-US" sz="1049" b="1" kern="0" dirty="0">
              <a:solidFill>
                <a:srgbClr val="FFFFFF"/>
              </a:solidFill>
            </a:endParaRPr>
          </a:p>
        </p:txBody>
      </p:sp>
      <p:sp>
        <p:nvSpPr>
          <p:cNvPr id="73" name="TextBox 219">
            <a:extLst>
              <a:ext uri="{FF2B5EF4-FFF2-40B4-BE49-F238E27FC236}">
                <a16:creationId xmlns:a16="http://schemas.microsoft.com/office/drawing/2014/main" id="{07E9AE0C-18B4-4C04-BD39-D286CBEF5B62}"/>
              </a:ext>
            </a:extLst>
          </p:cNvPr>
          <p:cNvSpPr txBox="1"/>
          <p:nvPr/>
        </p:nvSpPr>
        <p:spPr>
          <a:xfrm>
            <a:off x="5457672" y="4878110"/>
            <a:ext cx="1280176" cy="224306"/>
          </a:xfrm>
          <a:prstGeom prst="rect">
            <a:avLst/>
          </a:prstGeom>
          <a:noFill/>
        </p:spPr>
        <p:txBody>
          <a:bodyPr wrap="square" lIns="0" tIns="0" rIns="0" bIns="0" rtlCol="0">
            <a:noAutofit/>
          </a:bodyPr>
          <a:lstStyle/>
          <a:p>
            <a:pPr>
              <a:lnSpc>
                <a:spcPct val="110000"/>
              </a:lnSpc>
            </a:pPr>
            <a:r>
              <a:rPr lang="en-US" sz="900" dirty="0">
                <a:solidFill>
                  <a:srgbClr val="000000"/>
                </a:solidFill>
                <a:latin typeface="Arial"/>
                <a:ea typeface="Arial Unicode MS" panose="020B0604020202020204" pitchFamily="34" charset="-128"/>
                <a:cs typeface="Arial Unicode MS" panose="020B0604020202020204" pitchFamily="34" charset="-128"/>
              </a:rPr>
              <a:t>In Development</a:t>
            </a:r>
          </a:p>
        </p:txBody>
      </p:sp>
      <p:pic>
        <p:nvPicPr>
          <p:cNvPr id="74" name="Picture 16" descr="Burnerreperatur-06"/>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1614743" y="2016101"/>
            <a:ext cx="562542" cy="936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17" descr="Burnerreperatur-06"/>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016356" y="1965737"/>
            <a:ext cx="421655" cy="936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Pfeil nach rechts 44"/>
          <p:cNvSpPr/>
          <p:nvPr/>
        </p:nvSpPr>
        <p:spPr bwMode="auto">
          <a:xfrm>
            <a:off x="1456848" y="2291796"/>
            <a:ext cx="188715" cy="198987"/>
          </a:xfrm>
          <a:prstGeom prst="rightArrow">
            <a:avLst/>
          </a:prstGeom>
          <a:solidFill>
            <a:schemeClr val="accent1"/>
          </a:solidFill>
          <a:ln>
            <a:noFill/>
          </a:ln>
          <a:effectLst/>
        </p:spPr>
        <p:txBody>
          <a:bodyPr wrap="square" lIns="60694" tIns="30347" rIns="60694" bIns="30347" numCol="1" spcCol="53978" rtlCol="0" anchor="ctr">
            <a:noAutofit/>
          </a:bodyPr>
          <a:lstStyle/>
          <a:p>
            <a:pPr algn="ctr">
              <a:lnSpc>
                <a:spcPct val="110000"/>
              </a:lnSpc>
              <a:buFont typeface="Wingdings" charset="0"/>
              <a:buNone/>
            </a:pPr>
            <a:endParaRPr lang="de-DE" sz="1349" b="1" dirty="0">
              <a:solidFill>
                <a:srgbClr val="000000"/>
              </a:solidFill>
            </a:endParaRPr>
          </a:p>
        </p:txBody>
      </p:sp>
      <p:pic>
        <p:nvPicPr>
          <p:cNvPr id="80" name="Picture 43" descr="image001">
            <a:extLst>
              <a:ext uri="{FF2B5EF4-FFF2-40B4-BE49-F238E27FC236}">
                <a16:creationId xmlns:a16="http://schemas.microsoft.com/office/drawing/2014/main" id="{56AC5B0F-E9A6-43C6-BC91-E18957423B3F}"/>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3627387" y="3584285"/>
            <a:ext cx="395715" cy="428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Picture 23">
            <a:extLst>
              <a:ext uri="{FF2B5EF4-FFF2-40B4-BE49-F238E27FC236}">
                <a16:creationId xmlns:a16="http://schemas.microsoft.com/office/drawing/2014/main" id="{12BFAC6F-0C3B-4B04-A3D7-187AD3322E4F}"/>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3546421" y="1704363"/>
            <a:ext cx="617899" cy="670601"/>
          </a:xfrm>
          <a:prstGeom prst="rect">
            <a:avLst/>
          </a:prstGeom>
          <a:noFill/>
          <a:ln>
            <a:noFill/>
          </a:ln>
        </p:spPr>
      </p:pic>
      <p:pic>
        <p:nvPicPr>
          <p:cNvPr id="82" name="Picture 20">
            <a:extLst>
              <a:ext uri="{FF2B5EF4-FFF2-40B4-BE49-F238E27FC236}">
                <a16:creationId xmlns:a16="http://schemas.microsoft.com/office/drawing/2014/main" id="{71756921-521A-484E-9BB2-D9F7A2E3C9D5}"/>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6040233" y="1650439"/>
            <a:ext cx="335678" cy="527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3" name="Title 4">
            <a:extLst>
              <a:ext uri="{FF2B5EF4-FFF2-40B4-BE49-F238E27FC236}">
                <a16:creationId xmlns:a16="http://schemas.microsoft.com/office/drawing/2014/main" id="{39197A79-E8DE-4312-A5EE-8DED51468C32}"/>
              </a:ext>
            </a:extLst>
          </p:cNvPr>
          <p:cNvSpPr txBox="1">
            <a:spLocks/>
          </p:cNvSpPr>
          <p:nvPr/>
        </p:nvSpPr>
        <p:spPr bwMode="auto">
          <a:xfrm>
            <a:off x="2380" y="7800"/>
            <a:ext cx="9144000" cy="1079438"/>
          </a:xfrm>
          <a:prstGeom prst="rect">
            <a:avLst/>
          </a:prstGeom>
          <a:noFill/>
          <a:ln w="9525">
            <a:noFill/>
            <a:miter lim="800000"/>
            <a:headEnd/>
            <a:tailEnd/>
          </a:ln>
        </p:spPr>
        <p:txBody>
          <a:bodyPr vert="horz" wrap="square" lIns="469555" tIns="323831" rIns="1592171" bIns="175409" numCol="1" anchor="t" anchorCtr="0" compatLnSpc="1">
            <a:prstTxWarp prst="textNoShape">
              <a:avLst/>
            </a:prstTxWarp>
          </a:bodyPr>
          <a:lstStyle>
            <a:lvl1pPr marL="0" marR="0" indent="0" algn="l" defTabSz="914400" rtl="0" eaLnBrk="1" fontAlgn="base" latinLnBrk="0" hangingPunct="1">
              <a:lnSpc>
                <a:spcPct val="100000"/>
              </a:lnSpc>
              <a:spcBef>
                <a:spcPct val="0"/>
              </a:spcBef>
              <a:spcAft>
                <a:spcPct val="0"/>
              </a:spcAft>
              <a:buClrTx/>
              <a:buSzTx/>
              <a:buFontTx/>
              <a:buNone/>
              <a:tabLst/>
              <a:defRPr lang="de-DE" sz="2200" b="1">
                <a:solidFill>
                  <a:srgbClr val="00646E"/>
                </a:solidFill>
                <a:latin typeface="Arial" pitchFamily="34" charset="0"/>
                <a:ea typeface="+mj-ea"/>
                <a:cs typeface="Arial" pitchFamily="34" charset="0"/>
              </a:defRPr>
            </a:lvl1pPr>
            <a:lvl2pPr algn="l" rtl="0" fontAlgn="base">
              <a:spcBef>
                <a:spcPct val="0"/>
              </a:spcBef>
              <a:spcAft>
                <a:spcPct val="0"/>
              </a:spcAft>
              <a:defRPr sz="2000" b="1">
                <a:solidFill>
                  <a:schemeClr val="tx1"/>
                </a:solidFill>
                <a:latin typeface="Arial" charset="0"/>
                <a:ea typeface="ＭＳ Ｐゴシック" charset="-128"/>
              </a:defRPr>
            </a:lvl2pPr>
            <a:lvl3pPr algn="l" rtl="0" fontAlgn="base">
              <a:spcBef>
                <a:spcPct val="0"/>
              </a:spcBef>
              <a:spcAft>
                <a:spcPct val="0"/>
              </a:spcAft>
              <a:defRPr sz="2000" b="1">
                <a:solidFill>
                  <a:schemeClr val="tx1"/>
                </a:solidFill>
                <a:latin typeface="Arial" charset="0"/>
                <a:ea typeface="ＭＳ Ｐゴシック" charset="-128"/>
              </a:defRPr>
            </a:lvl3pPr>
            <a:lvl4pPr algn="l" rtl="0" fontAlgn="base">
              <a:spcBef>
                <a:spcPct val="0"/>
              </a:spcBef>
              <a:spcAft>
                <a:spcPct val="0"/>
              </a:spcAft>
              <a:defRPr sz="2000" b="1">
                <a:solidFill>
                  <a:schemeClr val="tx1"/>
                </a:solidFill>
                <a:latin typeface="Arial" charset="0"/>
                <a:ea typeface="ＭＳ Ｐゴシック" charset="-128"/>
              </a:defRPr>
            </a:lvl4pPr>
            <a:lvl5pPr algn="l" rtl="0" fontAlgn="base">
              <a:spcBef>
                <a:spcPct val="0"/>
              </a:spcBef>
              <a:spcAft>
                <a:spcPct val="0"/>
              </a:spcAft>
              <a:defRPr sz="2000" b="1">
                <a:solidFill>
                  <a:schemeClr val="tx1"/>
                </a:solidFill>
                <a:latin typeface="Arial" charset="0"/>
                <a:ea typeface="ＭＳ Ｐゴシック" charset="-128"/>
              </a:defRPr>
            </a:lvl5pPr>
            <a:lvl6pPr marL="457200" algn="l" rtl="0" eaLnBrk="1" fontAlgn="base" hangingPunct="1">
              <a:spcBef>
                <a:spcPct val="0"/>
              </a:spcBef>
              <a:spcAft>
                <a:spcPct val="0"/>
              </a:spcAft>
              <a:defRPr sz="2000" b="1">
                <a:solidFill>
                  <a:schemeClr val="tx1"/>
                </a:solidFill>
                <a:latin typeface="Arial" charset="0"/>
                <a:ea typeface="ヒラギノ角ゴ Pro W3" charset="0"/>
              </a:defRPr>
            </a:lvl6pPr>
            <a:lvl7pPr marL="914400" algn="l" rtl="0" eaLnBrk="1" fontAlgn="base" hangingPunct="1">
              <a:spcBef>
                <a:spcPct val="0"/>
              </a:spcBef>
              <a:spcAft>
                <a:spcPct val="0"/>
              </a:spcAft>
              <a:defRPr sz="2000" b="1">
                <a:solidFill>
                  <a:schemeClr val="tx1"/>
                </a:solidFill>
                <a:latin typeface="Arial" charset="0"/>
                <a:ea typeface="ヒラギノ角ゴ Pro W3" charset="0"/>
              </a:defRPr>
            </a:lvl7pPr>
            <a:lvl8pPr marL="1371600" algn="l" rtl="0" eaLnBrk="1" fontAlgn="base" hangingPunct="1">
              <a:spcBef>
                <a:spcPct val="0"/>
              </a:spcBef>
              <a:spcAft>
                <a:spcPct val="0"/>
              </a:spcAft>
              <a:defRPr sz="2000" b="1">
                <a:solidFill>
                  <a:schemeClr val="tx1"/>
                </a:solidFill>
                <a:latin typeface="Arial" charset="0"/>
                <a:ea typeface="ヒラギノ角ゴ Pro W3" charset="0"/>
              </a:defRPr>
            </a:lvl8pPr>
            <a:lvl9pPr marL="1828800" algn="l" rtl="0" eaLnBrk="1" fontAlgn="base" hangingPunct="1">
              <a:spcBef>
                <a:spcPct val="0"/>
              </a:spcBef>
              <a:spcAft>
                <a:spcPct val="0"/>
              </a:spcAft>
              <a:defRPr sz="2000" b="1">
                <a:solidFill>
                  <a:schemeClr val="tx1"/>
                </a:solidFill>
                <a:latin typeface="Arial" charset="0"/>
                <a:ea typeface="ヒラギノ角ゴ Pro W3" charset="0"/>
              </a:defRPr>
            </a:lvl9pPr>
          </a:lstStyle>
          <a:p>
            <a:r>
              <a:rPr lang="en-US" sz="1649" kern="0" dirty="0"/>
              <a:t>Additive Manufacturing is a Key Enabler to Decarbonization</a:t>
            </a:r>
          </a:p>
        </p:txBody>
      </p:sp>
      <p:pic>
        <p:nvPicPr>
          <p:cNvPr id="84" name="Grafik 42">
            <a:extLst>
              <a:ext uri="{FF2B5EF4-FFF2-40B4-BE49-F238E27FC236}">
                <a16:creationId xmlns:a16="http://schemas.microsoft.com/office/drawing/2014/main" id="{0249F43E-E14D-4D8F-BA77-60D267E692C5}"/>
              </a:ext>
            </a:extLst>
          </p:cNvPr>
          <p:cNvPicPr>
            <a:picLocks noChangeAspect="1"/>
          </p:cNvPicPr>
          <p:nvPr/>
        </p:nvPicPr>
        <p:blipFill>
          <a:blip r:embed="rId14" cstate="print">
            <a:extLst>
              <a:ext uri="{BEBA8EAE-BF5A-486C-A8C5-ECC9F3942E4B}">
                <a14:imgProps xmlns:a14="http://schemas.microsoft.com/office/drawing/2010/main">
                  <a14:imgLayer r:embed="rId15">
                    <a14:imgEffect>
                      <a14:backgroundRemoval t="7759" b="89871" l="5767" r="90957">
                        <a14:foregroundMark x1="15596" y1="16595" x2="8650" y2="17457"/>
                        <a14:foregroundMark x1="8650" y1="17457" x2="6029" y2="29095"/>
                        <a14:foregroundMark x1="6029" y1="29095" x2="5767" y2="40302"/>
                        <a14:foregroundMark x1="5767" y1="40302" x2="12058" y2="48060"/>
                        <a14:foregroundMark x1="12058" y1="48060" x2="13630" y2="48491"/>
                        <a14:foregroundMark x1="37877" y1="8405" x2="39843" y2="7759"/>
                        <a14:foregroundMark x1="88073" y1="40086" x2="90957" y2="50647"/>
                        <a14:foregroundMark x1="90957" y1="50647" x2="90301" y2="55819"/>
                      </a14:backgroundRemoval>
                    </a14:imgEffect>
                    <a14:imgEffect>
                      <a14:saturation sat="0"/>
                    </a14:imgEffect>
                  </a14:imgLayer>
                </a14:imgProps>
              </a:ext>
              <a:ext uri="{28A0092B-C50C-407E-A947-70E740481C1C}">
                <a14:useLocalDpi xmlns:a14="http://schemas.microsoft.com/office/drawing/2010/main"/>
              </a:ext>
            </a:extLst>
          </a:blip>
          <a:stretch>
            <a:fillRect/>
          </a:stretch>
        </p:blipFill>
        <p:spPr>
          <a:xfrm rot="20729160">
            <a:off x="4009430" y="3585440"/>
            <a:ext cx="874132" cy="531582"/>
          </a:xfrm>
          <a:prstGeom prst="rect">
            <a:avLst/>
          </a:prstGeom>
        </p:spPr>
      </p:pic>
      <p:pic>
        <p:nvPicPr>
          <p:cNvPr id="6" name="Picture 5">
            <a:extLst>
              <a:ext uri="{FF2B5EF4-FFF2-40B4-BE49-F238E27FC236}">
                <a16:creationId xmlns:a16="http://schemas.microsoft.com/office/drawing/2014/main" id="{73B73A80-217A-4D7B-B880-DFC04104FB66}"/>
              </a:ext>
            </a:extLst>
          </p:cNvPr>
          <p:cNvPicPr>
            <a:picLocks noChangeAspect="1"/>
          </p:cNvPicPr>
          <p:nvPr/>
        </p:nvPicPr>
        <p:blipFill rotWithShape="1">
          <a:blip r:embed="rId16" cstate="print">
            <a:extLst>
              <a:ext uri="{BEBA8EAE-BF5A-486C-A8C5-ECC9F3942E4B}">
                <a14:imgProps xmlns:a14="http://schemas.microsoft.com/office/drawing/2010/main">
                  <a14:imgLayer r:embed="rId17">
                    <a14:imgEffect>
                      <a14:brightnessContrast bright="20000"/>
                    </a14:imgEffect>
                  </a14:imgLayer>
                </a14:imgProps>
              </a:ext>
              <a:ext uri="{28A0092B-C50C-407E-A947-70E740481C1C}">
                <a14:useLocalDpi xmlns:a14="http://schemas.microsoft.com/office/drawing/2010/main"/>
              </a:ext>
            </a:extLst>
          </a:blip>
          <a:srcRect/>
          <a:stretch/>
        </p:blipFill>
        <p:spPr>
          <a:xfrm>
            <a:off x="7719941" y="3275216"/>
            <a:ext cx="705678" cy="553710"/>
          </a:xfrm>
          <a:prstGeom prst="rect">
            <a:avLst/>
          </a:prstGeom>
        </p:spPr>
      </p:pic>
      <p:sp>
        <p:nvSpPr>
          <p:cNvPr id="85" name="Abgerundetes Rechteck 4">
            <a:extLst>
              <a:ext uri="{FF2B5EF4-FFF2-40B4-BE49-F238E27FC236}">
                <a16:creationId xmlns:a16="http://schemas.microsoft.com/office/drawing/2014/main" id="{2274121A-317F-4343-A709-DA6132C9EC8F}"/>
              </a:ext>
            </a:extLst>
          </p:cNvPr>
          <p:cNvSpPr/>
          <p:nvPr/>
        </p:nvSpPr>
        <p:spPr>
          <a:xfrm>
            <a:off x="6873201" y="4070546"/>
            <a:ext cx="2196993" cy="706185"/>
          </a:xfrm>
          <a:prstGeom prst="roundRect">
            <a:avLst>
              <a:gd name="adj" fmla="val 0"/>
            </a:avLst>
          </a:prstGeom>
          <a:solidFill>
            <a:srgbClr val="4BB9B9">
              <a:alpha val="54902"/>
            </a:srgbClr>
          </a:solidFill>
          <a:ln w="3175">
            <a:solidFill>
              <a:schemeClr val="bg1"/>
            </a:solidFill>
          </a:ln>
        </p:spPr>
        <p:txBody>
          <a:bodyPr lIns="26986" tIns="215888" rIns="26986" bIns="26986" anchor="t"/>
          <a:lstStyle/>
          <a:p>
            <a:pPr algn="ctr">
              <a:lnSpc>
                <a:spcPct val="110000"/>
              </a:lnSpc>
            </a:pPr>
            <a:endParaRPr lang="en-US" sz="1199" b="1" dirty="0">
              <a:solidFill>
                <a:srgbClr val="879BAA"/>
              </a:solidFill>
            </a:endParaRPr>
          </a:p>
        </p:txBody>
      </p:sp>
      <p:sp>
        <p:nvSpPr>
          <p:cNvPr id="87" name="Rechteck 37">
            <a:extLst>
              <a:ext uri="{FF2B5EF4-FFF2-40B4-BE49-F238E27FC236}">
                <a16:creationId xmlns:a16="http://schemas.microsoft.com/office/drawing/2014/main" id="{F71DECAE-71F2-4D86-BFAF-4B188313EC0C}"/>
              </a:ext>
            </a:extLst>
          </p:cNvPr>
          <p:cNvSpPr/>
          <p:nvPr/>
        </p:nvSpPr>
        <p:spPr>
          <a:xfrm>
            <a:off x="7740291" y="4141983"/>
            <a:ext cx="1234693" cy="606221"/>
          </a:xfrm>
          <a:prstGeom prst="rect">
            <a:avLst/>
          </a:prstGeom>
          <a:noFill/>
        </p:spPr>
        <p:txBody>
          <a:bodyPr wrap="square" lIns="0" tIns="0" rIns="0" bIns="0" anchor="ctr">
            <a:noAutofit/>
          </a:bodyPr>
          <a:lstStyle/>
          <a:p>
            <a:pPr algn="ctr"/>
            <a:r>
              <a:rPr lang="en-US" sz="1799" b="1" dirty="0">
                <a:solidFill>
                  <a:srgbClr val="FFFFFF"/>
                </a:solidFill>
                <a:latin typeface="Arial"/>
                <a:cs typeface="Arial"/>
              </a:rPr>
              <a:t>Reduce Emissions</a:t>
            </a:r>
            <a:endParaRPr lang="en-US" sz="1799" b="1" dirty="0">
              <a:solidFill>
                <a:srgbClr val="FFFFFF"/>
              </a:solidFill>
            </a:endParaRPr>
          </a:p>
        </p:txBody>
      </p:sp>
      <p:sp>
        <p:nvSpPr>
          <p:cNvPr id="91" name="Freeform 92">
            <a:extLst>
              <a:ext uri="{FF2B5EF4-FFF2-40B4-BE49-F238E27FC236}">
                <a16:creationId xmlns:a16="http://schemas.microsoft.com/office/drawing/2014/main" id="{F22BC6DF-1E04-4029-9849-9026AEC8B451}"/>
              </a:ext>
            </a:extLst>
          </p:cNvPr>
          <p:cNvSpPr>
            <a:spLocks noEditPoints="1"/>
          </p:cNvSpPr>
          <p:nvPr/>
        </p:nvSpPr>
        <p:spPr bwMode="auto">
          <a:xfrm>
            <a:off x="7013977" y="4128911"/>
            <a:ext cx="600075" cy="527050"/>
          </a:xfrm>
          <a:custGeom>
            <a:avLst/>
            <a:gdLst>
              <a:gd name="T0" fmla="*/ 929 w 3124"/>
              <a:gd name="T1" fmla="*/ 923 h 2563"/>
              <a:gd name="T2" fmla="*/ 826 w 3124"/>
              <a:gd name="T3" fmla="*/ 606 h 2563"/>
              <a:gd name="T4" fmla="*/ 1143 w 3124"/>
              <a:gd name="T5" fmla="*/ 709 h 2563"/>
              <a:gd name="T6" fmla="*/ 1179 w 3124"/>
              <a:gd name="T7" fmla="*/ 878 h 2563"/>
              <a:gd name="T8" fmla="*/ 1366 w 3124"/>
              <a:gd name="T9" fmla="*/ 1052 h 2563"/>
              <a:gd name="T10" fmla="*/ 1379 w 3124"/>
              <a:gd name="T11" fmla="*/ 673 h 2563"/>
              <a:gd name="T12" fmla="*/ 1209 w 3124"/>
              <a:gd name="T13" fmla="*/ 446 h 2563"/>
              <a:gd name="T14" fmla="*/ 1436 w 3124"/>
              <a:gd name="T15" fmla="*/ 0 h 2563"/>
              <a:gd name="T16" fmla="*/ 1663 w 3124"/>
              <a:gd name="T17" fmla="*/ 446 h 2563"/>
              <a:gd name="T18" fmla="*/ 1493 w 3124"/>
              <a:gd name="T19" fmla="*/ 673 h 2563"/>
              <a:gd name="T20" fmla="*/ 1506 w 3124"/>
              <a:gd name="T21" fmla="*/ 1052 h 2563"/>
              <a:gd name="T22" fmla="*/ 1693 w 3124"/>
              <a:gd name="T23" fmla="*/ 878 h 2563"/>
              <a:gd name="T24" fmla="*/ 1729 w 3124"/>
              <a:gd name="T25" fmla="*/ 709 h 2563"/>
              <a:gd name="T26" fmla="*/ 2046 w 3124"/>
              <a:gd name="T27" fmla="*/ 606 h 2563"/>
              <a:gd name="T28" fmla="*/ 1943 w 3124"/>
              <a:gd name="T29" fmla="*/ 923 h 2563"/>
              <a:gd name="T30" fmla="*/ 1773 w 3124"/>
              <a:gd name="T31" fmla="*/ 959 h 2563"/>
              <a:gd name="T32" fmla="*/ 1583 w 3124"/>
              <a:gd name="T33" fmla="*/ 1163 h 2563"/>
              <a:gd name="T34" fmla="*/ 1307 w 3124"/>
              <a:gd name="T35" fmla="*/ 1182 h 2563"/>
              <a:gd name="T36" fmla="*/ 1099 w 3124"/>
              <a:gd name="T37" fmla="*/ 959 h 2563"/>
              <a:gd name="T38" fmla="*/ 929 w 3124"/>
              <a:gd name="T39" fmla="*/ 923 h 2563"/>
              <a:gd name="T40" fmla="*/ 2733 w 3124"/>
              <a:gd name="T41" fmla="*/ 1568 h 2563"/>
              <a:gd name="T42" fmla="*/ 2421 w 3124"/>
              <a:gd name="T43" fmla="*/ 2420 h 2563"/>
              <a:gd name="T44" fmla="*/ 2812 w 3124"/>
              <a:gd name="T45" fmla="*/ 2563 h 2563"/>
              <a:gd name="T46" fmla="*/ 3124 w 3124"/>
              <a:gd name="T47" fmla="*/ 1711 h 2563"/>
              <a:gd name="T48" fmla="*/ 2733 w 3124"/>
              <a:gd name="T49" fmla="*/ 1568 h 2563"/>
              <a:gd name="T50" fmla="*/ 1999 w 3124"/>
              <a:gd name="T51" fmla="*/ 1285 h 2563"/>
              <a:gd name="T52" fmla="*/ 854 w 3124"/>
              <a:gd name="T53" fmla="*/ 1365 h 2563"/>
              <a:gd name="T54" fmla="*/ 1020 w 3124"/>
              <a:gd name="T55" fmla="*/ 1588 h 2563"/>
              <a:gd name="T56" fmla="*/ 1701 w 3124"/>
              <a:gd name="T57" fmla="*/ 1635 h 2563"/>
              <a:gd name="T58" fmla="*/ 1587 w 3124"/>
              <a:gd name="T59" fmla="*/ 1852 h 2563"/>
              <a:gd name="T60" fmla="*/ 907 w 3124"/>
              <a:gd name="T61" fmla="*/ 1852 h 2563"/>
              <a:gd name="T62" fmla="*/ 151 w 3124"/>
              <a:gd name="T63" fmla="*/ 1626 h 2563"/>
              <a:gd name="T64" fmla="*/ 0 w 3124"/>
              <a:gd name="T65" fmla="*/ 1739 h 2563"/>
              <a:gd name="T66" fmla="*/ 756 w 3124"/>
              <a:gd name="T67" fmla="*/ 2104 h 2563"/>
              <a:gd name="T68" fmla="*/ 2021 w 3124"/>
              <a:gd name="T69" fmla="*/ 2193 h 2563"/>
              <a:gd name="T70" fmla="*/ 2305 w 3124"/>
              <a:gd name="T71" fmla="*/ 2297 h 2563"/>
              <a:gd name="T72" fmla="*/ 2565 w 3124"/>
              <a:gd name="T73" fmla="*/ 1587 h 2563"/>
              <a:gd name="T74" fmla="*/ 1999 w 3124"/>
              <a:gd name="T75" fmla="*/ 1285 h 2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24" h="2563">
                <a:moveTo>
                  <a:pt x="929" y="923"/>
                </a:moveTo>
                <a:cubicBezTo>
                  <a:pt x="809" y="802"/>
                  <a:pt x="826" y="606"/>
                  <a:pt x="826" y="606"/>
                </a:cubicBezTo>
                <a:cubicBezTo>
                  <a:pt x="826" y="606"/>
                  <a:pt x="1023" y="588"/>
                  <a:pt x="1143" y="709"/>
                </a:cubicBezTo>
                <a:cubicBezTo>
                  <a:pt x="1190" y="755"/>
                  <a:pt x="1202" y="823"/>
                  <a:pt x="1179" y="878"/>
                </a:cubicBezTo>
                <a:cubicBezTo>
                  <a:pt x="1366" y="1052"/>
                  <a:pt x="1366" y="1052"/>
                  <a:pt x="1366" y="1052"/>
                </a:cubicBezTo>
                <a:cubicBezTo>
                  <a:pt x="1379" y="673"/>
                  <a:pt x="1379" y="673"/>
                  <a:pt x="1379" y="673"/>
                </a:cubicBezTo>
                <a:cubicBezTo>
                  <a:pt x="1281" y="647"/>
                  <a:pt x="1209" y="555"/>
                  <a:pt x="1209" y="446"/>
                </a:cubicBezTo>
                <a:cubicBezTo>
                  <a:pt x="1209" y="190"/>
                  <a:pt x="1436" y="0"/>
                  <a:pt x="1436" y="0"/>
                </a:cubicBezTo>
                <a:cubicBezTo>
                  <a:pt x="1436" y="0"/>
                  <a:pt x="1663" y="190"/>
                  <a:pt x="1663" y="446"/>
                </a:cubicBezTo>
                <a:cubicBezTo>
                  <a:pt x="1663" y="555"/>
                  <a:pt x="1591" y="647"/>
                  <a:pt x="1493" y="673"/>
                </a:cubicBezTo>
                <a:cubicBezTo>
                  <a:pt x="1506" y="1052"/>
                  <a:pt x="1506" y="1052"/>
                  <a:pt x="1506" y="1052"/>
                </a:cubicBezTo>
                <a:cubicBezTo>
                  <a:pt x="1693" y="878"/>
                  <a:pt x="1693" y="878"/>
                  <a:pt x="1693" y="878"/>
                </a:cubicBezTo>
                <a:cubicBezTo>
                  <a:pt x="1670" y="823"/>
                  <a:pt x="1682" y="755"/>
                  <a:pt x="1729" y="709"/>
                </a:cubicBezTo>
                <a:cubicBezTo>
                  <a:pt x="1849" y="588"/>
                  <a:pt x="2046" y="606"/>
                  <a:pt x="2046" y="606"/>
                </a:cubicBezTo>
                <a:cubicBezTo>
                  <a:pt x="2046" y="606"/>
                  <a:pt x="2063" y="802"/>
                  <a:pt x="1943" y="923"/>
                </a:cubicBezTo>
                <a:cubicBezTo>
                  <a:pt x="1896" y="969"/>
                  <a:pt x="1829" y="981"/>
                  <a:pt x="1773" y="959"/>
                </a:cubicBezTo>
                <a:cubicBezTo>
                  <a:pt x="1583" y="1163"/>
                  <a:pt x="1583" y="1163"/>
                  <a:pt x="1583" y="1163"/>
                </a:cubicBezTo>
                <a:cubicBezTo>
                  <a:pt x="1307" y="1182"/>
                  <a:pt x="1307" y="1182"/>
                  <a:pt x="1307" y="1182"/>
                </a:cubicBezTo>
                <a:cubicBezTo>
                  <a:pt x="1099" y="959"/>
                  <a:pt x="1099" y="959"/>
                  <a:pt x="1099" y="959"/>
                </a:cubicBezTo>
                <a:cubicBezTo>
                  <a:pt x="1043" y="981"/>
                  <a:pt x="976" y="969"/>
                  <a:pt x="929" y="923"/>
                </a:cubicBezTo>
                <a:close/>
                <a:moveTo>
                  <a:pt x="2733" y="1568"/>
                </a:moveTo>
                <a:cubicBezTo>
                  <a:pt x="2421" y="2420"/>
                  <a:pt x="2421" y="2420"/>
                  <a:pt x="2421" y="2420"/>
                </a:cubicBezTo>
                <a:cubicBezTo>
                  <a:pt x="2812" y="2563"/>
                  <a:pt x="2812" y="2563"/>
                  <a:pt x="2812" y="2563"/>
                </a:cubicBezTo>
                <a:cubicBezTo>
                  <a:pt x="3124" y="1711"/>
                  <a:pt x="3124" y="1711"/>
                  <a:pt x="3124" y="1711"/>
                </a:cubicBezTo>
                <a:lnTo>
                  <a:pt x="2733" y="1568"/>
                </a:lnTo>
                <a:close/>
                <a:moveTo>
                  <a:pt x="1999" y="1285"/>
                </a:moveTo>
                <a:cubicBezTo>
                  <a:pt x="854" y="1365"/>
                  <a:pt x="854" y="1365"/>
                  <a:pt x="854" y="1365"/>
                </a:cubicBezTo>
                <a:cubicBezTo>
                  <a:pt x="1020" y="1588"/>
                  <a:pt x="1020" y="1588"/>
                  <a:pt x="1020" y="1588"/>
                </a:cubicBezTo>
                <a:cubicBezTo>
                  <a:pt x="1701" y="1635"/>
                  <a:pt x="1701" y="1635"/>
                  <a:pt x="1701" y="1635"/>
                </a:cubicBezTo>
                <a:cubicBezTo>
                  <a:pt x="1587" y="1852"/>
                  <a:pt x="1587" y="1852"/>
                  <a:pt x="1587" y="1852"/>
                </a:cubicBezTo>
                <a:cubicBezTo>
                  <a:pt x="907" y="1852"/>
                  <a:pt x="907" y="1852"/>
                  <a:pt x="907" y="1852"/>
                </a:cubicBezTo>
                <a:cubicBezTo>
                  <a:pt x="151" y="1626"/>
                  <a:pt x="151" y="1626"/>
                  <a:pt x="151" y="1626"/>
                </a:cubicBezTo>
                <a:cubicBezTo>
                  <a:pt x="0" y="1739"/>
                  <a:pt x="0" y="1739"/>
                  <a:pt x="0" y="1739"/>
                </a:cubicBezTo>
                <a:cubicBezTo>
                  <a:pt x="756" y="2104"/>
                  <a:pt x="756" y="2104"/>
                  <a:pt x="756" y="2104"/>
                </a:cubicBezTo>
                <a:cubicBezTo>
                  <a:pt x="2021" y="2193"/>
                  <a:pt x="2021" y="2193"/>
                  <a:pt x="2021" y="2193"/>
                </a:cubicBezTo>
                <a:cubicBezTo>
                  <a:pt x="2305" y="2297"/>
                  <a:pt x="2305" y="2297"/>
                  <a:pt x="2305" y="2297"/>
                </a:cubicBezTo>
                <a:cubicBezTo>
                  <a:pt x="2565" y="1587"/>
                  <a:pt x="2565" y="1587"/>
                  <a:pt x="2565" y="1587"/>
                </a:cubicBezTo>
                <a:lnTo>
                  <a:pt x="1999" y="128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custDataLst>
      <p:tags r:id="rId2"/>
    </p:custDataLst>
    <p:extLst>
      <p:ext uri="{BB962C8B-B14F-4D97-AF65-F5344CB8AC3E}">
        <p14:creationId xmlns:p14="http://schemas.microsoft.com/office/powerpoint/2010/main" val="2812137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p:custDataLst>
              <p:tags r:id="rId2"/>
            </p:custDataLst>
          </p:nvPr>
        </p:nvGraphicFramePr>
        <p:xfrm>
          <a:off x="1191" y="2530"/>
          <a:ext cx="1190" cy="1190"/>
        </p:xfrm>
        <a:graphic>
          <a:graphicData uri="http://schemas.openxmlformats.org/presentationml/2006/ole">
            <mc:AlternateContent xmlns:mc="http://schemas.openxmlformats.org/markup-compatibility/2006">
              <mc:Choice xmlns:v="urn:schemas-microsoft-com:vml" Requires="v">
                <p:oleObj spid="_x0000_s216081" name="think-cell Slide" r:id="rId7" imgW="270" imgH="270" progId="TCLayout.ActiveDocument.1">
                  <p:embed/>
                </p:oleObj>
              </mc:Choice>
              <mc:Fallback>
                <p:oleObj name="think-cell Slide" r:id="rId7" imgW="270" imgH="270" progId="TCLayout.ActiveDocument.1">
                  <p:embed/>
                  <p:pic>
                    <p:nvPicPr>
                      <p:cNvPr id="2" name="Objekt 1" hidden="1"/>
                      <p:cNvPicPr/>
                      <p:nvPr/>
                    </p:nvPicPr>
                    <p:blipFill>
                      <a:blip r:embed="rId8"/>
                      <a:stretch>
                        <a:fillRect/>
                      </a:stretch>
                    </p:blipFill>
                    <p:spPr>
                      <a:xfrm>
                        <a:off x="1191" y="2530"/>
                        <a:ext cx="1190" cy="1190"/>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BE5D5748-57B4-4F00-961E-C523ED260063}"/>
              </a:ext>
            </a:extLst>
          </p:cNvPr>
          <p:cNvSpPr/>
          <p:nvPr>
            <p:custDataLst>
              <p:tags r:id="rId3"/>
            </p:custDataLst>
          </p:nvPr>
        </p:nvSpPr>
        <p:spPr bwMode="auto">
          <a:xfrm>
            <a:off x="0" y="0"/>
            <a:ext cx="119063" cy="119063"/>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110000"/>
              </a:lnSpc>
              <a:spcBef>
                <a:spcPct val="0"/>
              </a:spcBef>
              <a:buFont typeface="Wingdings" charset="0"/>
              <a:buNone/>
            </a:pPr>
            <a:endParaRPr lang="en-US" sz="2800" b="1" dirty="0">
              <a:latin typeface="Arial" panose="020B0604020202020204" pitchFamily="34" charset="0"/>
              <a:ea typeface="+mj-ea"/>
              <a:cs typeface="Arial" panose="020B0604020202020204" pitchFamily="34" charset="0"/>
              <a:sym typeface="Arial" panose="020B0604020202020204" pitchFamily="34" charset="0"/>
            </a:endParaRPr>
          </a:p>
        </p:txBody>
      </p:sp>
      <p:pic>
        <p:nvPicPr>
          <p:cNvPr id="126" name="Grafik 125">
            <a:extLst>
              <a:ext uri="{FF2B5EF4-FFF2-40B4-BE49-F238E27FC236}">
                <a16:creationId xmlns:a16="http://schemas.microsoft.com/office/drawing/2014/main" id="{4AFA47F4-E74E-4F89-9582-BCDC993844C1}"/>
              </a:ext>
            </a:extLst>
          </p:cNvPr>
          <p:cNvPicPr>
            <a:picLocks noChangeAspect="1"/>
          </p:cNvPicPr>
          <p:nvPr/>
        </p:nvPicPr>
        <p:blipFill rotWithShape="1">
          <a:blip r:embed="rId9"/>
          <a:srcRect b="385"/>
          <a:stretch/>
        </p:blipFill>
        <p:spPr bwMode="gray">
          <a:xfrm>
            <a:off x="4916" y="0"/>
            <a:ext cx="9144000" cy="5140823"/>
          </a:xfrm>
          <a:prstGeom prst="rect">
            <a:avLst/>
          </a:prstGeom>
        </p:spPr>
      </p:pic>
      <p:sp>
        <p:nvSpPr>
          <p:cNvPr id="48" name="Title 47"/>
          <p:cNvSpPr>
            <a:spLocks noGrp="1"/>
          </p:cNvSpPr>
          <p:nvPr>
            <p:ph type="title"/>
          </p:nvPr>
        </p:nvSpPr>
        <p:spPr bwMode="gray">
          <a:xfrm>
            <a:off x="0" y="-29219"/>
            <a:ext cx="9144000" cy="1109219"/>
          </a:xfrm>
        </p:spPr>
        <p:txBody>
          <a:bodyPr/>
          <a:lstStyle/>
          <a:p>
            <a:r>
              <a:rPr lang="en-US" sz="1100" dirty="0">
                <a:solidFill>
                  <a:schemeClr val="bg1"/>
                </a:solidFill>
              </a:rPr>
              <a:t>The</a:t>
            </a:r>
            <a:r>
              <a:rPr lang="en-US" sz="2800" dirty="0">
                <a:solidFill>
                  <a:schemeClr val="bg1"/>
                </a:solidFill>
              </a:rPr>
              <a:t> Future of Turbomachinery</a:t>
            </a:r>
          </a:p>
        </p:txBody>
      </p:sp>
      <p:grpSp>
        <p:nvGrpSpPr>
          <p:cNvPr id="93" name="Group 33">
            <a:extLst>
              <a:ext uri="{FF2B5EF4-FFF2-40B4-BE49-F238E27FC236}">
                <a16:creationId xmlns:a16="http://schemas.microsoft.com/office/drawing/2014/main" id="{15421DD4-39CA-491A-9FF2-FF72F9C3C6A1}"/>
              </a:ext>
            </a:extLst>
          </p:cNvPr>
          <p:cNvGrpSpPr>
            <a:grpSpLocks noChangeAspect="1"/>
          </p:cNvGrpSpPr>
          <p:nvPr/>
        </p:nvGrpSpPr>
        <p:grpSpPr bwMode="gray">
          <a:xfrm>
            <a:off x="7162642" y="244100"/>
            <a:ext cx="1618407" cy="685443"/>
            <a:chOff x="6019" y="204"/>
            <a:chExt cx="1360" cy="576"/>
          </a:xfrm>
        </p:grpSpPr>
        <p:sp>
          <p:nvSpPr>
            <p:cNvPr id="94" name="AutoShape 32">
              <a:extLst>
                <a:ext uri="{FF2B5EF4-FFF2-40B4-BE49-F238E27FC236}">
                  <a16:creationId xmlns:a16="http://schemas.microsoft.com/office/drawing/2014/main" id="{85494EBB-4A11-4D35-B5C3-6DF5D3F5127B}"/>
                </a:ext>
              </a:extLst>
            </p:cNvPr>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95" name="Rectangle 34">
              <a:extLst>
                <a:ext uri="{FF2B5EF4-FFF2-40B4-BE49-F238E27FC236}">
                  <a16:creationId xmlns:a16="http://schemas.microsoft.com/office/drawing/2014/main" id="{B7D8C66E-B1D9-4B7F-83E9-AE6D772A2E41}"/>
                </a:ext>
              </a:extLst>
            </p:cNvPr>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96" name="Freeform 35">
              <a:extLst>
                <a:ext uri="{FF2B5EF4-FFF2-40B4-BE49-F238E27FC236}">
                  <a16:creationId xmlns:a16="http://schemas.microsoft.com/office/drawing/2014/main" id="{53B18780-7918-4D2A-9214-29F279EA9486}"/>
                </a:ext>
              </a:extLst>
            </p:cNvPr>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97" name="Freeform 36">
              <a:extLst>
                <a:ext uri="{FF2B5EF4-FFF2-40B4-BE49-F238E27FC236}">
                  <a16:creationId xmlns:a16="http://schemas.microsoft.com/office/drawing/2014/main" id="{B862EF7A-9C67-46AF-A253-92C1D61229C6}"/>
                </a:ext>
              </a:extLst>
            </p:cNvPr>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98" name="Freeform 37">
              <a:extLst>
                <a:ext uri="{FF2B5EF4-FFF2-40B4-BE49-F238E27FC236}">
                  <a16:creationId xmlns:a16="http://schemas.microsoft.com/office/drawing/2014/main" id="{006E54D4-4A00-409B-B000-E896C59E538B}"/>
                </a:ext>
              </a:extLst>
            </p:cNvPr>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99" name="Freeform 38">
              <a:extLst>
                <a:ext uri="{FF2B5EF4-FFF2-40B4-BE49-F238E27FC236}">
                  <a16:creationId xmlns:a16="http://schemas.microsoft.com/office/drawing/2014/main" id="{B5BF301E-1C68-4E71-B2D5-997057D12836}"/>
                </a:ext>
              </a:extLst>
            </p:cNvPr>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00" name="Freeform 39">
              <a:extLst>
                <a:ext uri="{FF2B5EF4-FFF2-40B4-BE49-F238E27FC236}">
                  <a16:creationId xmlns:a16="http://schemas.microsoft.com/office/drawing/2014/main" id="{7065B95A-7F9D-4DFB-8DC2-BC44841A6DB5}"/>
                </a:ext>
              </a:extLst>
            </p:cNvPr>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01" name="Freeform 40">
              <a:extLst>
                <a:ext uri="{FF2B5EF4-FFF2-40B4-BE49-F238E27FC236}">
                  <a16:creationId xmlns:a16="http://schemas.microsoft.com/office/drawing/2014/main" id="{28E789FD-2971-4E19-B149-DEBF29F32B2C}"/>
                </a:ext>
              </a:extLst>
            </p:cNvPr>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02" name="Freeform 41">
              <a:extLst>
                <a:ext uri="{FF2B5EF4-FFF2-40B4-BE49-F238E27FC236}">
                  <a16:creationId xmlns:a16="http://schemas.microsoft.com/office/drawing/2014/main" id="{0D892455-6B7B-4533-A613-985C81B36246}"/>
                </a:ext>
              </a:extLst>
            </p:cNvPr>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03" name="Freeform 42">
              <a:extLst>
                <a:ext uri="{FF2B5EF4-FFF2-40B4-BE49-F238E27FC236}">
                  <a16:creationId xmlns:a16="http://schemas.microsoft.com/office/drawing/2014/main" id="{ECCB0D44-CE12-40B1-8D4B-B5358A2DE6AF}"/>
                </a:ext>
              </a:extLst>
            </p:cNvPr>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04" name="Freeform 43">
              <a:extLst>
                <a:ext uri="{FF2B5EF4-FFF2-40B4-BE49-F238E27FC236}">
                  <a16:creationId xmlns:a16="http://schemas.microsoft.com/office/drawing/2014/main" id="{4F181CFB-121E-4FD5-BE57-D5A0DA82322B}"/>
                </a:ext>
              </a:extLst>
            </p:cNvPr>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05" name="Freeform 44">
              <a:extLst>
                <a:ext uri="{FF2B5EF4-FFF2-40B4-BE49-F238E27FC236}">
                  <a16:creationId xmlns:a16="http://schemas.microsoft.com/office/drawing/2014/main" id="{1AAD6034-82B1-4993-B426-A7F6E775E482}"/>
                </a:ext>
              </a:extLst>
            </p:cNvPr>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06" name="Freeform 45">
              <a:extLst>
                <a:ext uri="{FF2B5EF4-FFF2-40B4-BE49-F238E27FC236}">
                  <a16:creationId xmlns:a16="http://schemas.microsoft.com/office/drawing/2014/main" id="{EEF25D43-EF70-4350-A8AA-ACE4CD66EAB5}"/>
                </a:ext>
              </a:extLst>
            </p:cNvPr>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07" name="Freeform 46">
              <a:extLst>
                <a:ext uri="{FF2B5EF4-FFF2-40B4-BE49-F238E27FC236}">
                  <a16:creationId xmlns:a16="http://schemas.microsoft.com/office/drawing/2014/main" id="{43298775-9BAF-4684-8981-F7422E9AA918}"/>
                </a:ext>
              </a:extLst>
            </p:cNvPr>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08" name="Freeform 47">
              <a:extLst>
                <a:ext uri="{FF2B5EF4-FFF2-40B4-BE49-F238E27FC236}">
                  <a16:creationId xmlns:a16="http://schemas.microsoft.com/office/drawing/2014/main" id="{527EA107-3D76-4502-A8E7-CA191FD56D2E}"/>
                </a:ext>
              </a:extLst>
            </p:cNvPr>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09" name="Freeform 48">
              <a:extLst>
                <a:ext uri="{FF2B5EF4-FFF2-40B4-BE49-F238E27FC236}">
                  <a16:creationId xmlns:a16="http://schemas.microsoft.com/office/drawing/2014/main" id="{8D3ECF7E-65BA-4043-B7AF-8E5642DD0B98}"/>
                </a:ext>
              </a:extLst>
            </p:cNvPr>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10" name="Freeform 49">
              <a:extLst>
                <a:ext uri="{FF2B5EF4-FFF2-40B4-BE49-F238E27FC236}">
                  <a16:creationId xmlns:a16="http://schemas.microsoft.com/office/drawing/2014/main" id="{4766AF92-6D2B-4144-B237-0B13B426B156}"/>
                </a:ext>
              </a:extLst>
            </p:cNvPr>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11" name="Freeform 50">
              <a:extLst>
                <a:ext uri="{FF2B5EF4-FFF2-40B4-BE49-F238E27FC236}">
                  <a16:creationId xmlns:a16="http://schemas.microsoft.com/office/drawing/2014/main" id="{987D20E0-EA75-4C2F-9200-BDC9FC093CBE}"/>
                </a:ext>
              </a:extLst>
            </p:cNvPr>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12" name="Freeform 51">
              <a:extLst>
                <a:ext uri="{FF2B5EF4-FFF2-40B4-BE49-F238E27FC236}">
                  <a16:creationId xmlns:a16="http://schemas.microsoft.com/office/drawing/2014/main" id="{EDC325BC-C09D-43BE-B587-03772EA3A6E2}"/>
                </a:ext>
              </a:extLst>
            </p:cNvPr>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13" name="Freeform 52">
              <a:extLst>
                <a:ext uri="{FF2B5EF4-FFF2-40B4-BE49-F238E27FC236}">
                  <a16:creationId xmlns:a16="http://schemas.microsoft.com/office/drawing/2014/main" id="{2F96143D-6395-4265-BE39-6501A8A9A80B}"/>
                </a:ext>
              </a:extLst>
            </p:cNvPr>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14" name="Freeform 53">
              <a:extLst>
                <a:ext uri="{FF2B5EF4-FFF2-40B4-BE49-F238E27FC236}">
                  <a16:creationId xmlns:a16="http://schemas.microsoft.com/office/drawing/2014/main" id="{504AB813-7D14-4716-B952-8A63E750A15E}"/>
                </a:ext>
              </a:extLst>
            </p:cNvPr>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15" name="Freeform 54">
              <a:extLst>
                <a:ext uri="{FF2B5EF4-FFF2-40B4-BE49-F238E27FC236}">
                  <a16:creationId xmlns:a16="http://schemas.microsoft.com/office/drawing/2014/main" id="{CE84C9FB-7B6F-423A-AA75-50B7C21B7AAC}"/>
                </a:ext>
              </a:extLst>
            </p:cNvPr>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16" name="Freeform 55">
              <a:extLst>
                <a:ext uri="{FF2B5EF4-FFF2-40B4-BE49-F238E27FC236}">
                  <a16:creationId xmlns:a16="http://schemas.microsoft.com/office/drawing/2014/main" id="{552C4FC5-7706-44E3-B9DD-6BCC8841E4D3}"/>
                </a:ext>
              </a:extLst>
            </p:cNvPr>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17" name="Freeform 56">
              <a:extLst>
                <a:ext uri="{FF2B5EF4-FFF2-40B4-BE49-F238E27FC236}">
                  <a16:creationId xmlns:a16="http://schemas.microsoft.com/office/drawing/2014/main" id="{B1714668-7A9D-4AB8-BCF5-50CDBBC7C8D3}"/>
                </a:ext>
              </a:extLst>
            </p:cNvPr>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18" name="Freeform 57">
              <a:extLst>
                <a:ext uri="{FF2B5EF4-FFF2-40B4-BE49-F238E27FC236}">
                  <a16:creationId xmlns:a16="http://schemas.microsoft.com/office/drawing/2014/main" id="{DE555130-8D8A-44FD-83BD-EF58033A8822}"/>
                </a:ext>
              </a:extLst>
            </p:cNvPr>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19" name="Freeform 58">
              <a:extLst>
                <a:ext uri="{FF2B5EF4-FFF2-40B4-BE49-F238E27FC236}">
                  <a16:creationId xmlns:a16="http://schemas.microsoft.com/office/drawing/2014/main" id="{1F105B01-6BFE-4965-A618-DB2E1E518392}"/>
                </a:ext>
              </a:extLst>
            </p:cNvPr>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sp>
          <p:nvSpPr>
            <p:cNvPr id="120" name="Freeform 59">
              <a:extLst>
                <a:ext uri="{FF2B5EF4-FFF2-40B4-BE49-F238E27FC236}">
                  <a16:creationId xmlns:a16="http://schemas.microsoft.com/office/drawing/2014/main" id="{FEB554D7-B3CE-4B70-9A3C-D7B148B50F56}"/>
                </a:ext>
              </a:extLst>
            </p:cNvPr>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pPr>
              <a:endParaRPr lang="fr-FR" sz="1349">
                <a:solidFill>
                  <a:srgbClr val="ADBECB"/>
                </a:solidFill>
                <a:latin typeface="Arial" pitchFamily="34" charset="0"/>
                <a:ea typeface="ＭＳ Ｐゴシック" charset="-128"/>
              </a:endParaRPr>
            </a:p>
          </p:txBody>
        </p:sp>
      </p:grpSp>
      <p:pic>
        <p:nvPicPr>
          <p:cNvPr id="123" name="Picture 122">
            <a:extLst>
              <a:ext uri="{FF2B5EF4-FFF2-40B4-BE49-F238E27FC236}">
                <a16:creationId xmlns:a16="http://schemas.microsoft.com/office/drawing/2014/main" id="{368511CA-6C11-4FE1-AD08-0A3E03873F64}"/>
              </a:ext>
            </a:extLst>
          </p:cNvPr>
          <p:cNvPicPr>
            <a:picLocks noChangeAspect="1"/>
          </p:cNvPicPr>
          <p:nvPr/>
        </p:nvPicPr>
        <p:blipFill rotWithShape="1">
          <a:blip r:embed="rId10"/>
          <a:srcRect l="40359"/>
          <a:stretch/>
        </p:blipFill>
        <p:spPr>
          <a:xfrm>
            <a:off x="2082332" y="1210598"/>
            <a:ext cx="1172543" cy="1310664"/>
          </a:xfrm>
          <a:prstGeom prst="rect">
            <a:avLst/>
          </a:prstGeom>
        </p:spPr>
      </p:pic>
      <p:pic>
        <p:nvPicPr>
          <p:cNvPr id="145" name="Picture 144">
            <a:extLst>
              <a:ext uri="{FF2B5EF4-FFF2-40B4-BE49-F238E27FC236}">
                <a16:creationId xmlns:a16="http://schemas.microsoft.com/office/drawing/2014/main" id="{B097A708-5BE2-4C26-B962-38ACFFB0B8E4}"/>
              </a:ext>
            </a:extLst>
          </p:cNvPr>
          <p:cNvPicPr>
            <a:picLocks noChangeAspect="1"/>
          </p:cNvPicPr>
          <p:nvPr/>
        </p:nvPicPr>
        <p:blipFill rotWithShape="1">
          <a:blip r:embed="rId11"/>
          <a:srcRect l="36847" r="3512"/>
          <a:stretch/>
        </p:blipFill>
        <p:spPr>
          <a:xfrm>
            <a:off x="533400" y="1209622"/>
            <a:ext cx="1172543" cy="1310664"/>
          </a:xfrm>
          <a:prstGeom prst="rect">
            <a:avLst/>
          </a:prstGeom>
        </p:spPr>
      </p:pic>
      <p:pic>
        <p:nvPicPr>
          <p:cNvPr id="147" name="Grafik 21">
            <a:extLst>
              <a:ext uri="{FF2B5EF4-FFF2-40B4-BE49-F238E27FC236}">
                <a16:creationId xmlns:a16="http://schemas.microsoft.com/office/drawing/2014/main" id="{EDBFBB85-A985-49F7-9E3B-CBA1BC2EB087}"/>
              </a:ext>
            </a:extLst>
          </p:cNvPr>
          <p:cNvPicPr>
            <a:picLocks noChangeAspect="1"/>
          </p:cNvPicPr>
          <p:nvPr>
            <p:custDataLst>
              <p:tags r:id="rId4"/>
            </p:custDataLst>
          </p:nvPr>
        </p:nvPicPr>
        <p:blipFill rotWithShape="1">
          <a:blip r:embed="rId12" cstate="email">
            <a:extLst>
              <a:ext uri="{28A0092B-C50C-407E-A947-70E740481C1C}">
                <a14:useLocalDpi xmlns:a14="http://schemas.microsoft.com/office/drawing/2010/main"/>
              </a:ext>
            </a:extLst>
          </a:blip>
          <a:srcRect/>
          <a:stretch/>
        </p:blipFill>
        <p:spPr>
          <a:xfrm>
            <a:off x="914424" y="2906884"/>
            <a:ext cx="2209801" cy="1417466"/>
          </a:xfrm>
          <a:prstGeom prst="rect">
            <a:avLst/>
          </a:prstGeom>
        </p:spPr>
      </p:pic>
      <p:grpSp>
        <p:nvGrpSpPr>
          <p:cNvPr id="153" name="Group 40">
            <a:extLst>
              <a:ext uri="{FF2B5EF4-FFF2-40B4-BE49-F238E27FC236}">
                <a16:creationId xmlns:a16="http://schemas.microsoft.com/office/drawing/2014/main" id="{F1B85CCD-09A5-4DED-A4DF-0B48298688C1}"/>
              </a:ext>
            </a:extLst>
          </p:cNvPr>
          <p:cNvGrpSpPr>
            <a:grpSpLocks noChangeAspect="1"/>
          </p:cNvGrpSpPr>
          <p:nvPr/>
        </p:nvGrpSpPr>
        <p:grpSpPr bwMode="auto">
          <a:xfrm>
            <a:off x="1743272" y="2787261"/>
            <a:ext cx="288925" cy="287338"/>
            <a:chOff x="3201" y="1616"/>
            <a:chExt cx="182" cy="181"/>
          </a:xfrm>
        </p:grpSpPr>
        <p:sp>
          <p:nvSpPr>
            <p:cNvPr id="154" name="AutoShape 39">
              <a:extLst>
                <a:ext uri="{FF2B5EF4-FFF2-40B4-BE49-F238E27FC236}">
                  <a16:creationId xmlns:a16="http://schemas.microsoft.com/office/drawing/2014/main" id="{83971E67-D5B8-48A5-8474-7E5A911EC7EC}"/>
                </a:ext>
              </a:extLst>
            </p:cNvPr>
            <p:cNvSpPr>
              <a:spLocks noChangeAspect="1" noChangeArrowheads="1" noTextEdit="1"/>
            </p:cNvSpPr>
            <p:nvPr/>
          </p:nvSpPr>
          <p:spPr bwMode="auto">
            <a:xfrm>
              <a:off x="3201" y="1616"/>
              <a:ext cx="182"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5" name="Rectangle 41">
              <a:extLst>
                <a:ext uri="{FF2B5EF4-FFF2-40B4-BE49-F238E27FC236}">
                  <a16:creationId xmlns:a16="http://schemas.microsoft.com/office/drawing/2014/main" id="{C2D1B378-FDC8-4BC2-B978-07A781CA6548}"/>
                </a:ext>
              </a:extLst>
            </p:cNvPr>
            <p:cNvSpPr>
              <a:spLocks noChangeArrowheads="1"/>
            </p:cNvSpPr>
            <p:nvPr/>
          </p:nvSpPr>
          <p:spPr bwMode="auto">
            <a:xfrm>
              <a:off x="3201" y="1616"/>
              <a:ext cx="182" cy="181"/>
            </a:xfrm>
            <a:prstGeom prst="rect">
              <a:avLst/>
            </a:prstGeom>
            <a:solidFill>
              <a:srgbClr val="41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6" name="Freeform 42">
              <a:extLst>
                <a:ext uri="{FF2B5EF4-FFF2-40B4-BE49-F238E27FC236}">
                  <a16:creationId xmlns:a16="http://schemas.microsoft.com/office/drawing/2014/main" id="{98A25CB9-B928-47F0-B00E-8A9C86751211}"/>
                </a:ext>
              </a:extLst>
            </p:cNvPr>
            <p:cNvSpPr>
              <a:spLocks/>
            </p:cNvSpPr>
            <p:nvPr/>
          </p:nvSpPr>
          <p:spPr bwMode="auto">
            <a:xfrm>
              <a:off x="3226" y="1641"/>
              <a:ext cx="132" cy="131"/>
            </a:xfrm>
            <a:custGeom>
              <a:avLst/>
              <a:gdLst>
                <a:gd name="T0" fmla="*/ 132 w 132"/>
                <a:gd name="T1" fmla="*/ 53 h 131"/>
                <a:gd name="T2" fmla="*/ 83 w 132"/>
                <a:gd name="T3" fmla="*/ 49 h 131"/>
                <a:gd name="T4" fmla="*/ 79 w 132"/>
                <a:gd name="T5" fmla="*/ 0 h 131"/>
                <a:gd name="T6" fmla="*/ 53 w 132"/>
                <a:gd name="T7" fmla="*/ 0 h 131"/>
                <a:gd name="T8" fmla="*/ 49 w 132"/>
                <a:gd name="T9" fmla="*/ 49 h 131"/>
                <a:gd name="T10" fmla="*/ 0 w 132"/>
                <a:gd name="T11" fmla="*/ 53 h 131"/>
                <a:gd name="T12" fmla="*/ 0 w 132"/>
                <a:gd name="T13" fmla="*/ 79 h 131"/>
                <a:gd name="T14" fmla="*/ 49 w 132"/>
                <a:gd name="T15" fmla="*/ 82 h 131"/>
                <a:gd name="T16" fmla="*/ 53 w 132"/>
                <a:gd name="T17" fmla="*/ 131 h 131"/>
                <a:gd name="T18" fmla="*/ 79 w 132"/>
                <a:gd name="T19" fmla="*/ 131 h 131"/>
                <a:gd name="T20" fmla="*/ 83 w 132"/>
                <a:gd name="T21" fmla="*/ 82 h 131"/>
                <a:gd name="T22" fmla="*/ 132 w 132"/>
                <a:gd name="T23" fmla="*/ 79 h 131"/>
                <a:gd name="T24" fmla="*/ 132 w 132"/>
                <a:gd name="T25" fmla="*/ 5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31">
                  <a:moveTo>
                    <a:pt x="132" y="53"/>
                  </a:moveTo>
                  <a:lnTo>
                    <a:pt x="83" y="49"/>
                  </a:lnTo>
                  <a:lnTo>
                    <a:pt x="79" y="0"/>
                  </a:lnTo>
                  <a:lnTo>
                    <a:pt x="53" y="0"/>
                  </a:lnTo>
                  <a:lnTo>
                    <a:pt x="49" y="49"/>
                  </a:lnTo>
                  <a:lnTo>
                    <a:pt x="0" y="53"/>
                  </a:lnTo>
                  <a:lnTo>
                    <a:pt x="0" y="79"/>
                  </a:lnTo>
                  <a:lnTo>
                    <a:pt x="49" y="82"/>
                  </a:lnTo>
                  <a:lnTo>
                    <a:pt x="53" y="131"/>
                  </a:lnTo>
                  <a:lnTo>
                    <a:pt x="79" y="131"/>
                  </a:lnTo>
                  <a:lnTo>
                    <a:pt x="83" y="82"/>
                  </a:lnTo>
                  <a:lnTo>
                    <a:pt x="132" y="79"/>
                  </a:lnTo>
                  <a:lnTo>
                    <a:pt x="132"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57" name="Freeform 5">
            <a:extLst>
              <a:ext uri="{FF2B5EF4-FFF2-40B4-BE49-F238E27FC236}">
                <a16:creationId xmlns:a16="http://schemas.microsoft.com/office/drawing/2014/main" id="{EF6E878F-0D4E-475C-8A15-A9A849AE5E5D}"/>
              </a:ext>
            </a:extLst>
          </p:cNvPr>
          <p:cNvSpPr>
            <a:spLocks/>
          </p:cNvSpPr>
          <p:nvPr/>
        </p:nvSpPr>
        <p:spPr bwMode="auto">
          <a:xfrm>
            <a:off x="3657600" y="2380772"/>
            <a:ext cx="680061" cy="654140"/>
          </a:xfrm>
          <a:custGeom>
            <a:avLst/>
            <a:gdLst>
              <a:gd name="T0" fmla="*/ 192 w 395"/>
              <a:gd name="T1" fmla="*/ 0 h 674"/>
              <a:gd name="T2" fmla="*/ 192 w 395"/>
              <a:gd name="T3" fmla="*/ 139 h 674"/>
              <a:gd name="T4" fmla="*/ 0 w 395"/>
              <a:gd name="T5" fmla="*/ 139 h 674"/>
              <a:gd name="T6" fmla="*/ 0 w 395"/>
              <a:gd name="T7" fmla="*/ 535 h 674"/>
              <a:gd name="T8" fmla="*/ 192 w 395"/>
              <a:gd name="T9" fmla="*/ 535 h 674"/>
              <a:gd name="T10" fmla="*/ 192 w 395"/>
              <a:gd name="T11" fmla="*/ 674 h 674"/>
              <a:gd name="T12" fmla="*/ 395 w 395"/>
              <a:gd name="T13" fmla="*/ 342 h 674"/>
              <a:gd name="T14" fmla="*/ 192 w 395"/>
              <a:gd name="T15" fmla="*/ 0 h 6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5" h="674">
                <a:moveTo>
                  <a:pt x="192" y="0"/>
                </a:moveTo>
                <a:lnTo>
                  <a:pt x="192" y="139"/>
                </a:lnTo>
                <a:lnTo>
                  <a:pt x="0" y="139"/>
                </a:lnTo>
                <a:lnTo>
                  <a:pt x="0" y="535"/>
                </a:lnTo>
                <a:lnTo>
                  <a:pt x="192" y="535"/>
                </a:lnTo>
                <a:lnTo>
                  <a:pt x="192" y="674"/>
                </a:lnTo>
                <a:lnTo>
                  <a:pt x="395" y="342"/>
                </a:lnTo>
                <a:lnTo>
                  <a:pt x="192" y="0"/>
                </a:lnTo>
                <a:close/>
              </a:path>
            </a:pathLst>
          </a:cu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48" name="Rectangle 147">
            <a:extLst>
              <a:ext uri="{FF2B5EF4-FFF2-40B4-BE49-F238E27FC236}">
                <a16:creationId xmlns:a16="http://schemas.microsoft.com/office/drawing/2014/main" id="{F891C0F4-C409-4C55-B1B6-4F815EF07A3B}"/>
              </a:ext>
            </a:extLst>
          </p:cNvPr>
          <p:cNvSpPr>
            <a:spLocks/>
          </p:cNvSpPr>
          <p:nvPr/>
        </p:nvSpPr>
        <p:spPr bwMode="gray">
          <a:xfrm>
            <a:off x="228600" y="4478148"/>
            <a:ext cx="8763000" cy="303712"/>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485747" tIns="40479" rIns="350817" bIns="40479" numCol="1" spcCol="72000" rtlCol="0" anchor="ctr">
            <a:noAutofit/>
          </a:bodyPr>
          <a:lstStyle/>
          <a:p>
            <a:pPr algn="ctr">
              <a:lnSpc>
                <a:spcPct val="110000"/>
              </a:lnSpc>
              <a:spcBef>
                <a:spcPct val="0"/>
              </a:spcBef>
              <a:buFont typeface="Wingdings" charset="0"/>
              <a:buNone/>
            </a:pPr>
            <a:r>
              <a:rPr lang="en-US" sz="1200" b="1" dirty="0">
                <a:solidFill>
                  <a:schemeClr val="bg1"/>
                </a:solidFill>
                <a:ea typeface="Arial Unicode MS" panose="020B0604020202020204" pitchFamily="34" charset="-128"/>
                <a:cs typeface="Arial Unicode MS" panose="020B0604020202020204" pitchFamily="34" charset="-128"/>
              </a:rPr>
              <a:t>Supercritical CO2 R&amp;D Crucial to the Continued Evolution of Decarbonizing Energy</a:t>
            </a:r>
          </a:p>
        </p:txBody>
      </p:sp>
      <p:sp>
        <p:nvSpPr>
          <p:cNvPr id="3" name="Rectangle 2">
            <a:extLst>
              <a:ext uri="{FF2B5EF4-FFF2-40B4-BE49-F238E27FC236}">
                <a16:creationId xmlns:a16="http://schemas.microsoft.com/office/drawing/2014/main" id="{1D888DE3-0222-457D-9098-16E1D2AD539C}"/>
              </a:ext>
            </a:extLst>
          </p:cNvPr>
          <p:cNvSpPr/>
          <p:nvPr/>
        </p:nvSpPr>
        <p:spPr>
          <a:xfrm>
            <a:off x="6217345" y="4151248"/>
            <a:ext cx="2052675" cy="261610"/>
          </a:xfrm>
          <a:prstGeom prst="rect">
            <a:avLst/>
          </a:prstGeom>
        </p:spPr>
        <p:txBody>
          <a:bodyPr wrap="square">
            <a:spAutoFit/>
          </a:bodyPr>
          <a:lstStyle/>
          <a:p>
            <a:r>
              <a:rPr lang="en-US" sz="1100" dirty="0">
                <a:solidFill>
                  <a:schemeClr val="bg1"/>
                </a:solidFill>
              </a:rPr>
              <a:t>Waste Heat Energy Recovery</a:t>
            </a:r>
          </a:p>
        </p:txBody>
      </p:sp>
      <p:sp>
        <p:nvSpPr>
          <p:cNvPr id="4" name="TextBox 3">
            <a:extLst>
              <a:ext uri="{FF2B5EF4-FFF2-40B4-BE49-F238E27FC236}">
                <a16:creationId xmlns:a16="http://schemas.microsoft.com/office/drawing/2014/main" id="{6BE73BD0-A5AD-4A2C-BBA0-E19DD8526D79}"/>
              </a:ext>
            </a:extLst>
          </p:cNvPr>
          <p:cNvSpPr txBox="1"/>
          <p:nvPr/>
        </p:nvSpPr>
        <p:spPr>
          <a:xfrm>
            <a:off x="132142" y="4898711"/>
            <a:ext cx="5197133" cy="242112"/>
          </a:xfrm>
          <a:prstGeom prst="rect">
            <a:avLst/>
          </a:prstGeom>
          <a:noFill/>
        </p:spPr>
        <p:txBody>
          <a:bodyPr wrap="square" lIns="0" tIns="0" rIns="0" bIns="0" rtlCol="0">
            <a:noAutofit/>
          </a:bodyPr>
          <a:lstStyle/>
          <a:p>
            <a:pPr>
              <a:lnSpc>
                <a:spcPct val="110000"/>
              </a:lnSpc>
              <a:spcBef>
                <a:spcPts val="0"/>
              </a:spcBef>
            </a:pPr>
            <a:r>
              <a:rPr lang="en-US" sz="800" dirty="0">
                <a:solidFill>
                  <a:schemeClr val="bg1">
                    <a:lumMod val="85000"/>
                  </a:schemeClr>
                </a:solidFill>
                <a:hlinkClick r:id="rId13">
                  <a:extLst>
                    <a:ext uri="{A12FA001-AC4F-418D-AE19-62706E023703}">
                      <ahyp:hlinkClr xmlns:ahyp="http://schemas.microsoft.com/office/drawing/2018/hyperlinkcolor" val="tx"/>
                    </a:ext>
                  </a:extLst>
                </a:hlinkClick>
              </a:rPr>
              <a:t>Graphics taken from—https://www.energy.gov/sco2-power-cycles/sco2-power-cycles-fossil-fuels</a:t>
            </a:r>
            <a:endParaRPr lang="en-US" sz="800" dirty="0">
              <a:solidFill>
                <a:schemeClr val="bg1">
                  <a:lumMod val="85000"/>
                </a:schemeClr>
              </a:solidFill>
              <a:ea typeface="Arial Unicode MS" panose="020B0604020202020204" pitchFamily="34" charset="-128"/>
              <a:cs typeface="Arial Unicode MS" panose="020B0604020202020204" pitchFamily="34" charset="-128"/>
            </a:endParaRPr>
          </a:p>
        </p:txBody>
      </p:sp>
      <p:pic>
        <p:nvPicPr>
          <p:cNvPr id="195605" name="Picture 2" descr="Process flow diagram for indirect-fired Brayton cycles for coal and natural gas.">
            <a:extLst>
              <a:ext uri="{FF2B5EF4-FFF2-40B4-BE49-F238E27FC236}">
                <a16:creationId xmlns:a16="http://schemas.microsoft.com/office/drawing/2014/main" id="{E9D000D5-83BB-4F77-AB19-2801E9180E89}"/>
              </a:ext>
            </a:extLst>
          </p:cNvPr>
          <p:cNvPicPr>
            <a:picLocks noChangeAspect="1" noChangeArrowheads="1"/>
          </p:cNvPicPr>
          <p:nvPr/>
        </p:nvPicPr>
        <p:blipFill>
          <a:blip r:embed="rId14" r:link="rId15" cstate="print">
            <a:extLst>
              <a:ext uri="{28A0092B-C50C-407E-A947-70E740481C1C}">
                <a14:useLocalDpi xmlns:a14="http://schemas.microsoft.com/office/drawing/2010/main" val="0"/>
              </a:ext>
            </a:extLst>
          </a:blip>
          <a:srcRect/>
          <a:stretch>
            <a:fillRect/>
          </a:stretch>
        </p:blipFill>
        <p:spPr bwMode="auto">
          <a:xfrm>
            <a:off x="6248400" y="2266950"/>
            <a:ext cx="2522633" cy="1885969"/>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3">
            <a:extLst>
              <a:ext uri="{FF2B5EF4-FFF2-40B4-BE49-F238E27FC236}">
                <a16:creationId xmlns:a16="http://schemas.microsoft.com/office/drawing/2014/main" id="{1F76711D-B0AE-4200-ACBB-570F4828D0C9}"/>
              </a:ext>
            </a:extLst>
          </p:cNvPr>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95606" name="Picture 1" descr="Diagram of a direct-fired fossil based application cycle">
            <a:extLst>
              <a:ext uri="{FF2B5EF4-FFF2-40B4-BE49-F238E27FC236}">
                <a16:creationId xmlns:a16="http://schemas.microsoft.com/office/drawing/2014/main" id="{7317D8FB-E4D3-4776-AD82-66E2E594E767}"/>
              </a:ext>
            </a:extLst>
          </p:cNvPr>
          <p:cNvPicPr>
            <a:picLocks noChangeAspect="1" noChangeArrowheads="1"/>
          </p:cNvPicPr>
          <p:nvPr/>
        </p:nvPicPr>
        <p:blipFill>
          <a:blip r:embed="rId16" r:link="rId17" cstate="print">
            <a:extLst>
              <a:ext uri="{28A0092B-C50C-407E-A947-70E740481C1C}">
                <a14:useLocalDpi xmlns:a14="http://schemas.microsoft.com/office/drawing/2010/main" val="0"/>
              </a:ext>
            </a:extLst>
          </a:blip>
          <a:srcRect/>
          <a:stretch>
            <a:fillRect/>
          </a:stretch>
        </p:blipFill>
        <p:spPr bwMode="auto">
          <a:xfrm>
            <a:off x="4572000" y="1276350"/>
            <a:ext cx="2517326" cy="1587539"/>
          </a:xfrm>
          <a:prstGeom prst="rect">
            <a:avLst/>
          </a:prstGeom>
          <a:noFill/>
          <a:extLst>
            <a:ext uri="{909E8E84-426E-40DD-AFC4-6F175D3DCCD1}">
              <a14:hiddenFill xmlns:a14="http://schemas.microsoft.com/office/drawing/2010/main">
                <a:solidFill>
                  <a:srgbClr val="FFFFFF"/>
                </a:solidFill>
              </a14:hiddenFill>
            </a:ext>
          </a:extLst>
        </p:spPr>
      </p:pic>
      <p:sp>
        <p:nvSpPr>
          <p:cNvPr id="53" name="Rectangle 52">
            <a:extLst>
              <a:ext uri="{FF2B5EF4-FFF2-40B4-BE49-F238E27FC236}">
                <a16:creationId xmlns:a16="http://schemas.microsoft.com/office/drawing/2014/main" id="{EA44B102-0B82-4432-85F3-8CD0F7BC91E1}"/>
              </a:ext>
            </a:extLst>
          </p:cNvPr>
          <p:cNvSpPr/>
          <p:nvPr/>
        </p:nvSpPr>
        <p:spPr>
          <a:xfrm>
            <a:off x="4545548" y="1015884"/>
            <a:ext cx="2892879" cy="261610"/>
          </a:xfrm>
          <a:prstGeom prst="rect">
            <a:avLst/>
          </a:prstGeom>
        </p:spPr>
        <p:txBody>
          <a:bodyPr wrap="square">
            <a:spAutoFit/>
          </a:bodyPr>
          <a:lstStyle/>
          <a:p>
            <a:r>
              <a:rPr lang="en-US" sz="1100" dirty="0">
                <a:solidFill>
                  <a:schemeClr val="bg1"/>
                </a:solidFill>
              </a:rPr>
              <a:t>Carbon Capture Utilization &amp; Sequestration</a:t>
            </a:r>
          </a:p>
        </p:txBody>
      </p:sp>
      <p:pic>
        <p:nvPicPr>
          <p:cNvPr id="6" name="Picture 5">
            <a:extLst>
              <a:ext uri="{FF2B5EF4-FFF2-40B4-BE49-F238E27FC236}">
                <a16:creationId xmlns:a16="http://schemas.microsoft.com/office/drawing/2014/main" id="{66B3C9FE-2457-45B2-AC97-5473F874AC04}"/>
              </a:ext>
            </a:extLst>
          </p:cNvPr>
          <p:cNvPicPr>
            <a:picLocks noChangeAspect="1"/>
          </p:cNvPicPr>
          <p:nvPr/>
        </p:nvPicPr>
        <p:blipFill>
          <a:blip r:embed="rId18"/>
          <a:stretch>
            <a:fillRect/>
          </a:stretch>
        </p:blipFill>
        <p:spPr>
          <a:xfrm>
            <a:off x="5073248" y="3402518"/>
            <a:ext cx="1039924" cy="426198"/>
          </a:xfrm>
          <a:prstGeom prst="rect">
            <a:avLst/>
          </a:prstGeom>
        </p:spPr>
      </p:pic>
    </p:spTree>
    <p:extLst>
      <p:ext uri="{BB962C8B-B14F-4D97-AF65-F5344CB8AC3E}">
        <p14:creationId xmlns:p14="http://schemas.microsoft.com/office/powerpoint/2010/main" val="15441943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52DC772A-8C39-442C-851C-564EBD83A959}"/>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0965" name="think-cell Slide" r:id="rId7" imgW="270" imgH="270" progId="TCLayout.ActiveDocument.1">
                  <p:embed/>
                </p:oleObj>
              </mc:Choice>
              <mc:Fallback>
                <p:oleObj name="think-cell Slide" r:id="rId7" imgW="270" imgH="270" progId="TCLayout.ActiveDocument.1">
                  <p:embed/>
                  <p:pic>
                    <p:nvPicPr>
                      <p:cNvPr id="2" name="Object 1" hidden="1">
                        <a:extLst>
                          <a:ext uri="{FF2B5EF4-FFF2-40B4-BE49-F238E27FC236}">
                            <a16:creationId xmlns:a16="http://schemas.microsoft.com/office/drawing/2014/main" id="{52DC772A-8C39-442C-851C-564EBD83A959}"/>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0F842086-CC46-40FA-8970-1BD8FDEF9830}"/>
              </a:ext>
            </a:extLst>
          </p:cNvPr>
          <p:cNvSpPr/>
          <p:nvPr>
            <p:custDataLst>
              <p:tags r:id="rId3"/>
            </p:custDataLst>
          </p:nvPr>
        </p:nvSpPr>
        <p:spPr bwMode="auto">
          <a:xfrm>
            <a:off x="0" y="0"/>
            <a:ext cx="158750" cy="15875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numCol="1" spcCol="0" rtlCol="0" anchor="ctr">
            <a:noAutofit/>
          </a:bodyPr>
          <a:lstStyle/>
          <a:p>
            <a:pPr algn="ctr">
              <a:lnSpc>
                <a:spcPct val="110000"/>
              </a:lnSpc>
              <a:spcBef>
                <a:spcPct val="0"/>
              </a:spcBef>
              <a:buFont typeface="Wingdings" charset="0"/>
              <a:buNone/>
            </a:pPr>
            <a:endParaRPr lang="en-US" sz="2800" b="1" dirty="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12" name="object 12"/>
          <p:cNvSpPr/>
          <p:nvPr/>
        </p:nvSpPr>
        <p:spPr>
          <a:xfrm>
            <a:off x="2380" y="1341"/>
            <a:ext cx="9143810" cy="1048147"/>
          </a:xfrm>
          <a:prstGeom prst="rect">
            <a:avLst/>
          </a:prstGeom>
          <a:blipFill>
            <a:blip r:embed="rId9" cstate="print"/>
            <a:stretch>
              <a:fillRect/>
            </a:stretch>
          </a:blipFill>
        </p:spPr>
        <p:txBody>
          <a:bodyPr wrap="square" lIns="0" tIns="0" rIns="0" bIns="0" rtlCol="0"/>
          <a:lstStyle/>
          <a:p>
            <a:endParaRPr sz="1499">
              <a:solidFill>
                <a:schemeClr val="bg1"/>
              </a:solidFill>
              <a:latin typeface="Calibri"/>
            </a:endParaRPr>
          </a:p>
        </p:txBody>
      </p:sp>
      <p:sp>
        <p:nvSpPr>
          <p:cNvPr id="11" name="object 11"/>
          <p:cNvSpPr/>
          <p:nvPr/>
        </p:nvSpPr>
        <p:spPr>
          <a:xfrm>
            <a:off x="-2189" y="0"/>
            <a:ext cx="9143809" cy="5142160"/>
          </a:xfrm>
          <a:prstGeom prst="rect">
            <a:avLst/>
          </a:prstGeom>
          <a:blipFill>
            <a:blip r:embed="rId10" cstate="print"/>
            <a:stretch>
              <a:fillRect/>
            </a:stretch>
          </a:blipFill>
        </p:spPr>
        <p:txBody>
          <a:bodyPr wrap="square" lIns="0" tIns="0" rIns="0" bIns="0" rtlCol="0"/>
          <a:lstStyle/>
          <a:p>
            <a:endParaRPr sz="1349">
              <a:solidFill>
                <a:prstClr val="black"/>
              </a:solidFill>
              <a:latin typeface="Calibri"/>
            </a:endParaRPr>
          </a:p>
        </p:txBody>
      </p:sp>
      <p:grpSp>
        <p:nvGrpSpPr>
          <p:cNvPr id="49" name="Group 33">
            <a:extLst>
              <a:ext uri="{FF2B5EF4-FFF2-40B4-BE49-F238E27FC236}">
                <a16:creationId xmlns:a16="http://schemas.microsoft.com/office/drawing/2014/main" id="{287178AF-0B09-4E6B-9EBC-4A52508EF6B0}"/>
              </a:ext>
            </a:extLst>
          </p:cNvPr>
          <p:cNvGrpSpPr>
            <a:grpSpLocks noChangeAspect="1"/>
          </p:cNvGrpSpPr>
          <p:nvPr/>
        </p:nvGrpSpPr>
        <p:grpSpPr bwMode="gray">
          <a:xfrm>
            <a:off x="7162642" y="244100"/>
            <a:ext cx="1618407" cy="685443"/>
            <a:chOff x="6019" y="204"/>
            <a:chExt cx="1360" cy="576"/>
          </a:xfrm>
        </p:grpSpPr>
        <p:sp>
          <p:nvSpPr>
            <p:cNvPr id="55" name="AutoShape 32">
              <a:extLst>
                <a:ext uri="{FF2B5EF4-FFF2-40B4-BE49-F238E27FC236}">
                  <a16:creationId xmlns:a16="http://schemas.microsoft.com/office/drawing/2014/main" id="{D82A01AC-E675-4651-898B-BF31FE376F45}"/>
                </a:ext>
              </a:extLst>
            </p:cNvPr>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59" name="Rectangle 34">
              <a:extLst>
                <a:ext uri="{FF2B5EF4-FFF2-40B4-BE49-F238E27FC236}">
                  <a16:creationId xmlns:a16="http://schemas.microsoft.com/office/drawing/2014/main" id="{816AC104-BA25-40CC-A302-F089EDAF1FF9}"/>
                </a:ext>
              </a:extLst>
            </p:cNvPr>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0" name="Freeform 35">
              <a:extLst>
                <a:ext uri="{FF2B5EF4-FFF2-40B4-BE49-F238E27FC236}">
                  <a16:creationId xmlns:a16="http://schemas.microsoft.com/office/drawing/2014/main" id="{1C34D9B7-6BD4-43C5-B35E-0B06D35C15A3}"/>
                </a:ext>
              </a:extLst>
            </p:cNvPr>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1" name="Freeform 36">
              <a:extLst>
                <a:ext uri="{FF2B5EF4-FFF2-40B4-BE49-F238E27FC236}">
                  <a16:creationId xmlns:a16="http://schemas.microsoft.com/office/drawing/2014/main" id="{A670FB71-81F3-4EC5-86DF-813697F86158}"/>
                </a:ext>
              </a:extLst>
            </p:cNvPr>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2" name="Freeform 37">
              <a:extLst>
                <a:ext uri="{FF2B5EF4-FFF2-40B4-BE49-F238E27FC236}">
                  <a16:creationId xmlns:a16="http://schemas.microsoft.com/office/drawing/2014/main" id="{209C07B5-BFE4-45E0-897A-5EFD04DD3B7C}"/>
                </a:ext>
              </a:extLst>
            </p:cNvPr>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3" name="Freeform 38">
              <a:extLst>
                <a:ext uri="{FF2B5EF4-FFF2-40B4-BE49-F238E27FC236}">
                  <a16:creationId xmlns:a16="http://schemas.microsoft.com/office/drawing/2014/main" id="{A6E83EE1-B11A-480E-9CA5-90F17F8E8E93}"/>
                </a:ext>
              </a:extLst>
            </p:cNvPr>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4" name="Freeform 39">
              <a:extLst>
                <a:ext uri="{FF2B5EF4-FFF2-40B4-BE49-F238E27FC236}">
                  <a16:creationId xmlns:a16="http://schemas.microsoft.com/office/drawing/2014/main" id="{BE93C062-9CD3-4212-A111-D7BBB4F3F30B}"/>
                </a:ext>
              </a:extLst>
            </p:cNvPr>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5" name="Freeform 40">
              <a:extLst>
                <a:ext uri="{FF2B5EF4-FFF2-40B4-BE49-F238E27FC236}">
                  <a16:creationId xmlns:a16="http://schemas.microsoft.com/office/drawing/2014/main" id="{37618134-15AB-4652-B6FD-CA462D6EE391}"/>
                </a:ext>
              </a:extLst>
            </p:cNvPr>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6" name="Freeform 41">
              <a:extLst>
                <a:ext uri="{FF2B5EF4-FFF2-40B4-BE49-F238E27FC236}">
                  <a16:creationId xmlns:a16="http://schemas.microsoft.com/office/drawing/2014/main" id="{CAEEAF1E-76CE-4BD1-BBCE-A52763D37733}"/>
                </a:ext>
              </a:extLst>
            </p:cNvPr>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7" name="Freeform 42">
              <a:extLst>
                <a:ext uri="{FF2B5EF4-FFF2-40B4-BE49-F238E27FC236}">
                  <a16:creationId xmlns:a16="http://schemas.microsoft.com/office/drawing/2014/main" id="{4EBAF771-0396-45C9-9DAC-068E5D5EA15B}"/>
                </a:ext>
              </a:extLst>
            </p:cNvPr>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8" name="Freeform 43">
              <a:extLst>
                <a:ext uri="{FF2B5EF4-FFF2-40B4-BE49-F238E27FC236}">
                  <a16:creationId xmlns:a16="http://schemas.microsoft.com/office/drawing/2014/main" id="{10F88D64-C9CA-4F2D-98AE-6A362AA6BD7C}"/>
                </a:ext>
              </a:extLst>
            </p:cNvPr>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9" name="Freeform 44">
              <a:extLst>
                <a:ext uri="{FF2B5EF4-FFF2-40B4-BE49-F238E27FC236}">
                  <a16:creationId xmlns:a16="http://schemas.microsoft.com/office/drawing/2014/main" id="{FDD70B75-D3E4-4D3F-853E-ABAAE0FA2C69}"/>
                </a:ext>
              </a:extLst>
            </p:cNvPr>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0" name="Freeform 45">
              <a:extLst>
                <a:ext uri="{FF2B5EF4-FFF2-40B4-BE49-F238E27FC236}">
                  <a16:creationId xmlns:a16="http://schemas.microsoft.com/office/drawing/2014/main" id="{4B0790CA-6A4D-4C15-9EF3-55DFF1678897}"/>
                </a:ext>
              </a:extLst>
            </p:cNvPr>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1" name="Freeform 46">
              <a:extLst>
                <a:ext uri="{FF2B5EF4-FFF2-40B4-BE49-F238E27FC236}">
                  <a16:creationId xmlns:a16="http://schemas.microsoft.com/office/drawing/2014/main" id="{3D203901-19EF-4F62-A893-AE9257C67C12}"/>
                </a:ext>
              </a:extLst>
            </p:cNvPr>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2" name="Freeform 47">
              <a:extLst>
                <a:ext uri="{FF2B5EF4-FFF2-40B4-BE49-F238E27FC236}">
                  <a16:creationId xmlns:a16="http://schemas.microsoft.com/office/drawing/2014/main" id="{4A216255-E5F3-4E5E-901F-A46C06A9F2DB}"/>
                </a:ext>
              </a:extLst>
            </p:cNvPr>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3" name="Freeform 48">
              <a:extLst>
                <a:ext uri="{FF2B5EF4-FFF2-40B4-BE49-F238E27FC236}">
                  <a16:creationId xmlns:a16="http://schemas.microsoft.com/office/drawing/2014/main" id="{5A51F520-4052-4AE2-A492-BB024E7E776E}"/>
                </a:ext>
              </a:extLst>
            </p:cNvPr>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4" name="Freeform 49">
              <a:extLst>
                <a:ext uri="{FF2B5EF4-FFF2-40B4-BE49-F238E27FC236}">
                  <a16:creationId xmlns:a16="http://schemas.microsoft.com/office/drawing/2014/main" id="{8B7C0C95-3718-47DA-84F5-D55AC8BF3E29}"/>
                </a:ext>
              </a:extLst>
            </p:cNvPr>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5" name="Freeform 50">
              <a:extLst>
                <a:ext uri="{FF2B5EF4-FFF2-40B4-BE49-F238E27FC236}">
                  <a16:creationId xmlns:a16="http://schemas.microsoft.com/office/drawing/2014/main" id="{57AB97BB-4710-411C-AFCC-700FB35E7E35}"/>
                </a:ext>
              </a:extLst>
            </p:cNvPr>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6" name="Freeform 51">
              <a:extLst>
                <a:ext uri="{FF2B5EF4-FFF2-40B4-BE49-F238E27FC236}">
                  <a16:creationId xmlns:a16="http://schemas.microsoft.com/office/drawing/2014/main" id="{4F427FD6-E4E3-4730-9B8E-1FEDC43465F2}"/>
                </a:ext>
              </a:extLst>
            </p:cNvPr>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7" name="Freeform 52">
              <a:extLst>
                <a:ext uri="{FF2B5EF4-FFF2-40B4-BE49-F238E27FC236}">
                  <a16:creationId xmlns:a16="http://schemas.microsoft.com/office/drawing/2014/main" id="{FCCC0A26-7AB7-4B64-A88D-53FD8DFA3E6F}"/>
                </a:ext>
              </a:extLst>
            </p:cNvPr>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8" name="Freeform 53">
              <a:extLst>
                <a:ext uri="{FF2B5EF4-FFF2-40B4-BE49-F238E27FC236}">
                  <a16:creationId xmlns:a16="http://schemas.microsoft.com/office/drawing/2014/main" id="{70486701-6485-4F8C-91EC-215E9CCF1BC2}"/>
                </a:ext>
              </a:extLst>
            </p:cNvPr>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9" name="Freeform 54">
              <a:extLst>
                <a:ext uri="{FF2B5EF4-FFF2-40B4-BE49-F238E27FC236}">
                  <a16:creationId xmlns:a16="http://schemas.microsoft.com/office/drawing/2014/main" id="{1D95EF82-E2BC-47E2-AC48-D36BB73B482A}"/>
                </a:ext>
              </a:extLst>
            </p:cNvPr>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80" name="Freeform 55">
              <a:extLst>
                <a:ext uri="{FF2B5EF4-FFF2-40B4-BE49-F238E27FC236}">
                  <a16:creationId xmlns:a16="http://schemas.microsoft.com/office/drawing/2014/main" id="{C9581F30-2451-4571-B692-C12960AE6B2B}"/>
                </a:ext>
              </a:extLst>
            </p:cNvPr>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81" name="Freeform 56">
              <a:extLst>
                <a:ext uri="{FF2B5EF4-FFF2-40B4-BE49-F238E27FC236}">
                  <a16:creationId xmlns:a16="http://schemas.microsoft.com/office/drawing/2014/main" id="{F7C42763-29A4-4292-AC96-73254E9F680B}"/>
                </a:ext>
              </a:extLst>
            </p:cNvPr>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82" name="Freeform 57">
              <a:extLst>
                <a:ext uri="{FF2B5EF4-FFF2-40B4-BE49-F238E27FC236}">
                  <a16:creationId xmlns:a16="http://schemas.microsoft.com/office/drawing/2014/main" id="{68C93359-9435-4023-8EFF-E0D1A1A5FD19}"/>
                </a:ext>
              </a:extLst>
            </p:cNvPr>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83" name="Freeform 58">
              <a:extLst>
                <a:ext uri="{FF2B5EF4-FFF2-40B4-BE49-F238E27FC236}">
                  <a16:creationId xmlns:a16="http://schemas.microsoft.com/office/drawing/2014/main" id="{A43F5465-7CF1-42C4-A255-7AE18BE5FD01}"/>
                </a:ext>
              </a:extLst>
            </p:cNvPr>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84" name="Freeform 59">
              <a:extLst>
                <a:ext uri="{FF2B5EF4-FFF2-40B4-BE49-F238E27FC236}">
                  <a16:creationId xmlns:a16="http://schemas.microsoft.com/office/drawing/2014/main" id="{4DF772F0-BB48-4356-9889-088D3EA12C7B}"/>
                </a:ext>
              </a:extLst>
            </p:cNvPr>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grpSp>
      <p:sp>
        <p:nvSpPr>
          <p:cNvPr id="85" name="cdtTextBox 11 Id18">
            <a:extLst>
              <a:ext uri="{FF2B5EF4-FFF2-40B4-BE49-F238E27FC236}">
                <a16:creationId xmlns:a16="http://schemas.microsoft.com/office/drawing/2014/main" id="{518344ED-4528-410D-9291-45E78812CDCD}"/>
              </a:ext>
            </a:extLst>
          </p:cNvPr>
          <p:cNvSpPr txBox="1"/>
          <p:nvPr>
            <p:custDataLst>
              <p:tags r:id="rId4"/>
            </p:custDataLst>
          </p:nvPr>
        </p:nvSpPr>
        <p:spPr>
          <a:xfrm>
            <a:off x="1" y="4947092"/>
            <a:ext cx="1323275" cy="195218"/>
          </a:xfrm>
          <a:prstGeom prst="rect">
            <a:avLst/>
          </a:prstGeom>
          <a:noFill/>
        </p:spPr>
        <p:txBody>
          <a:bodyPr wrap="square" lIns="469556" tIns="0" rIns="0" bIns="86355" rtlCol="0" anchor="t" anchorCtr="0">
            <a:noAutofit/>
          </a:bodyPr>
          <a:lstStyle/>
          <a:p>
            <a:pPr>
              <a:lnSpc>
                <a:spcPct val="110000"/>
              </a:lnSpc>
            </a:pPr>
            <a:r>
              <a:rPr lang="de-DE" sz="749" dirty="0">
                <a:solidFill>
                  <a:schemeClr val="bg1"/>
                </a:solidFill>
              </a:rPr>
              <a:t>Page </a:t>
            </a:r>
            <a:fld id="{91E7552C-A157-4A4F-8E99-698C0325FC94}" type="slidenum">
              <a:rPr lang="de-DE" sz="749">
                <a:solidFill>
                  <a:schemeClr val="bg1"/>
                </a:solidFill>
              </a:rPr>
              <a:pPr>
                <a:lnSpc>
                  <a:spcPct val="110000"/>
                </a:lnSpc>
              </a:pPr>
              <a:t>18</a:t>
            </a:fld>
            <a:endParaRPr lang="de-DE" sz="749" dirty="0">
              <a:solidFill>
                <a:schemeClr val="bg1"/>
              </a:solidFill>
            </a:endParaRPr>
          </a:p>
        </p:txBody>
      </p:sp>
      <p:sp>
        <p:nvSpPr>
          <p:cNvPr id="40" name="object 2">
            <a:extLst>
              <a:ext uri="{FF2B5EF4-FFF2-40B4-BE49-F238E27FC236}">
                <a16:creationId xmlns:a16="http://schemas.microsoft.com/office/drawing/2014/main" id="{5E77F9AC-5C07-4272-B55F-BC0BEE1B7C4B}"/>
              </a:ext>
            </a:extLst>
          </p:cNvPr>
          <p:cNvSpPr/>
          <p:nvPr/>
        </p:nvSpPr>
        <p:spPr>
          <a:xfrm>
            <a:off x="405505" y="1352550"/>
            <a:ext cx="8328419" cy="2083739"/>
          </a:xfrm>
          <a:prstGeom prst="rect">
            <a:avLst/>
          </a:prstGeom>
          <a:blipFill dpi="0" rotWithShape="1">
            <a:blip r:embed="rId11" cstate="print">
              <a:alphaModFix amt="84000"/>
            </a:blip>
            <a:srcRect/>
            <a:stretch>
              <a:fillRect l="-16978" t="-56866" r="-252580" b="-76189"/>
            </a:stretch>
          </a:blipFill>
        </p:spPr>
        <p:txBody>
          <a:bodyPr wrap="square" lIns="182880" tIns="91440" rIns="182880" bIns="182880" rtlCol="0"/>
          <a:lstStyle/>
          <a:p>
            <a:pPr marL="171450" indent="-171450">
              <a:lnSpc>
                <a:spcPct val="110000"/>
              </a:lnSpc>
              <a:spcBef>
                <a:spcPts val="0"/>
              </a:spcBef>
              <a:buFont typeface="Arial" panose="020B0604020202020204" pitchFamily="34" charset="0"/>
              <a:buChar char="•"/>
            </a:pPr>
            <a:r>
              <a:rPr lang="en-US" sz="1400" dirty="0">
                <a:solidFill>
                  <a:srgbClr val="41AAAA"/>
                </a:solidFill>
                <a:ea typeface="Arial Unicode MS" panose="020B0604020202020204" pitchFamily="34" charset="-128"/>
                <a:cs typeface="Arial Unicode MS" panose="020B0604020202020204" pitchFamily="34" charset="-128"/>
              </a:rPr>
              <a:t>The world is accelerating towards carbon neutrality </a:t>
            </a:r>
          </a:p>
          <a:p>
            <a:pPr marL="171450" indent="-171450">
              <a:lnSpc>
                <a:spcPct val="110000"/>
              </a:lnSpc>
              <a:spcBef>
                <a:spcPts val="0"/>
              </a:spcBef>
              <a:buFont typeface="Arial" panose="020B0604020202020204" pitchFamily="34" charset="0"/>
              <a:buChar char="•"/>
            </a:pPr>
            <a:endParaRPr lang="en-US" sz="1400" dirty="0">
              <a:solidFill>
                <a:srgbClr val="41AAAA"/>
              </a:solidFill>
              <a:ea typeface="Arial Unicode MS" panose="020B0604020202020204" pitchFamily="34" charset="-128"/>
              <a:cs typeface="Arial Unicode MS" panose="020B0604020202020204" pitchFamily="34" charset="-128"/>
            </a:endParaRPr>
          </a:p>
          <a:p>
            <a:pPr marL="171450" indent="-171450">
              <a:lnSpc>
                <a:spcPct val="110000"/>
              </a:lnSpc>
              <a:spcBef>
                <a:spcPts val="0"/>
              </a:spcBef>
              <a:buFont typeface="Arial" panose="020B0604020202020204" pitchFamily="34" charset="0"/>
              <a:buChar char="•"/>
            </a:pPr>
            <a:r>
              <a:rPr lang="en-US" sz="1400" dirty="0">
                <a:solidFill>
                  <a:srgbClr val="41AAAA"/>
                </a:solidFill>
                <a:ea typeface="Arial Unicode MS" panose="020B0604020202020204" pitchFamily="34" charset="-128"/>
                <a:cs typeface="Arial Unicode MS" panose="020B0604020202020204" pitchFamily="34" charset="-128"/>
              </a:rPr>
              <a:t>New innovations required to meet aspiration targets</a:t>
            </a:r>
          </a:p>
          <a:p>
            <a:pPr marL="628365" lvl="1" indent="-171450">
              <a:lnSpc>
                <a:spcPct val="110000"/>
              </a:lnSpc>
              <a:buFont typeface="Arial" panose="020B0604020202020204" pitchFamily="34" charset="0"/>
              <a:buChar char="•"/>
            </a:pPr>
            <a:r>
              <a:rPr lang="en-US" sz="1400" dirty="0">
                <a:solidFill>
                  <a:srgbClr val="41AAAA"/>
                </a:solidFill>
                <a:ea typeface="Arial Unicode MS" panose="020B0604020202020204" pitchFamily="34" charset="-128"/>
                <a:cs typeface="Arial Unicode MS" panose="020B0604020202020204" pitchFamily="34" charset="-128"/>
              </a:rPr>
              <a:t>University researchers and Dept of Energy are key partners</a:t>
            </a:r>
          </a:p>
          <a:p>
            <a:pPr marL="171450" indent="-171450">
              <a:lnSpc>
                <a:spcPct val="110000"/>
              </a:lnSpc>
              <a:spcBef>
                <a:spcPts val="0"/>
              </a:spcBef>
              <a:buFont typeface="Arial" panose="020B0604020202020204" pitchFamily="34" charset="0"/>
              <a:buChar char="•"/>
            </a:pPr>
            <a:endParaRPr lang="en-US" sz="1400" dirty="0">
              <a:solidFill>
                <a:srgbClr val="41AAAA"/>
              </a:solidFill>
              <a:ea typeface="Arial Unicode MS" panose="020B0604020202020204" pitchFamily="34" charset="-128"/>
              <a:cs typeface="Arial Unicode MS" panose="020B0604020202020204" pitchFamily="34" charset="-128"/>
            </a:endParaRPr>
          </a:p>
          <a:p>
            <a:pPr marL="171450" indent="-171450">
              <a:lnSpc>
                <a:spcPct val="110000"/>
              </a:lnSpc>
              <a:spcBef>
                <a:spcPts val="0"/>
              </a:spcBef>
              <a:buFont typeface="Arial" panose="020B0604020202020204" pitchFamily="34" charset="0"/>
              <a:buChar char="•"/>
            </a:pPr>
            <a:r>
              <a:rPr lang="en-US" sz="1400" dirty="0">
                <a:solidFill>
                  <a:srgbClr val="41AAAA"/>
                </a:solidFill>
                <a:ea typeface="Arial Unicode MS" panose="020B0604020202020204" pitchFamily="34" charset="-128"/>
                <a:cs typeface="Arial Unicode MS" panose="020B0604020202020204" pitchFamily="34" charset="-128"/>
              </a:rPr>
              <a:t>Advancements in Gas/H2 turbines and Additive Manufacturing is shaping the future</a:t>
            </a:r>
          </a:p>
          <a:p>
            <a:pPr marL="171450" indent="-171450">
              <a:lnSpc>
                <a:spcPct val="110000"/>
              </a:lnSpc>
              <a:spcBef>
                <a:spcPts val="0"/>
              </a:spcBef>
              <a:buFont typeface="Arial" panose="020B0604020202020204" pitchFamily="34" charset="0"/>
              <a:buChar char="•"/>
            </a:pPr>
            <a:endParaRPr lang="en-US" sz="1400" dirty="0">
              <a:solidFill>
                <a:srgbClr val="41AAAA"/>
              </a:solidFill>
              <a:ea typeface="Arial Unicode MS" panose="020B0604020202020204" pitchFamily="34" charset="-128"/>
              <a:cs typeface="Arial Unicode MS" panose="020B0604020202020204" pitchFamily="34" charset="-128"/>
            </a:endParaRPr>
          </a:p>
          <a:p>
            <a:pPr marL="171450" indent="-171450">
              <a:lnSpc>
                <a:spcPct val="110000"/>
              </a:lnSpc>
              <a:spcBef>
                <a:spcPts val="0"/>
              </a:spcBef>
              <a:buFont typeface="Arial" panose="020B0604020202020204" pitchFamily="34" charset="0"/>
              <a:buChar char="•"/>
            </a:pPr>
            <a:r>
              <a:rPr lang="en-US" sz="1400" dirty="0">
                <a:solidFill>
                  <a:srgbClr val="41AAAA"/>
                </a:solidFill>
                <a:ea typeface="Arial Unicode MS" panose="020B0604020202020204" pitchFamily="34" charset="-128"/>
                <a:cs typeface="Arial Unicode MS" panose="020B0604020202020204" pitchFamily="34" charset="-128"/>
              </a:rPr>
              <a:t>Future of turbomachinery is strong</a:t>
            </a:r>
          </a:p>
        </p:txBody>
      </p:sp>
      <p:sp>
        <p:nvSpPr>
          <p:cNvPr id="7" name="Title 6">
            <a:extLst>
              <a:ext uri="{FF2B5EF4-FFF2-40B4-BE49-F238E27FC236}">
                <a16:creationId xmlns:a16="http://schemas.microsoft.com/office/drawing/2014/main" id="{F8179294-E529-45DB-8747-F5639AF43956}"/>
              </a:ext>
            </a:extLst>
          </p:cNvPr>
          <p:cNvSpPr>
            <a:spLocks noGrp="1"/>
          </p:cNvSpPr>
          <p:nvPr>
            <p:ph type="title"/>
          </p:nvPr>
        </p:nvSpPr>
        <p:spPr/>
        <p:txBody>
          <a:bodyPr/>
          <a:lstStyle/>
          <a:p>
            <a:endParaRPr lang="en-US" dirty="0"/>
          </a:p>
        </p:txBody>
      </p:sp>
    </p:spTree>
    <p:extLst>
      <p:ext uri="{BB962C8B-B14F-4D97-AF65-F5344CB8AC3E}">
        <p14:creationId xmlns:p14="http://schemas.microsoft.com/office/powerpoint/2010/main" val="18152875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Effect transition="in" filter="fade">
                                      <p:cBhvr>
                                        <p:cTn id="7" dur="500"/>
                                        <p:tgtEl>
                                          <p:spTgt spid="40">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40">
                                            <p:txEl>
                                              <p:pRg st="2" end="2"/>
                                            </p:txEl>
                                          </p:spTgt>
                                        </p:tgtEl>
                                        <p:attrNameLst>
                                          <p:attrName>style.visibility</p:attrName>
                                        </p:attrNameLst>
                                      </p:cBhvr>
                                      <p:to>
                                        <p:strVal val="visible"/>
                                      </p:to>
                                    </p:set>
                                    <p:animEffect transition="in" filter="fade">
                                      <p:cBhvr>
                                        <p:cTn id="10" dur="500"/>
                                        <p:tgtEl>
                                          <p:spTgt spid="40">
                                            <p:txEl>
                                              <p:pRg st="2" end="2"/>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40">
                                            <p:txEl>
                                              <p:pRg st="3" end="3"/>
                                            </p:txEl>
                                          </p:spTgt>
                                        </p:tgtEl>
                                        <p:attrNameLst>
                                          <p:attrName>style.visibility</p:attrName>
                                        </p:attrNameLst>
                                      </p:cBhvr>
                                      <p:to>
                                        <p:strVal val="visible"/>
                                      </p:to>
                                    </p:set>
                                    <p:animEffect transition="in" filter="fade">
                                      <p:cBhvr>
                                        <p:cTn id="13" dur="500"/>
                                        <p:tgtEl>
                                          <p:spTgt spid="40">
                                            <p:txEl>
                                              <p:pRg st="3" end="3"/>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40">
                                            <p:txEl>
                                              <p:pRg st="5" end="5"/>
                                            </p:txEl>
                                          </p:spTgt>
                                        </p:tgtEl>
                                        <p:attrNameLst>
                                          <p:attrName>style.visibility</p:attrName>
                                        </p:attrNameLst>
                                      </p:cBhvr>
                                      <p:to>
                                        <p:strVal val="visible"/>
                                      </p:to>
                                    </p:set>
                                    <p:animEffect transition="in" filter="fade">
                                      <p:cBhvr>
                                        <p:cTn id="16" dur="500"/>
                                        <p:tgtEl>
                                          <p:spTgt spid="40">
                                            <p:txEl>
                                              <p:pRg st="5" end="5"/>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40">
                                            <p:txEl>
                                              <p:pRg st="7" end="7"/>
                                            </p:txEl>
                                          </p:spTgt>
                                        </p:tgtEl>
                                        <p:attrNameLst>
                                          <p:attrName>style.visibility</p:attrName>
                                        </p:attrNameLst>
                                      </p:cBhvr>
                                      <p:to>
                                        <p:strVal val="visible"/>
                                      </p:to>
                                    </p:set>
                                    <p:animEffect transition="in" filter="fade">
                                      <p:cBhvr>
                                        <p:cTn id="19" dur="500"/>
                                        <p:tgtEl>
                                          <p:spTgt spid="40">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BB34630C-B917-474A-822B-03ECCFD05C24}"/>
              </a:ext>
            </a:extLst>
          </p:cNvPr>
          <p:cNvGraphicFramePr>
            <a:graphicFrameLocks noChangeAspect="1"/>
          </p:cNvGraphicFramePr>
          <p:nvPr>
            <p:custDataLst>
              <p:tags r:id="rId2"/>
            </p:custDataLst>
            <p:extLst>
              <p:ext uri="{D42A27DB-BD31-4B8C-83A1-F6EECF244321}">
                <p14:modId xmlns:p14="http://schemas.microsoft.com/office/powerpoint/2010/main" val="12585339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4142" name="think-cell Slide" r:id="rId6" imgW="270" imgH="270" progId="TCLayout.ActiveDocument.1">
                  <p:embed/>
                </p:oleObj>
              </mc:Choice>
              <mc:Fallback>
                <p:oleObj name="think-cell Slide" r:id="rId6" imgW="270" imgH="270"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A1C451D7-E9F5-4532-9F0B-8246F7595D9F}"/>
              </a:ext>
            </a:extLst>
          </p:cNvPr>
          <p:cNvSpPr/>
          <p:nvPr>
            <p:custDataLst>
              <p:tags r:id="rId3"/>
            </p:custDataLst>
          </p:nvPr>
        </p:nvSpPr>
        <p:spPr bwMode="auto">
          <a:xfrm>
            <a:off x="0" y="0"/>
            <a:ext cx="158750" cy="15875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none" lIns="0" tIns="0" rIns="0" bIns="0" numCol="1" spcCol="0" rtlCol="0" anchor="ctr" anchorCtr="0">
            <a:noAutofit/>
          </a:bodyPr>
          <a:lstStyle/>
          <a:p>
            <a:pPr algn="ctr">
              <a:lnSpc>
                <a:spcPct val="110000"/>
              </a:lnSpc>
              <a:spcBef>
                <a:spcPct val="0"/>
              </a:spcBef>
              <a:buFont typeface="Wingdings" charset="0"/>
              <a:buNone/>
            </a:pPr>
            <a:endParaRPr lang="en-US" sz="2800" b="1" dirty="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4DF3D18-27E3-4573-A577-F6293A764D6F}"/>
              </a:ext>
            </a:extLst>
          </p:cNvPr>
          <p:cNvSpPr>
            <a:spLocks noGrp="1"/>
          </p:cNvSpPr>
          <p:nvPr>
            <p:ph type="title"/>
          </p:nvPr>
        </p:nvSpPr>
        <p:spPr/>
        <p:txBody>
          <a:bodyPr/>
          <a:lstStyle/>
          <a:p>
            <a:r>
              <a:rPr lang="en-US" sz="2800" dirty="0"/>
              <a:t>The Call to Action</a:t>
            </a:r>
          </a:p>
        </p:txBody>
      </p:sp>
      <p:pic>
        <p:nvPicPr>
          <p:cNvPr id="7" name="Picture 6">
            <a:extLst>
              <a:ext uri="{FF2B5EF4-FFF2-40B4-BE49-F238E27FC236}">
                <a16:creationId xmlns:a16="http://schemas.microsoft.com/office/drawing/2014/main" id="{69A68D05-ADBC-476D-B05F-750FAB4FABDB}"/>
              </a:ext>
            </a:extLst>
          </p:cNvPr>
          <p:cNvPicPr>
            <a:picLocks noChangeAspect="1"/>
          </p:cNvPicPr>
          <p:nvPr/>
        </p:nvPicPr>
        <p:blipFill>
          <a:blip r:embed="rId8"/>
          <a:stretch>
            <a:fillRect/>
          </a:stretch>
        </p:blipFill>
        <p:spPr>
          <a:xfrm>
            <a:off x="3078480" y="1276350"/>
            <a:ext cx="5486400" cy="575300"/>
          </a:xfrm>
          <a:prstGeom prst="rect">
            <a:avLst/>
          </a:prstGeom>
        </p:spPr>
      </p:pic>
      <p:pic>
        <p:nvPicPr>
          <p:cNvPr id="8" name="Picture 7">
            <a:extLst>
              <a:ext uri="{FF2B5EF4-FFF2-40B4-BE49-F238E27FC236}">
                <a16:creationId xmlns:a16="http://schemas.microsoft.com/office/drawing/2014/main" id="{B728E2CB-26A1-4519-A4AA-B88A883F2651}"/>
              </a:ext>
            </a:extLst>
          </p:cNvPr>
          <p:cNvPicPr>
            <a:picLocks noChangeAspect="1"/>
          </p:cNvPicPr>
          <p:nvPr/>
        </p:nvPicPr>
        <p:blipFill>
          <a:blip r:embed="rId9"/>
          <a:stretch>
            <a:fillRect/>
          </a:stretch>
        </p:blipFill>
        <p:spPr>
          <a:xfrm>
            <a:off x="182880" y="895350"/>
            <a:ext cx="2895600" cy="3906762"/>
          </a:xfrm>
          <a:prstGeom prst="rect">
            <a:avLst/>
          </a:prstGeom>
        </p:spPr>
      </p:pic>
      <p:sp>
        <p:nvSpPr>
          <p:cNvPr id="9" name="Rectangle 8">
            <a:extLst>
              <a:ext uri="{FF2B5EF4-FFF2-40B4-BE49-F238E27FC236}">
                <a16:creationId xmlns:a16="http://schemas.microsoft.com/office/drawing/2014/main" id="{3A6DC497-6617-4F05-A6EB-009676A8F28F}"/>
              </a:ext>
            </a:extLst>
          </p:cNvPr>
          <p:cNvSpPr/>
          <p:nvPr/>
        </p:nvSpPr>
        <p:spPr>
          <a:xfrm>
            <a:off x="3657600" y="2048001"/>
            <a:ext cx="4800600" cy="2308324"/>
          </a:xfrm>
          <a:prstGeom prst="rect">
            <a:avLst/>
          </a:prstGeom>
        </p:spPr>
        <p:txBody>
          <a:bodyPr wrap="square">
            <a:spAutoFit/>
          </a:bodyPr>
          <a:lstStyle/>
          <a:p>
            <a:r>
              <a:rPr lang="en-US" dirty="0">
                <a:solidFill>
                  <a:srgbClr val="333333"/>
                </a:solidFill>
                <a:latin typeface="Roboto"/>
              </a:rPr>
              <a:t>UN Secretary-General António Guterres has convened all leaders to New York on 23 September to come up with </a:t>
            </a:r>
            <a:r>
              <a:rPr lang="en-US" b="1" dirty="0">
                <a:solidFill>
                  <a:srgbClr val="333333"/>
                </a:solidFill>
                <a:latin typeface="Roboto"/>
              </a:rPr>
              <a:t>concrete, realistic plans to enhance their nationally determined contributions by 2020, in line with reducing greenhouse gas emissions by 45% over the next decade, and to net zero emissions by 2050.</a:t>
            </a:r>
            <a:endParaRPr lang="en-US" dirty="0"/>
          </a:p>
        </p:txBody>
      </p:sp>
    </p:spTree>
    <p:extLst>
      <p:ext uri="{BB962C8B-B14F-4D97-AF65-F5344CB8AC3E}">
        <p14:creationId xmlns:p14="http://schemas.microsoft.com/office/powerpoint/2010/main" val="36234376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E2855354-0EEF-4C61-A68A-AC677ADAC344}"/>
              </a:ext>
            </a:extLst>
          </p:cNvPr>
          <p:cNvGraphicFramePr>
            <a:graphicFrameLocks noChangeAspect="1"/>
          </p:cNvGraphicFramePr>
          <p:nvPr>
            <p:custDataLst>
              <p:tags r:id="rId2"/>
            </p:custDataLst>
            <p:extLst>
              <p:ext uri="{D42A27DB-BD31-4B8C-83A1-F6EECF244321}">
                <p14:modId xmlns:p14="http://schemas.microsoft.com/office/powerpoint/2010/main" val="15604026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6190"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pic>
        <p:nvPicPr>
          <p:cNvPr id="4" name="Picture 3">
            <a:extLst>
              <a:ext uri="{FF2B5EF4-FFF2-40B4-BE49-F238E27FC236}">
                <a16:creationId xmlns:a16="http://schemas.microsoft.com/office/drawing/2014/main" id="{1EF0E483-DD40-4CF8-9D9C-09807DDCECF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2" name="Title 1">
            <a:extLst>
              <a:ext uri="{FF2B5EF4-FFF2-40B4-BE49-F238E27FC236}">
                <a16:creationId xmlns:a16="http://schemas.microsoft.com/office/drawing/2014/main" id="{44FA633B-446D-4797-8D19-08DFBBECEA50}"/>
              </a:ext>
            </a:extLst>
          </p:cNvPr>
          <p:cNvSpPr>
            <a:spLocks noGrp="1"/>
          </p:cNvSpPr>
          <p:nvPr>
            <p:ph type="title"/>
          </p:nvPr>
        </p:nvSpPr>
        <p:spPr/>
        <p:txBody>
          <a:bodyPr/>
          <a:lstStyle/>
          <a:p>
            <a:endParaRPr lang="en-US"/>
          </a:p>
        </p:txBody>
      </p:sp>
      <p:sp>
        <p:nvSpPr>
          <p:cNvPr id="5" name="TextBox 4">
            <a:extLst>
              <a:ext uri="{FF2B5EF4-FFF2-40B4-BE49-F238E27FC236}">
                <a16:creationId xmlns:a16="http://schemas.microsoft.com/office/drawing/2014/main" id="{F134542B-31F3-4A1D-85CA-6F7FB795D3CB}"/>
              </a:ext>
            </a:extLst>
          </p:cNvPr>
          <p:cNvSpPr txBox="1"/>
          <p:nvPr/>
        </p:nvSpPr>
        <p:spPr>
          <a:xfrm>
            <a:off x="228600" y="668877"/>
            <a:ext cx="4572000" cy="3805746"/>
          </a:xfrm>
          <a:prstGeom prst="rect">
            <a:avLst/>
          </a:prstGeom>
          <a:solidFill>
            <a:schemeClr val="bg1">
              <a:alpha val="66000"/>
            </a:schemeClr>
          </a:solidFill>
        </p:spPr>
        <p:txBody>
          <a:bodyPr wrap="square" lIns="182880" tIns="182880" rIns="182880" bIns="182880" rtlCol="0">
            <a:noAutofit/>
          </a:bodyPr>
          <a:lstStyle/>
          <a:p>
            <a:pPr marL="171450" indent="-171450">
              <a:buFont typeface="Arial" panose="020B0604020202020204" pitchFamily="34" charset="0"/>
              <a:buChar char="•"/>
            </a:pPr>
            <a:r>
              <a:rPr lang="en-US" sz="1050" b="1" dirty="0"/>
              <a:t>California:</a:t>
            </a:r>
            <a:r>
              <a:rPr lang="en-US" sz="900" dirty="0"/>
              <a:t> Passed legislation for 100 percent zero carbon electricity by 2045 and executive order for economywide carbon neutrality by 2045.</a:t>
            </a:r>
          </a:p>
          <a:p>
            <a:pPr marL="171450" indent="-171450">
              <a:buFont typeface="Arial" panose="020B0604020202020204" pitchFamily="34" charset="0"/>
              <a:buChar char="•"/>
            </a:pPr>
            <a:r>
              <a:rPr lang="en-US" sz="1050" b="1" dirty="0"/>
              <a:t>Colorado:</a:t>
            </a:r>
            <a:r>
              <a:rPr lang="en-US" sz="900" dirty="0"/>
              <a:t> Passed legislation requiring 90 percent emission reductions below 2005 levels economywide by 2050, setting a goal to eliminate emissions by 2050. </a:t>
            </a:r>
          </a:p>
          <a:p>
            <a:pPr marL="171450" indent="-171450">
              <a:buFont typeface="Arial" panose="020B0604020202020204" pitchFamily="34" charset="0"/>
              <a:buChar char="•"/>
            </a:pPr>
            <a:r>
              <a:rPr lang="en-US" sz="1050" b="1" dirty="0"/>
              <a:t>Hawaii</a:t>
            </a:r>
            <a:r>
              <a:rPr lang="en-US" sz="1050" dirty="0"/>
              <a:t>: </a:t>
            </a:r>
            <a:r>
              <a:rPr lang="en-US" sz="900" dirty="0"/>
              <a:t>Passed legislation for 100 percent renewable electricity by 2045 and economywide goal of being carbon-neutral by 2045.</a:t>
            </a:r>
          </a:p>
          <a:p>
            <a:pPr marL="171450" indent="-171450">
              <a:buFont typeface="Arial" panose="020B0604020202020204" pitchFamily="34" charset="0"/>
              <a:buChar char="•"/>
            </a:pPr>
            <a:r>
              <a:rPr lang="en-US" sz="1050" b="1" dirty="0"/>
              <a:t>Maine:</a:t>
            </a:r>
            <a:r>
              <a:rPr lang="en-US" sz="900" dirty="0"/>
              <a:t> Passed legislation for 100 percent renewable electricity by 2045 and economywide reductions of 80 percent by 2050.</a:t>
            </a:r>
          </a:p>
          <a:p>
            <a:pPr marL="171450" indent="-171450">
              <a:buFont typeface="Arial" panose="020B0604020202020204" pitchFamily="34" charset="0"/>
              <a:buChar char="•"/>
            </a:pPr>
            <a:r>
              <a:rPr lang="en-US" sz="1050" b="1" dirty="0"/>
              <a:t>Nevada:</a:t>
            </a:r>
            <a:r>
              <a:rPr lang="en-US" sz="900" dirty="0"/>
              <a:t> Passed legislation setting a goal of 100 percent carbon-free electricity by 2045.</a:t>
            </a:r>
          </a:p>
          <a:p>
            <a:pPr marL="171450" indent="-171450">
              <a:buFont typeface="Arial" panose="020B0604020202020204" pitchFamily="34" charset="0"/>
              <a:buChar char="•"/>
            </a:pPr>
            <a:r>
              <a:rPr lang="en-US" sz="1050" b="1" dirty="0"/>
              <a:t>New Mexico:</a:t>
            </a:r>
            <a:r>
              <a:rPr lang="en-US" sz="900" dirty="0"/>
              <a:t> Passed legislation requiring 100 percent carbon-free electricity by 2045.</a:t>
            </a:r>
          </a:p>
          <a:p>
            <a:pPr marL="171450" indent="-171450">
              <a:buFont typeface="Arial" panose="020B0604020202020204" pitchFamily="34" charset="0"/>
              <a:buChar char="•"/>
            </a:pPr>
            <a:r>
              <a:rPr lang="en-US" sz="1050" b="1" dirty="0"/>
              <a:t>New Jersey:</a:t>
            </a:r>
            <a:r>
              <a:rPr lang="en-US" sz="1050" dirty="0"/>
              <a:t> </a:t>
            </a:r>
            <a:r>
              <a:rPr lang="en-US" sz="900" dirty="0"/>
              <a:t>Passed legislation to reduce emissions 80 percent below 2006 levels by 2050 and rejoined the Regional Greenhouse Gas Initiative in June 2019.</a:t>
            </a:r>
          </a:p>
          <a:p>
            <a:pPr marL="171450" indent="-171450">
              <a:buFont typeface="Arial" panose="020B0604020202020204" pitchFamily="34" charset="0"/>
              <a:buChar char="•"/>
            </a:pPr>
            <a:r>
              <a:rPr lang="en-US" sz="1050" b="1" dirty="0"/>
              <a:t>New York:</a:t>
            </a:r>
            <a:r>
              <a:rPr lang="en-US" sz="900" dirty="0"/>
              <a:t> Passed legislation requiring 100 percent carbon-free electricity by 2040 and goal of net-zero emissions economywide by 2050.</a:t>
            </a:r>
          </a:p>
          <a:p>
            <a:pPr marL="171450" indent="-171450">
              <a:buFont typeface="Arial" panose="020B0604020202020204" pitchFamily="34" charset="0"/>
              <a:buChar char="•"/>
            </a:pPr>
            <a:r>
              <a:rPr lang="en-US" sz="1050" b="1" dirty="0"/>
              <a:t>Washington:</a:t>
            </a:r>
            <a:r>
              <a:rPr lang="en-US" sz="1050" dirty="0"/>
              <a:t> </a:t>
            </a:r>
            <a:r>
              <a:rPr lang="en-US" sz="900" dirty="0"/>
              <a:t>Passed legislation requiring 100 percent clean electricity by 2045.</a:t>
            </a:r>
          </a:p>
          <a:p>
            <a:pPr marL="171450" indent="-171450">
              <a:buFont typeface="Arial" panose="020B0604020202020204" pitchFamily="34" charset="0"/>
              <a:buChar char="•"/>
            </a:pPr>
            <a:r>
              <a:rPr lang="en-US" sz="1050" b="1" dirty="0"/>
              <a:t>District of Columbia:</a:t>
            </a:r>
            <a:r>
              <a:rPr lang="en-US" sz="900" dirty="0"/>
              <a:t> Passed legislation for 100 percent renewable electricity by 2032.</a:t>
            </a:r>
          </a:p>
          <a:p>
            <a:pPr marL="171450" indent="-171450">
              <a:buFont typeface="Arial" panose="020B0604020202020204" pitchFamily="34" charset="0"/>
              <a:buChar char="•"/>
            </a:pPr>
            <a:r>
              <a:rPr lang="en-US" sz="1050" b="1" dirty="0"/>
              <a:t>Puerto Rico:</a:t>
            </a:r>
            <a:r>
              <a:rPr lang="en-US" sz="900" dirty="0"/>
              <a:t> Passed legislation for 100 percent renewable energy by 2050.</a:t>
            </a:r>
          </a:p>
          <a:p>
            <a:pPr>
              <a:lnSpc>
                <a:spcPct val="110000"/>
              </a:lnSpc>
              <a:spcBef>
                <a:spcPts val="0"/>
              </a:spcBef>
            </a:pPr>
            <a:endParaRPr lang="en-US" sz="600" dirty="0">
              <a:latin typeface="+mn-lt"/>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5476890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FEC6E8-38BA-46DE-A794-2EA19598E4A2}"/>
              </a:ext>
            </a:extLst>
          </p:cNvPr>
          <p:cNvSpPr>
            <a:spLocks noGrp="1"/>
          </p:cNvSpPr>
          <p:nvPr>
            <p:ph type="title"/>
          </p:nvPr>
        </p:nvSpPr>
        <p:spPr/>
        <p:txBody>
          <a:bodyPr/>
          <a:lstStyle/>
          <a:p>
            <a:endParaRPr lang="en-US"/>
          </a:p>
        </p:txBody>
      </p:sp>
      <p:pic>
        <p:nvPicPr>
          <p:cNvPr id="5" name="Picture 4">
            <a:extLst>
              <a:ext uri="{FF2B5EF4-FFF2-40B4-BE49-F238E27FC236}">
                <a16:creationId xmlns:a16="http://schemas.microsoft.com/office/drawing/2014/main" id="{17517A08-D058-48B4-9B4B-5C0C06F10E25}"/>
              </a:ext>
            </a:extLst>
          </p:cNvPr>
          <p:cNvPicPr>
            <a:picLocks noChangeAspect="1"/>
          </p:cNvPicPr>
          <p:nvPr/>
        </p:nvPicPr>
        <p:blipFill>
          <a:blip r:embed="rId3"/>
          <a:stretch>
            <a:fillRect/>
          </a:stretch>
        </p:blipFill>
        <p:spPr>
          <a:xfrm>
            <a:off x="152400" y="209550"/>
            <a:ext cx="4929469" cy="3429000"/>
          </a:xfrm>
          <a:prstGeom prst="rect">
            <a:avLst/>
          </a:prstGeom>
        </p:spPr>
      </p:pic>
      <p:pic>
        <p:nvPicPr>
          <p:cNvPr id="6" name="Picture 5">
            <a:extLst>
              <a:ext uri="{FF2B5EF4-FFF2-40B4-BE49-F238E27FC236}">
                <a16:creationId xmlns:a16="http://schemas.microsoft.com/office/drawing/2014/main" id="{3A005261-5EEE-455C-A13E-1EB62E1960B5}"/>
              </a:ext>
            </a:extLst>
          </p:cNvPr>
          <p:cNvPicPr>
            <a:picLocks noChangeAspect="1"/>
          </p:cNvPicPr>
          <p:nvPr/>
        </p:nvPicPr>
        <p:blipFill>
          <a:blip r:embed="rId4"/>
          <a:stretch>
            <a:fillRect/>
          </a:stretch>
        </p:blipFill>
        <p:spPr>
          <a:xfrm>
            <a:off x="3429000" y="2495550"/>
            <a:ext cx="5808818" cy="2574318"/>
          </a:xfrm>
          <a:prstGeom prst="rect">
            <a:avLst/>
          </a:prstGeom>
        </p:spPr>
      </p:pic>
      <p:pic>
        <p:nvPicPr>
          <p:cNvPr id="7" name="Picture 6">
            <a:extLst>
              <a:ext uri="{FF2B5EF4-FFF2-40B4-BE49-F238E27FC236}">
                <a16:creationId xmlns:a16="http://schemas.microsoft.com/office/drawing/2014/main" id="{987B8711-34CC-4E92-8BC9-2D73CA5A0398}"/>
              </a:ext>
            </a:extLst>
          </p:cNvPr>
          <p:cNvPicPr>
            <a:picLocks noChangeAspect="1"/>
          </p:cNvPicPr>
          <p:nvPr/>
        </p:nvPicPr>
        <p:blipFill>
          <a:blip r:embed="rId5"/>
          <a:stretch>
            <a:fillRect/>
          </a:stretch>
        </p:blipFill>
        <p:spPr>
          <a:xfrm>
            <a:off x="1799753" y="1460999"/>
            <a:ext cx="5793278" cy="2177551"/>
          </a:xfrm>
          <a:prstGeom prst="rect">
            <a:avLst/>
          </a:prstGeom>
        </p:spPr>
      </p:pic>
      <p:pic>
        <p:nvPicPr>
          <p:cNvPr id="8" name="Picture 7">
            <a:extLst>
              <a:ext uri="{FF2B5EF4-FFF2-40B4-BE49-F238E27FC236}">
                <a16:creationId xmlns:a16="http://schemas.microsoft.com/office/drawing/2014/main" id="{36CABE28-8100-4B67-87BB-436941FB2EA4}"/>
              </a:ext>
            </a:extLst>
          </p:cNvPr>
          <p:cNvPicPr>
            <a:picLocks noChangeAspect="1"/>
          </p:cNvPicPr>
          <p:nvPr/>
        </p:nvPicPr>
        <p:blipFill>
          <a:blip r:embed="rId6"/>
          <a:stretch>
            <a:fillRect/>
          </a:stretch>
        </p:blipFill>
        <p:spPr>
          <a:xfrm>
            <a:off x="2511162" y="154565"/>
            <a:ext cx="6556638" cy="1578985"/>
          </a:xfrm>
          <a:prstGeom prst="rect">
            <a:avLst/>
          </a:prstGeom>
        </p:spPr>
      </p:pic>
      <p:pic>
        <p:nvPicPr>
          <p:cNvPr id="9" name="Picture 8">
            <a:extLst>
              <a:ext uri="{FF2B5EF4-FFF2-40B4-BE49-F238E27FC236}">
                <a16:creationId xmlns:a16="http://schemas.microsoft.com/office/drawing/2014/main" id="{1F499AEF-FCC9-42CC-B563-64CB951CB194}"/>
              </a:ext>
            </a:extLst>
          </p:cNvPr>
          <p:cNvPicPr>
            <a:picLocks noChangeAspect="1"/>
          </p:cNvPicPr>
          <p:nvPr/>
        </p:nvPicPr>
        <p:blipFill>
          <a:blip r:embed="rId7"/>
          <a:stretch>
            <a:fillRect/>
          </a:stretch>
        </p:blipFill>
        <p:spPr>
          <a:xfrm>
            <a:off x="176981" y="1888116"/>
            <a:ext cx="3911847" cy="3118458"/>
          </a:xfrm>
          <a:prstGeom prst="rect">
            <a:avLst/>
          </a:prstGeom>
        </p:spPr>
      </p:pic>
      <p:pic>
        <p:nvPicPr>
          <p:cNvPr id="10" name="Picture 9">
            <a:extLst>
              <a:ext uri="{FF2B5EF4-FFF2-40B4-BE49-F238E27FC236}">
                <a16:creationId xmlns:a16="http://schemas.microsoft.com/office/drawing/2014/main" id="{610F3396-C297-4624-8E85-2CA3FD4AB7D0}"/>
              </a:ext>
            </a:extLst>
          </p:cNvPr>
          <p:cNvPicPr>
            <a:picLocks noChangeAspect="1"/>
          </p:cNvPicPr>
          <p:nvPr/>
        </p:nvPicPr>
        <p:blipFill>
          <a:blip r:embed="rId8"/>
          <a:stretch>
            <a:fillRect/>
          </a:stretch>
        </p:blipFill>
        <p:spPr>
          <a:xfrm>
            <a:off x="838200" y="1157721"/>
            <a:ext cx="7239000" cy="2949057"/>
          </a:xfrm>
          <a:prstGeom prst="rect">
            <a:avLst/>
          </a:prstGeom>
        </p:spPr>
      </p:pic>
    </p:spTree>
    <p:extLst>
      <p:ext uri="{BB962C8B-B14F-4D97-AF65-F5344CB8AC3E}">
        <p14:creationId xmlns:p14="http://schemas.microsoft.com/office/powerpoint/2010/main" val="11656368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3000" fill="hold"/>
                                        <p:tgtEl>
                                          <p:spTgt spid="5"/>
                                        </p:tgtEl>
                                        <p:attrNameLst>
                                          <p:attrName>ppt_w</p:attrName>
                                        </p:attrNameLst>
                                      </p:cBhvr>
                                      <p:tavLst>
                                        <p:tav tm="0">
                                          <p:val>
                                            <p:fltVal val="0"/>
                                          </p:val>
                                        </p:tav>
                                        <p:tav tm="100000">
                                          <p:val>
                                            <p:strVal val="#ppt_w"/>
                                          </p:val>
                                        </p:tav>
                                      </p:tavLst>
                                    </p:anim>
                                    <p:anim calcmode="lin" valueType="num">
                                      <p:cBhvr>
                                        <p:cTn id="8" dur="3000" fill="hold"/>
                                        <p:tgtEl>
                                          <p:spTgt spid="5"/>
                                        </p:tgtEl>
                                        <p:attrNameLst>
                                          <p:attrName>ppt_h</p:attrName>
                                        </p:attrNameLst>
                                      </p:cBhvr>
                                      <p:tavLst>
                                        <p:tav tm="0">
                                          <p:val>
                                            <p:fltVal val="0"/>
                                          </p:val>
                                        </p:tav>
                                        <p:tav tm="100000">
                                          <p:val>
                                            <p:strVal val="#ppt_h"/>
                                          </p:val>
                                        </p:tav>
                                      </p:tavLst>
                                    </p:anim>
                                    <p:anim calcmode="lin" valueType="num">
                                      <p:cBhvr>
                                        <p:cTn id="9" dur="3000" fill="hold"/>
                                        <p:tgtEl>
                                          <p:spTgt spid="5"/>
                                        </p:tgtEl>
                                        <p:attrNameLst>
                                          <p:attrName>style.rotation</p:attrName>
                                        </p:attrNameLst>
                                      </p:cBhvr>
                                      <p:tavLst>
                                        <p:tav tm="0">
                                          <p:val>
                                            <p:fltVal val="90"/>
                                          </p:val>
                                        </p:tav>
                                        <p:tav tm="100000">
                                          <p:val>
                                            <p:fltVal val="0"/>
                                          </p:val>
                                        </p:tav>
                                      </p:tavLst>
                                    </p:anim>
                                    <p:animEffect transition="in" filter="fade">
                                      <p:cBhvr>
                                        <p:cTn id="10" dur="3000"/>
                                        <p:tgtEl>
                                          <p:spTgt spid="5"/>
                                        </p:tgtEl>
                                      </p:cBhvr>
                                    </p:animEffect>
                                  </p:childTnLst>
                                </p:cTn>
                              </p:par>
                            </p:childTnLst>
                          </p:cTn>
                        </p:par>
                        <p:par>
                          <p:cTn id="11" fill="hold">
                            <p:stCondLst>
                              <p:cond delay="3000"/>
                            </p:stCondLst>
                            <p:childTnLst>
                              <p:par>
                                <p:cTn id="12" presetID="10" presetClass="entr" presetSubtype="0" fill="hold" nodeType="afterEffect">
                                  <p:stCondLst>
                                    <p:cond delay="300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3000"/>
                                        <p:tgtEl>
                                          <p:spTgt spid="6"/>
                                        </p:tgtEl>
                                      </p:cBhvr>
                                    </p:animEffect>
                                  </p:childTnLst>
                                </p:cTn>
                              </p:par>
                            </p:childTnLst>
                          </p:cTn>
                        </p:par>
                        <p:par>
                          <p:cTn id="15" fill="hold">
                            <p:stCondLst>
                              <p:cond delay="9000"/>
                            </p:stCondLst>
                            <p:childTnLst>
                              <p:par>
                                <p:cTn id="16" presetID="53" presetClass="entr" presetSubtype="16" fill="hold" nodeType="afterEffect">
                                  <p:stCondLst>
                                    <p:cond delay="3000"/>
                                  </p:stCondLst>
                                  <p:childTnLst>
                                    <p:set>
                                      <p:cBhvr>
                                        <p:cTn id="17" dur="1" fill="hold">
                                          <p:stCondLst>
                                            <p:cond delay="0"/>
                                          </p:stCondLst>
                                        </p:cTn>
                                        <p:tgtEl>
                                          <p:spTgt spid="8"/>
                                        </p:tgtEl>
                                        <p:attrNameLst>
                                          <p:attrName>style.visibility</p:attrName>
                                        </p:attrNameLst>
                                      </p:cBhvr>
                                      <p:to>
                                        <p:strVal val="visible"/>
                                      </p:to>
                                    </p:set>
                                    <p:anim calcmode="lin" valueType="num">
                                      <p:cBhvr>
                                        <p:cTn id="18" dur="3000" fill="hold"/>
                                        <p:tgtEl>
                                          <p:spTgt spid="8"/>
                                        </p:tgtEl>
                                        <p:attrNameLst>
                                          <p:attrName>ppt_w</p:attrName>
                                        </p:attrNameLst>
                                      </p:cBhvr>
                                      <p:tavLst>
                                        <p:tav tm="0">
                                          <p:val>
                                            <p:fltVal val="0"/>
                                          </p:val>
                                        </p:tav>
                                        <p:tav tm="100000">
                                          <p:val>
                                            <p:strVal val="#ppt_w"/>
                                          </p:val>
                                        </p:tav>
                                      </p:tavLst>
                                    </p:anim>
                                    <p:anim calcmode="lin" valueType="num">
                                      <p:cBhvr>
                                        <p:cTn id="19" dur="3000" fill="hold"/>
                                        <p:tgtEl>
                                          <p:spTgt spid="8"/>
                                        </p:tgtEl>
                                        <p:attrNameLst>
                                          <p:attrName>ppt_h</p:attrName>
                                        </p:attrNameLst>
                                      </p:cBhvr>
                                      <p:tavLst>
                                        <p:tav tm="0">
                                          <p:val>
                                            <p:fltVal val="0"/>
                                          </p:val>
                                        </p:tav>
                                        <p:tav tm="100000">
                                          <p:val>
                                            <p:strVal val="#ppt_h"/>
                                          </p:val>
                                        </p:tav>
                                      </p:tavLst>
                                    </p:anim>
                                    <p:animEffect transition="in" filter="fade">
                                      <p:cBhvr>
                                        <p:cTn id="20" dur="3000"/>
                                        <p:tgtEl>
                                          <p:spTgt spid="8"/>
                                        </p:tgtEl>
                                      </p:cBhvr>
                                    </p:animEffect>
                                  </p:childTnLst>
                                </p:cTn>
                              </p:par>
                            </p:childTnLst>
                          </p:cTn>
                        </p:par>
                        <p:par>
                          <p:cTn id="21" fill="hold">
                            <p:stCondLst>
                              <p:cond delay="15000"/>
                            </p:stCondLst>
                            <p:childTnLst>
                              <p:par>
                                <p:cTn id="22" presetID="22" presetClass="entr" presetSubtype="4" fill="hold" nodeType="afterEffect">
                                  <p:stCondLst>
                                    <p:cond delay="3000"/>
                                  </p:stCondLst>
                                  <p:childTnLst>
                                    <p:set>
                                      <p:cBhvr>
                                        <p:cTn id="23" dur="1" fill="hold">
                                          <p:stCondLst>
                                            <p:cond delay="0"/>
                                          </p:stCondLst>
                                        </p:cTn>
                                        <p:tgtEl>
                                          <p:spTgt spid="7"/>
                                        </p:tgtEl>
                                        <p:attrNameLst>
                                          <p:attrName>style.visibility</p:attrName>
                                        </p:attrNameLst>
                                      </p:cBhvr>
                                      <p:to>
                                        <p:strVal val="visible"/>
                                      </p:to>
                                    </p:set>
                                    <p:animEffect transition="in" filter="wipe(down)">
                                      <p:cBhvr>
                                        <p:cTn id="24" dur="3000"/>
                                        <p:tgtEl>
                                          <p:spTgt spid="7"/>
                                        </p:tgtEl>
                                      </p:cBhvr>
                                    </p:animEffect>
                                  </p:childTnLst>
                                </p:cTn>
                              </p:par>
                            </p:childTnLst>
                          </p:cTn>
                        </p:par>
                        <p:par>
                          <p:cTn id="25" fill="hold">
                            <p:stCondLst>
                              <p:cond delay="21000"/>
                            </p:stCondLst>
                            <p:childTnLst>
                              <p:par>
                                <p:cTn id="26" presetID="42" presetClass="entr" presetSubtype="0" fill="hold" nodeType="afterEffect">
                                  <p:stCondLst>
                                    <p:cond delay="30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3000"/>
                                        <p:tgtEl>
                                          <p:spTgt spid="9"/>
                                        </p:tgtEl>
                                      </p:cBhvr>
                                    </p:animEffect>
                                    <p:anim calcmode="lin" valueType="num">
                                      <p:cBhvr>
                                        <p:cTn id="29" dur="3000" fill="hold"/>
                                        <p:tgtEl>
                                          <p:spTgt spid="9"/>
                                        </p:tgtEl>
                                        <p:attrNameLst>
                                          <p:attrName>ppt_x</p:attrName>
                                        </p:attrNameLst>
                                      </p:cBhvr>
                                      <p:tavLst>
                                        <p:tav tm="0">
                                          <p:val>
                                            <p:strVal val="#ppt_x"/>
                                          </p:val>
                                        </p:tav>
                                        <p:tav tm="100000">
                                          <p:val>
                                            <p:strVal val="#ppt_x"/>
                                          </p:val>
                                        </p:tav>
                                      </p:tavLst>
                                    </p:anim>
                                    <p:anim calcmode="lin" valueType="num">
                                      <p:cBhvr>
                                        <p:cTn id="30" dur="3000" fill="hold"/>
                                        <p:tgtEl>
                                          <p:spTgt spid="9"/>
                                        </p:tgtEl>
                                        <p:attrNameLst>
                                          <p:attrName>ppt_y</p:attrName>
                                        </p:attrNameLst>
                                      </p:cBhvr>
                                      <p:tavLst>
                                        <p:tav tm="0">
                                          <p:val>
                                            <p:strVal val="#ppt_y+.1"/>
                                          </p:val>
                                        </p:tav>
                                        <p:tav tm="100000">
                                          <p:val>
                                            <p:strVal val="#ppt_y"/>
                                          </p:val>
                                        </p:tav>
                                      </p:tavLst>
                                    </p:anim>
                                  </p:childTnLst>
                                </p:cTn>
                              </p:par>
                            </p:childTnLst>
                          </p:cTn>
                        </p:par>
                        <p:par>
                          <p:cTn id="31" fill="hold">
                            <p:stCondLst>
                              <p:cond delay="27000"/>
                            </p:stCondLst>
                            <p:childTnLst>
                              <p:par>
                                <p:cTn id="32" presetID="31" presetClass="entr" presetSubtype="0" fill="hold" nodeType="afterEffect">
                                  <p:stCondLst>
                                    <p:cond delay="3000"/>
                                  </p:stCondLst>
                                  <p:childTnLst>
                                    <p:set>
                                      <p:cBhvr>
                                        <p:cTn id="33" dur="1" fill="hold">
                                          <p:stCondLst>
                                            <p:cond delay="0"/>
                                          </p:stCondLst>
                                        </p:cTn>
                                        <p:tgtEl>
                                          <p:spTgt spid="10"/>
                                        </p:tgtEl>
                                        <p:attrNameLst>
                                          <p:attrName>style.visibility</p:attrName>
                                        </p:attrNameLst>
                                      </p:cBhvr>
                                      <p:to>
                                        <p:strVal val="visible"/>
                                      </p:to>
                                    </p:set>
                                    <p:anim calcmode="lin" valueType="num">
                                      <p:cBhvr>
                                        <p:cTn id="34" dur="3000" fill="hold"/>
                                        <p:tgtEl>
                                          <p:spTgt spid="10"/>
                                        </p:tgtEl>
                                        <p:attrNameLst>
                                          <p:attrName>ppt_w</p:attrName>
                                        </p:attrNameLst>
                                      </p:cBhvr>
                                      <p:tavLst>
                                        <p:tav tm="0">
                                          <p:val>
                                            <p:fltVal val="0"/>
                                          </p:val>
                                        </p:tav>
                                        <p:tav tm="100000">
                                          <p:val>
                                            <p:strVal val="#ppt_w"/>
                                          </p:val>
                                        </p:tav>
                                      </p:tavLst>
                                    </p:anim>
                                    <p:anim calcmode="lin" valueType="num">
                                      <p:cBhvr>
                                        <p:cTn id="35" dur="3000" fill="hold"/>
                                        <p:tgtEl>
                                          <p:spTgt spid="10"/>
                                        </p:tgtEl>
                                        <p:attrNameLst>
                                          <p:attrName>ppt_h</p:attrName>
                                        </p:attrNameLst>
                                      </p:cBhvr>
                                      <p:tavLst>
                                        <p:tav tm="0">
                                          <p:val>
                                            <p:fltVal val="0"/>
                                          </p:val>
                                        </p:tav>
                                        <p:tav tm="100000">
                                          <p:val>
                                            <p:strVal val="#ppt_h"/>
                                          </p:val>
                                        </p:tav>
                                      </p:tavLst>
                                    </p:anim>
                                    <p:anim calcmode="lin" valueType="num">
                                      <p:cBhvr>
                                        <p:cTn id="36" dur="3000" fill="hold"/>
                                        <p:tgtEl>
                                          <p:spTgt spid="10"/>
                                        </p:tgtEl>
                                        <p:attrNameLst>
                                          <p:attrName>style.rotation</p:attrName>
                                        </p:attrNameLst>
                                      </p:cBhvr>
                                      <p:tavLst>
                                        <p:tav tm="0">
                                          <p:val>
                                            <p:fltVal val="90"/>
                                          </p:val>
                                        </p:tav>
                                        <p:tav tm="100000">
                                          <p:val>
                                            <p:fltVal val="0"/>
                                          </p:val>
                                        </p:tav>
                                      </p:tavLst>
                                    </p:anim>
                                    <p:animEffect transition="in" filter="fade">
                                      <p:cBhvr>
                                        <p:cTn id="37" dur="3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649" dirty="0"/>
              <a:t>The Gas Turbine Industry’s Commitments to Drive the Energy Transition to Renewable-Gas Power Generation</a:t>
            </a:r>
          </a:p>
        </p:txBody>
      </p:sp>
      <p:pic>
        <p:nvPicPr>
          <p:cNvPr id="8" name="Picture 7">
            <a:extLst>
              <a:ext uri="{FF2B5EF4-FFF2-40B4-BE49-F238E27FC236}">
                <a16:creationId xmlns:a16="http://schemas.microsoft.com/office/drawing/2014/main" id="{BD725B6E-3BB3-4907-AC2E-97D3F5EDCC37}"/>
              </a:ext>
            </a:extLst>
          </p:cNvPr>
          <p:cNvPicPr>
            <a:picLocks noChangeAspect="1"/>
          </p:cNvPicPr>
          <p:nvPr/>
        </p:nvPicPr>
        <p:blipFill rotWithShape="1">
          <a:blip r:embed="rId3"/>
          <a:srcRect l="5224" r="3372"/>
          <a:stretch/>
        </p:blipFill>
        <p:spPr>
          <a:xfrm>
            <a:off x="3733800" y="997351"/>
            <a:ext cx="5000762" cy="3914450"/>
          </a:xfrm>
          <a:prstGeom prst="rect">
            <a:avLst/>
          </a:prstGeom>
        </p:spPr>
      </p:pic>
      <p:sp>
        <p:nvSpPr>
          <p:cNvPr id="3" name="TextBox 2">
            <a:extLst>
              <a:ext uri="{FF2B5EF4-FFF2-40B4-BE49-F238E27FC236}">
                <a16:creationId xmlns:a16="http://schemas.microsoft.com/office/drawing/2014/main" id="{DE32223F-26A9-4152-99B1-E31B1A526DF9}"/>
              </a:ext>
            </a:extLst>
          </p:cNvPr>
          <p:cNvSpPr txBox="1"/>
          <p:nvPr/>
        </p:nvSpPr>
        <p:spPr>
          <a:xfrm>
            <a:off x="7324872" y="4911801"/>
            <a:ext cx="1673314" cy="323867"/>
          </a:xfrm>
          <a:prstGeom prst="rect">
            <a:avLst/>
          </a:prstGeom>
          <a:noFill/>
        </p:spPr>
        <p:txBody>
          <a:bodyPr wrap="square" lIns="0" tIns="0" rIns="0" bIns="0" rtlCol="0">
            <a:noAutofit/>
          </a:bodyPr>
          <a:lstStyle/>
          <a:p>
            <a:pPr>
              <a:lnSpc>
                <a:spcPct val="110000"/>
              </a:lnSpc>
            </a:pPr>
            <a:r>
              <a:rPr lang="en-US" sz="900" dirty="0"/>
              <a:t>Source:  https://powertheeu.eu/</a:t>
            </a:r>
          </a:p>
        </p:txBody>
      </p:sp>
      <p:pic>
        <p:nvPicPr>
          <p:cNvPr id="5" name="Picture 4">
            <a:extLst>
              <a:ext uri="{FF2B5EF4-FFF2-40B4-BE49-F238E27FC236}">
                <a16:creationId xmlns:a16="http://schemas.microsoft.com/office/drawing/2014/main" id="{3C38E42F-9DD0-43D5-83D3-2FA73422F37E}"/>
              </a:ext>
            </a:extLst>
          </p:cNvPr>
          <p:cNvPicPr>
            <a:picLocks noChangeAspect="1"/>
          </p:cNvPicPr>
          <p:nvPr/>
        </p:nvPicPr>
        <p:blipFill>
          <a:blip r:embed="rId4"/>
          <a:stretch>
            <a:fillRect/>
          </a:stretch>
        </p:blipFill>
        <p:spPr>
          <a:xfrm>
            <a:off x="304800" y="2266950"/>
            <a:ext cx="2897994" cy="789930"/>
          </a:xfrm>
          <a:prstGeom prst="rect">
            <a:avLst/>
          </a:prstGeom>
        </p:spPr>
      </p:pic>
    </p:spTree>
    <p:extLst>
      <p:ext uri="{BB962C8B-B14F-4D97-AF65-F5344CB8AC3E}">
        <p14:creationId xmlns:p14="http://schemas.microsoft.com/office/powerpoint/2010/main" val="25026564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C08BF956-2992-42B4-AEB7-92FB656A62E5}"/>
              </a:ext>
            </a:extLst>
          </p:cNvPr>
          <p:cNvGraphicFramePr>
            <a:graphicFrameLocks noChangeAspect="1"/>
          </p:cNvGraphicFramePr>
          <p:nvPr>
            <p:custDataLst>
              <p:tags r:id="rId2"/>
            </p:custDataLst>
            <p:extLst>
              <p:ext uri="{D42A27DB-BD31-4B8C-83A1-F6EECF244321}">
                <p14:modId xmlns:p14="http://schemas.microsoft.com/office/powerpoint/2010/main" val="2451266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1295" name="think-cell Slide" r:id="rId6" imgW="270" imgH="270" progId="TCLayout.ActiveDocument.1">
                  <p:embed/>
                </p:oleObj>
              </mc:Choice>
              <mc:Fallback>
                <p:oleObj name="think-cell Slide" r:id="rId6" imgW="270" imgH="270"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2" name="Rectangle 11" hidden="1">
            <a:extLst>
              <a:ext uri="{FF2B5EF4-FFF2-40B4-BE49-F238E27FC236}">
                <a16:creationId xmlns:a16="http://schemas.microsoft.com/office/drawing/2014/main" id="{43C15A52-7428-4A5D-841A-EDEF1F0E50E8}"/>
              </a:ext>
            </a:extLst>
          </p:cNvPr>
          <p:cNvSpPr/>
          <p:nvPr>
            <p:custDataLst>
              <p:tags r:id="rId3"/>
            </p:custDataLst>
          </p:nvPr>
        </p:nvSpPr>
        <p:spPr bwMode="auto">
          <a:xfrm>
            <a:off x="0" y="0"/>
            <a:ext cx="158750" cy="15875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none" lIns="0" tIns="0" rIns="0" bIns="0" numCol="1" spcCol="0" rtlCol="0" anchor="ctr" anchorCtr="0">
            <a:noAutofit/>
          </a:bodyPr>
          <a:lstStyle/>
          <a:p>
            <a:pPr algn="ctr">
              <a:lnSpc>
                <a:spcPct val="110000"/>
              </a:lnSpc>
              <a:spcBef>
                <a:spcPct val="0"/>
              </a:spcBef>
              <a:buFont typeface="Wingdings" charset="0"/>
              <a:buNone/>
            </a:pPr>
            <a:endParaRPr lang="en-US" sz="2800" b="1" dirty="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940CC28A-C752-4B08-B11C-2B50FB019A91}"/>
              </a:ext>
            </a:extLst>
          </p:cNvPr>
          <p:cNvSpPr>
            <a:spLocks noGrp="1"/>
          </p:cNvSpPr>
          <p:nvPr>
            <p:ph type="title"/>
          </p:nvPr>
        </p:nvSpPr>
        <p:spPr>
          <a:xfrm>
            <a:off x="0" y="-184650"/>
            <a:ext cx="9144000" cy="1080000"/>
          </a:xfrm>
        </p:spPr>
        <p:txBody>
          <a:bodyPr/>
          <a:lstStyle/>
          <a:p>
            <a:r>
              <a:rPr lang="en-US" sz="2800" dirty="0"/>
              <a:t>Future Energy Mix</a:t>
            </a:r>
          </a:p>
        </p:txBody>
      </p:sp>
      <p:pic>
        <p:nvPicPr>
          <p:cNvPr id="3" name="Picture 2">
            <a:extLst>
              <a:ext uri="{FF2B5EF4-FFF2-40B4-BE49-F238E27FC236}">
                <a16:creationId xmlns:a16="http://schemas.microsoft.com/office/drawing/2014/main" id="{AAF9B2FE-2D7D-4CC3-B3B8-E37F8C980486}"/>
              </a:ext>
            </a:extLst>
          </p:cNvPr>
          <p:cNvPicPr>
            <a:picLocks noChangeAspect="1"/>
          </p:cNvPicPr>
          <p:nvPr/>
        </p:nvPicPr>
        <p:blipFill rotWithShape="1">
          <a:blip r:embed="rId8"/>
          <a:srcRect r="2013"/>
          <a:stretch/>
        </p:blipFill>
        <p:spPr>
          <a:xfrm>
            <a:off x="229682" y="1212054"/>
            <a:ext cx="3429000" cy="3104862"/>
          </a:xfrm>
          <a:prstGeom prst="rect">
            <a:avLst/>
          </a:prstGeom>
        </p:spPr>
      </p:pic>
      <p:sp>
        <p:nvSpPr>
          <p:cNvPr id="4" name="Rectangle 3">
            <a:extLst>
              <a:ext uri="{FF2B5EF4-FFF2-40B4-BE49-F238E27FC236}">
                <a16:creationId xmlns:a16="http://schemas.microsoft.com/office/drawing/2014/main" id="{F86A980D-1A99-4901-967A-BC3B1B57D3CF}"/>
              </a:ext>
            </a:extLst>
          </p:cNvPr>
          <p:cNvSpPr/>
          <p:nvPr/>
        </p:nvSpPr>
        <p:spPr>
          <a:xfrm>
            <a:off x="229682" y="744183"/>
            <a:ext cx="3502088" cy="630942"/>
          </a:xfrm>
          <a:prstGeom prst="rect">
            <a:avLst/>
          </a:prstGeom>
        </p:spPr>
        <p:txBody>
          <a:bodyPr wrap="square">
            <a:spAutoFit/>
          </a:bodyPr>
          <a:lstStyle/>
          <a:p>
            <a:r>
              <a:rPr lang="en-US" sz="1200" b="1" i="1" u="sng" dirty="0">
                <a:solidFill>
                  <a:srgbClr val="00646E"/>
                </a:solidFill>
                <a:latin typeface="Arial" pitchFamily="34" charset="0"/>
                <a:ea typeface="+mj-ea"/>
                <a:cs typeface="Arial" pitchFamily="34" charset="0"/>
              </a:rPr>
              <a:t>Global</a:t>
            </a:r>
          </a:p>
          <a:p>
            <a:r>
              <a:rPr lang="en-US" sz="1200" b="1" dirty="0">
                <a:solidFill>
                  <a:srgbClr val="00646E"/>
                </a:solidFill>
                <a:latin typeface="Arial" pitchFamily="34" charset="0"/>
                <a:ea typeface="+mj-ea"/>
                <a:cs typeface="Arial" pitchFamily="34" charset="0"/>
              </a:rPr>
              <a:t>Net electricity generation by fuel</a:t>
            </a:r>
          </a:p>
          <a:p>
            <a:pPr lvl="0">
              <a:defRPr/>
            </a:pPr>
            <a:r>
              <a:rPr lang="en-US" sz="1100" dirty="0">
                <a:solidFill>
                  <a:srgbClr val="00646E"/>
                </a:solidFill>
                <a:latin typeface="Arial" pitchFamily="34" charset="0"/>
                <a:ea typeface="+mj-ea"/>
                <a:cs typeface="Arial" pitchFamily="34" charset="0"/>
              </a:rPr>
              <a:t>trillion </a:t>
            </a:r>
            <a:r>
              <a:rPr lang="en-US" sz="1100" dirty="0" err="1">
                <a:solidFill>
                  <a:srgbClr val="00646E"/>
                </a:solidFill>
                <a:latin typeface="Arial" pitchFamily="34" charset="0"/>
                <a:ea typeface="+mj-ea"/>
                <a:cs typeface="Arial" pitchFamily="34" charset="0"/>
              </a:rPr>
              <a:t>kilowatthours</a:t>
            </a:r>
            <a:endParaRPr lang="en-US" sz="1100" dirty="0">
              <a:solidFill>
                <a:srgbClr val="00646E"/>
              </a:solidFill>
              <a:latin typeface="Arial" pitchFamily="34" charset="0"/>
              <a:ea typeface="+mj-ea"/>
              <a:cs typeface="Arial" pitchFamily="34" charset="0"/>
            </a:endParaRPr>
          </a:p>
        </p:txBody>
      </p:sp>
      <p:sp>
        <p:nvSpPr>
          <p:cNvPr id="5" name="TextBox 1">
            <a:extLst>
              <a:ext uri="{FF2B5EF4-FFF2-40B4-BE49-F238E27FC236}">
                <a16:creationId xmlns:a16="http://schemas.microsoft.com/office/drawing/2014/main" id="{3A5DC59A-4C9B-4527-8C6B-A81B4C6BAAA1}"/>
              </a:ext>
            </a:extLst>
          </p:cNvPr>
          <p:cNvSpPr txBox="1"/>
          <p:nvPr/>
        </p:nvSpPr>
        <p:spPr>
          <a:xfrm>
            <a:off x="3583565" y="1989801"/>
            <a:ext cx="988435" cy="2329077"/>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400" b="1" i="0" u="none" strike="noStrike" kern="0" cap="none" spc="0" normalizeH="0" baseline="0" noProof="0" dirty="0">
              <a:ln>
                <a:noFill/>
              </a:ln>
              <a:solidFill>
                <a:srgbClr val="5D9732"/>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r>
              <a:rPr lang="en-US" sz="1000" b="1" kern="0" dirty="0">
                <a:solidFill>
                  <a:srgbClr val="5D9732"/>
                </a:solidFill>
                <a:latin typeface="Arial" panose="020B0604020202020204" pitchFamily="34" charset="0"/>
                <a:cs typeface="Arial" panose="020B0604020202020204" pitchFamily="34" charset="0"/>
              </a:rPr>
              <a:t>R</a:t>
            </a:r>
            <a:r>
              <a:rPr kumimoji="0" lang="en-US" sz="1000" b="1" i="0" u="none" strike="noStrike" kern="0" cap="none" spc="0" normalizeH="0" baseline="0" noProof="0" dirty="0" err="1">
                <a:ln>
                  <a:noFill/>
                </a:ln>
                <a:solidFill>
                  <a:srgbClr val="5D9732"/>
                </a:solidFill>
                <a:effectLst/>
                <a:uLnTx/>
                <a:uFillTx/>
                <a:latin typeface="Arial" panose="020B0604020202020204" pitchFamily="34" charset="0"/>
                <a:cs typeface="Arial" panose="020B0604020202020204" pitchFamily="34" charset="0"/>
              </a:rPr>
              <a:t>enewables</a:t>
            </a:r>
            <a:endParaRPr kumimoji="0" lang="en-US" sz="1000" b="1" i="0" u="none" strike="noStrike" kern="0" cap="none" spc="0" normalizeH="0" baseline="0" noProof="0" dirty="0">
              <a:ln>
                <a:noFill/>
              </a:ln>
              <a:solidFill>
                <a:srgbClr val="5D9732"/>
              </a:solidFill>
              <a:effectLst/>
              <a:uLnTx/>
              <a:uFillTx/>
              <a:latin typeface="Arial" panose="020B0604020202020204" pitchFamily="34" charset="0"/>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srgbClr val="0096D7"/>
              </a:solidFill>
              <a:effectLst/>
              <a:uLnTx/>
              <a:uFillTx/>
              <a:latin typeface="Arial" panose="020B0604020202020204" pitchFamily="34" charset="0"/>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srgbClr val="0096D7"/>
              </a:solidFill>
              <a:effectLst/>
              <a:uLnTx/>
              <a:uFillTx/>
              <a:latin typeface="Arial" panose="020B0604020202020204" pitchFamily="34" charset="0"/>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srgbClr val="0096D7"/>
              </a:solidFill>
              <a:effectLst/>
              <a:uLnTx/>
              <a:uFillTx/>
              <a:latin typeface="Arial" panose="020B0604020202020204" pitchFamily="34" charset="0"/>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lang="en-US" sz="1000" b="1" kern="0" dirty="0">
              <a:solidFill>
                <a:srgbClr val="0096D7"/>
              </a:solidFill>
              <a:latin typeface="Arial" panose="020B0604020202020204" pitchFamily="34" charset="0"/>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srgbClr val="0096D7"/>
              </a:solidFill>
              <a:effectLst/>
              <a:uLnTx/>
              <a:uFillTx/>
              <a:latin typeface="Arial" panose="020B0604020202020204" pitchFamily="34" charset="0"/>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0096D7"/>
                </a:solidFill>
                <a:effectLst/>
                <a:uLnTx/>
                <a:uFillTx/>
                <a:latin typeface="Arial" panose="020B0604020202020204" pitchFamily="34" charset="0"/>
                <a:cs typeface="Arial" panose="020B0604020202020204" pitchFamily="34" charset="0"/>
              </a:rPr>
              <a:t>Natural Gas</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5D9732"/>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Coal</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A33340"/>
                </a:solidFill>
                <a:effectLst/>
                <a:uLnTx/>
                <a:uFillTx/>
                <a:latin typeface="Arial" panose="020B0604020202020204" pitchFamily="34" charset="0"/>
                <a:ea typeface="+mn-ea"/>
                <a:cs typeface="Arial" panose="020B0604020202020204" pitchFamily="34" charset="0"/>
              </a:rPr>
              <a:t>Nuclear</a:t>
            </a:r>
          </a:p>
        </p:txBody>
      </p:sp>
      <p:sp>
        <p:nvSpPr>
          <p:cNvPr id="6" name="TextBox 5">
            <a:extLst>
              <a:ext uri="{FF2B5EF4-FFF2-40B4-BE49-F238E27FC236}">
                <a16:creationId xmlns:a16="http://schemas.microsoft.com/office/drawing/2014/main" id="{2FEBF4A9-BFDE-4C4A-9BCA-942CF80F5988}"/>
              </a:ext>
            </a:extLst>
          </p:cNvPr>
          <p:cNvSpPr txBox="1"/>
          <p:nvPr/>
        </p:nvSpPr>
        <p:spPr>
          <a:xfrm>
            <a:off x="534482" y="4316916"/>
            <a:ext cx="1905000" cy="152400"/>
          </a:xfrm>
          <a:prstGeom prst="rect">
            <a:avLst/>
          </a:prstGeom>
          <a:noFill/>
        </p:spPr>
        <p:txBody>
          <a:bodyPr wrap="square" lIns="0" tIns="0" rIns="0" bIns="0" rtlCol="0">
            <a:noAutofit/>
          </a:bodyPr>
          <a:lstStyle/>
          <a:p>
            <a:pPr>
              <a:lnSpc>
                <a:spcPct val="110000"/>
              </a:lnSpc>
              <a:spcBef>
                <a:spcPts val="0"/>
              </a:spcBef>
            </a:pPr>
            <a:r>
              <a:rPr lang="en-US" sz="600" i="1" dirty="0">
                <a:solidFill>
                  <a:schemeClr val="tx1"/>
                </a:solidFill>
                <a:latin typeface="+mn-lt"/>
                <a:ea typeface="Arial Unicode MS" panose="020B0604020202020204" pitchFamily="34" charset="-128"/>
                <a:cs typeface="Arial Unicode MS" panose="020B0604020202020204" pitchFamily="34" charset="-128"/>
              </a:rPr>
              <a:t>Source: EIA International Energy Outlook 2019 </a:t>
            </a:r>
          </a:p>
        </p:txBody>
      </p:sp>
      <p:sp>
        <p:nvSpPr>
          <p:cNvPr id="7" name="Rectangle 6">
            <a:extLst>
              <a:ext uri="{FF2B5EF4-FFF2-40B4-BE49-F238E27FC236}">
                <a16:creationId xmlns:a16="http://schemas.microsoft.com/office/drawing/2014/main" id="{949745DC-C7B7-413D-8927-144FEACA33F1}"/>
              </a:ext>
            </a:extLst>
          </p:cNvPr>
          <p:cNvSpPr/>
          <p:nvPr/>
        </p:nvSpPr>
        <p:spPr>
          <a:xfrm>
            <a:off x="4559710" y="742950"/>
            <a:ext cx="3502088" cy="630942"/>
          </a:xfrm>
          <a:prstGeom prst="rect">
            <a:avLst/>
          </a:prstGeom>
        </p:spPr>
        <p:txBody>
          <a:bodyPr wrap="square">
            <a:spAutoFit/>
          </a:bodyPr>
          <a:lstStyle/>
          <a:p>
            <a:r>
              <a:rPr lang="en-US" sz="1200" b="1" i="1" u="sng" dirty="0">
                <a:solidFill>
                  <a:srgbClr val="00646E"/>
                </a:solidFill>
                <a:latin typeface="Arial" pitchFamily="34" charset="0"/>
                <a:ea typeface="+mj-ea"/>
                <a:cs typeface="Arial" pitchFamily="34" charset="0"/>
              </a:rPr>
              <a:t>USA</a:t>
            </a:r>
          </a:p>
          <a:p>
            <a:r>
              <a:rPr lang="en-US" sz="1200" b="1" dirty="0">
                <a:solidFill>
                  <a:srgbClr val="00646E"/>
                </a:solidFill>
                <a:latin typeface="Arial" pitchFamily="34" charset="0"/>
                <a:ea typeface="+mj-ea"/>
                <a:cs typeface="Arial" pitchFamily="34" charset="0"/>
              </a:rPr>
              <a:t>Net electricity generation by fuel</a:t>
            </a:r>
          </a:p>
          <a:p>
            <a:r>
              <a:rPr lang="en-US" sz="1100" dirty="0">
                <a:solidFill>
                  <a:srgbClr val="00646E"/>
                </a:solidFill>
                <a:latin typeface="Arial" pitchFamily="34" charset="0"/>
                <a:ea typeface="+mj-ea"/>
                <a:cs typeface="Arial" pitchFamily="34" charset="0"/>
              </a:rPr>
              <a:t>Billion </a:t>
            </a:r>
            <a:r>
              <a:rPr lang="en-US" sz="1100" dirty="0" err="1">
                <a:solidFill>
                  <a:srgbClr val="00646E"/>
                </a:solidFill>
                <a:latin typeface="Arial" pitchFamily="34" charset="0"/>
                <a:ea typeface="+mj-ea"/>
                <a:cs typeface="Arial" pitchFamily="34" charset="0"/>
              </a:rPr>
              <a:t>kilowatthours</a:t>
            </a:r>
            <a:r>
              <a:rPr lang="en-US" sz="1100" dirty="0">
                <a:solidFill>
                  <a:srgbClr val="00646E"/>
                </a:solidFill>
                <a:latin typeface="Arial" pitchFamily="34" charset="0"/>
                <a:ea typeface="+mj-ea"/>
                <a:cs typeface="Arial" pitchFamily="34" charset="0"/>
              </a:rPr>
              <a:t> (Reference Case)</a:t>
            </a:r>
          </a:p>
        </p:txBody>
      </p:sp>
      <p:sp>
        <p:nvSpPr>
          <p:cNvPr id="8" name="TextBox 1">
            <a:extLst>
              <a:ext uri="{FF2B5EF4-FFF2-40B4-BE49-F238E27FC236}">
                <a16:creationId xmlns:a16="http://schemas.microsoft.com/office/drawing/2014/main" id="{A7D49FD1-A45F-4EF2-87FA-7471CC30E9DB}"/>
              </a:ext>
            </a:extLst>
          </p:cNvPr>
          <p:cNvSpPr txBox="1"/>
          <p:nvPr/>
        </p:nvSpPr>
        <p:spPr>
          <a:xfrm>
            <a:off x="8142877" y="1991239"/>
            <a:ext cx="988435" cy="2329077"/>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1" i="0" u="none" strike="noStrike" kern="0" cap="none" spc="0" normalizeH="0" baseline="0" noProof="0" dirty="0">
              <a:ln>
                <a:noFill/>
              </a:ln>
              <a:solidFill>
                <a:srgbClr val="5D9732"/>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r>
              <a:rPr lang="en-US" sz="1050" b="1" kern="0" dirty="0">
                <a:solidFill>
                  <a:srgbClr val="5D9732"/>
                </a:solidFill>
                <a:latin typeface="Arial" panose="020B0604020202020204" pitchFamily="34" charset="0"/>
                <a:cs typeface="Arial" panose="020B0604020202020204" pitchFamily="34" charset="0"/>
              </a:rPr>
              <a:t>R</a:t>
            </a:r>
            <a:r>
              <a:rPr kumimoji="0" lang="en-US" sz="1050" b="1" i="0" u="none" strike="noStrike" kern="0" cap="none" spc="0" normalizeH="0" baseline="0" noProof="0" dirty="0" err="1">
                <a:ln>
                  <a:noFill/>
                </a:ln>
                <a:solidFill>
                  <a:srgbClr val="5D9732"/>
                </a:solidFill>
                <a:effectLst/>
                <a:uLnTx/>
                <a:uFillTx/>
                <a:latin typeface="Arial" panose="020B0604020202020204" pitchFamily="34" charset="0"/>
                <a:cs typeface="Arial" panose="020B0604020202020204" pitchFamily="34" charset="0"/>
              </a:rPr>
              <a:t>enewables</a:t>
            </a:r>
            <a:endParaRPr kumimoji="0" lang="en-US" sz="1050" b="1" i="0" u="none" strike="noStrike" kern="0" cap="none" spc="0" normalizeH="0" baseline="0" noProof="0" dirty="0">
              <a:ln>
                <a:noFill/>
              </a:ln>
              <a:solidFill>
                <a:srgbClr val="5D9732"/>
              </a:solidFill>
              <a:effectLst/>
              <a:uLnTx/>
              <a:uFillTx/>
              <a:latin typeface="Arial" panose="020B0604020202020204" pitchFamily="34" charset="0"/>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1" i="0" u="none" strike="noStrike" kern="0" cap="none" spc="0" normalizeH="0" baseline="0" noProof="0" dirty="0">
              <a:ln>
                <a:noFill/>
              </a:ln>
              <a:solidFill>
                <a:srgbClr val="0096D7"/>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1" i="0" u="none" strike="noStrike" kern="0" cap="none" spc="0" normalizeH="0" baseline="0" noProof="0" dirty="0">
              <a:ln>
                <a:noFill/>
              </a:ln>
              <a:solidFill>
                <a:srgbClr val="0096D7"/>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1" i="0" u="none" strike="noStrike" kern="0" cap="none" spc="0" normalizeH="0" baseline="0" noProof="0" dirty="0">
              <a:ln>
                <a:noFill/>
              </a:ln>
              <a:solidFill>
                <a:srgbClr val="0096D7"/>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0096D7"/>
                </a:solidFill>
                <a:effectLst/>
                <a:uLnTx/>
                <a:uFillTx/>
                <a:latin typeface="Arial" panose="020B0604020202020204" pitchFamily="34" charset="0"/>
                <a:ea typeface="+mn-ea"/>
                <a:cs typeface="Arial" panose="020B0604020202020204" pitchFamily="34" charset="0"/>
              </a:rPr>
              <a:t>Natural Gas</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1" i="0" u="none" strike="noStrike" kern="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1" i="0" u="none" strike="noStrike" kern="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5D9732"/>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5D9732"/>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Coal</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1"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A33340"/>
                </a:solidFill>
                <a:effectLst/>
                <a:uLnTx/>
                <a:uFillTx/>
                <a:latin typeface="Arial" panose="020B0604020202020204" pitchFamily="34" charset="0"/>
                <a:ea typeface="+mn-ea"/>
                <a:cs typeface="Arial" panose="020B0604020202020204" pitchFamily="34" charset="0"/>
              </a:rPr>
              <a:t>Nuclear</a:t>
            </a:r>
            <a:endParaRPr kumimoji="0" lang="en-US" b="1" i="0" u="none" strike="noStrike" kern="0" cap="none" spc="0" normalizeH="0" baseline="0" noProof="0" dirty="0">
              <a:ln>
                <a:noFill/>
              </a:ln>
              <a:solidFill>
                <a:srgbClr val="A33340"/>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3466F715-E55E-4B21-B303-4FB96DCBD381}"/>
              </a:ext>
            </a:extLst>
          </p:cNvPr>
          <p:cNvSpPr txBox="1"/>
          <p:nvPr/>
        </p:nvSpPr>
        <p:spPr>
          <a:xfrm>
            <a:off x="5029200" y="4346445"/>
            <a:ext cx="1905000" cy="152400"/>
          </a:xfrm>
          <a:prstGeom prst="rect">
            <a:avLst/>
          </a:prstGeom>
          <a:noFill/>
        </p:spPr>
        <p:txBody>
          <a:bodyPr wrap="square" lIns="0" tIns="0" rIns="0" bIns="0" rtlCol="0">
            <a:noAutofit/>
          </a:bodyPr>
          <a:lstStyle/>
          <a:p>
            <a:pPr>
              <a:lnSpc>
                <a:spcPct val="110000"/>
              </a:lnSpc>
              <a:spcBef>
                <a:spcPts val="0"/>
              </a:spcBef>
            </a:pPr>
            <a:r>
              <a:rPr lang="en-US" sz="600" i="1" dirty="0">
                <a:solidFill>
                  <a:schemeClr val="tx1"/>
                </a:solidFill>
                <a:latin typeface="+mn-lt"/>
                <a:ea typeface="Arial Unicode MS" panose="020B0604020202020204" pitchFamily="34" charset="-128"/>
                <a:cs typeface="Arial Unicode MS" panose="020B0604020202020204" pitchFamily="34" charset="-128"/>
              </a:rPr>
              <a:t>Source: EIA </a:t>
            </a:r>
            <a:r>
              <a:rPr lang="en-US" sz="600" i="1" dirty="0">
                <a:ea typeface="Arial Unicode MS" panose="020B0604020202020204" pitchFamily="34" charset="-128"/>
                <a:cs typeface="Arial Unicode MS" panose="020B0604020202020204" pitchFamily="34" charset="-128"/>
              </a:rPr>
              <a:t>Long Term </a:t>
            </a:r>
            <a:r>
              <a:rPr lang="en-US" sz="600" i="1" dirty="0">
                <a:solidFill>
                  <a:schemeClr val="tx1"/>
                </a:solidFill>
                <a:latin typeface="+mn-lt"/>
                <a:ea typeface="Arial Unicode MS" panose="020B0604020202020204" pitchFamily="34" charset="-128"/>
                <a:cs typeface="Arial Unicode MS" panose="020B0604020202020204" pitchFamily="34" charset="-128"/>
              </a:rPr>
              <a:t>Energy Outlook 2019 </a:t>
            </a:r>
          </a:p>
        </p:txBody>
      </p:sp>
      <p:graphicFrame>
        <p:nvGraphicFramePr>
          <p:cNvPr id="10" name="Chart 9">
            <a:extLst>
              <a:ext uri="{FF2B5EF4-FFF2-40B4-BE49-F238E27FC236}">
                <a16:creationId xmlns:a16="http://schemas.microsoft.com/office/drawing/2014/main" id="{1913B044-2C35-4BB2-B058-214F6C5F03E9}"/>
              </a:ext>
            </a:extLst>
          </p:cNvPr>
          <p:cNvGraphicFramePr>
            <a:graphicFrameLocks/>
          </p:cNvGraphicFramePr>
          <p:nvPr>
            <p:extLst>
              <p:ext uri="{D42A27DB-BD31-4B8C-83A1-F6EECF244321}">
                <p14:modId xmlns:p14="http://schemas.microsoft.com/office/powerpoint/2010/main" val="2049356397"/>
              </p:ext>
            </p:extLst>
          </p:nvPr>
        </p:nvGraphicFramePr>
        <p:xfrm>
          <a:off x="4572000" y="1410116"/>
          <a:ext cx="3570877" cy="2900105"/>
        </p:xfrm>
        <a:graphic>
          <a:graphicData uri="http://schemas.openxmlformats.org/drawingml/2006/chart">
            <c:chart xmlns:c="http://schemas.openxmlformats.org/drawingml/2006/chart" xmlns:r="http://schemas.openxmlformats.org/officeDocument/2006/relationships" r:id="rId9"/>
          </a:graphicData>
        </a:graphic>
      </p:graphicFrame>
      <p:cxnSp>
        <p:nvCxnSpPr>
          <p:cNvPr id="11" name="Straight Connector 10">
            <a:extLst>
              <a:ext uri="{FF2B5EF4-FFF2-40B4-BE49-F238E27FC236}">
                <a16:creationId xmlns:a16="http://schemas.microsoft.com/office/drawing/2014/main" id="{6F71879E-9BA3-4609-A0AC-FE9BA020D97A}"/>
              </a:ext>
            </a:extLst>
          </p:cNvPr>
          <p:cNvCxnSpPr/>
          <p:nvPr/>
        </p:nvCxnSpPr>
        <p:spPr bwMode="auto">
          <a:xfrm>
            <a:off x="5779400" y="1410116"/>
            <a:ext cx="0" cy="2738185"/>
          </a:xfrm>
          <a:prstGeom prst="line">
            <a:avLst/>
          </a:prstGeom>
          <a:solidFill>
            <a:schemeClr val="tx2"/>
          </a:solidFill>
          <a:ln w="25400" cap="flat" cmpd="sng" algn="ctr">
            <a:solidFill>
              <a:srgbClr val="B9B9A5"/>
            </a:solidFill>
            <a:prstDash val="dash"/>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4" name="Rectangle 4">
            <a:extLst>
              <a:ext uri="{FF2B5EF4-FFF2-40B4-BE49-F238E27FC236}">
                <a16:creationId xmlns:a16="http://schemas.microsoft.com/office/drawing/2014/main" id="{39D7E3AB-DC78-46EA-AAC2-DC3A4CFDDCE4}"/>
              </a:ext>
            </a:extLst>
          </p:cNvPr>
          <p:cNvSpPr>
            <a:spLocks noChangeArrowheads="1"/>
          </p:cNvSpPr>
          <p:nvPr/>
        </p:nvSpPr>
        <p:spPr bwMode="auto">
          <a:xfrm>
            <a:off x="178210" y="4535069"/>
            <a:ext cx="8763000" cy="410013"/>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p:spPr>
        <p:txBody>
          <a:bodyPr lIns="0" tIns="0" rIns="0" bIns="0" anchor="ctr">
            <a:noAutofit/>
          </a:bodyPr>
          <a:lstStyle>
            <a:lvl1pPr eaLnBrk="0" hangingPunct="0">
              <a:lnSpc>
                <a:spcPct val="110000"/>
              </a:lnSpc>
              <a:defRPr sz="1600" b="1">
                <a:solidFill>
                  <a:schemeClr val="tx1"/>
                </a:solidFill>
                <a:latin typeface="Arial" pitchFamily="34" charset="0"/>
              </a:defRPr>
            </a:lvl1pPr>
            <a:lvl2pPr marL="742950" indent="-285750" eaLnBrk="0" hangingPunct="0">
              <a:lnSpc>
                <a:spcPct val="110000"/>
              </a:lnSpc>
              <a:buClr>
                <a:srgbClr val="006487"/>
              </a:buClr>
              <a:buFont typeface="Arial" pitchFamily="34" charset="0"/>
              <a:buChar char="♦"/>
              <a:defRPr sz="1600">
                <a:solidFill>
                  <a:schemeClr val="tx1"/>
                </a:solidFill>
                <a:latin typeface="Arial" pitchFamily="34" charset="0"/>
              </a:defRPr>
            </a:lvl2pPr>
            <a:lvl3pPr marL="1143000" indent="-228600" eaLnBrk="0" hangingPunct="0">
              <a:lnSpc>
                <a:spcPct val="110000"/>
              </a:lnSpc>
              <a:buClr>
                <a:srgbClr val="006487"/>
              </a:buClr>
              <a:buFont typeface="Arial" pitchFamily="34" charset="0"/>
              <a:buChar char="•"/>
              <a:defRPr sz="1600">
                <a:solidFill>
                  <a:schemeClr val="tx1"/>
                </a:solidFill>
                <a:latin typeface="Arial" pitchFamily="34" charset="0"/>
              </a:defRPr>
            </a:lvl3pPr>
            <a:lvl4pPr marL="1600200" indent="-228600" eaLnBrk="0" hangingPunct="0">
              <a:lnSpc>
                <a:spcPct val="110000"/>
              </a:lnSpc>
              <a:buClr>
                <a:srgbClr val="006487"/>
              </a:buClr>
              <a:buFont typeface="Arial" pitchFamily="34" charset="0"/>
              <a:buChar char="–"/>
              <a:defRPr sz="1600">
                <a:solidFill>
                  <a:schemeClr val="tx1"/>
                </a:solidFill>
                <a:latin typeface="Arial" pitchFamily="34" charset="0"/>
              </a:defRPr>
            </a:lvl4pPr>
            <a:lvl5pPr marL="2057400" indent="-228600" eaLnBrk="0" hangingPunct="0">
              <a:lnSpc>
                <a:spcPct val="110000"/>
              </a:lnSpc>
              <a:buClr>
                <a:srgbClr val="006487"/>
              </a:buClr>
              <a:buFont typeface="Arial" pitchFamily="34" charset="0"/>
              <a:buChar char="→"/>
              <a:defRPr sz="1600">
                <a:solidFill>
                  <a:schemeClr val="tx1"/>
                </a:solidFill>
                <a:latin typeface="Arial" pitchFamily="34" charset="0"/>
              </a:defRPr>
            </a:lvl5pPr>
            <a:lvl6pPr marL="2514600" indent="-228600" eaLnBrk="0" fontAlgn="base" hangingPunct="0">
              <a:lnSpc>
                <a:spcPct val="110000"/>
              </a:lnSpc>
              <a:spcBef>
                <a:spcPct val="0"/>
              </a:spcBef>
              <a:spcAft>
                <a:spcPct val="0"/>
              </a:spcAft>
              <a:buClr>
                <a:srgbClr val="006487"/>
              </a:buClr>
              <a:buFont typeface="Arial" pitchFamily="34" charset="0"/>
              <a:buChar char="→"/>
              <a:defRPr sz="1600">
                <a:solidFill>
                  <a:schemeClr val="tx1"/>
                </a:solidFill>
                <a:latin typeface="Arial" pitchFamily="34" charset="0"/>
              </a:defRPr>
            </a:lvl6pPr>
            <a:lvl7pPr marL="2971800" indent="-228600" eaLnBrk="0" fontAlgn="base" hangingPunct="0">
              <a:lnSpc>
                <a:spcPct val="110000"/>
              </a:lnSpc>
              <a:spcBef>
                <a:spcPct val="0"/>
              </a:spcBef>
              <a:spcAft>
                <a:spcPct val="0"/>
              </a:spcAft>
              <a:buClr>
                <a:srgbClr val="006487"/>
              </a:buClr>
              <a:buFont typeface="Arial" pitchFamily="34" charset="0"/>
              <a:buChar char="→"/>
              <a:defRPr sz="1600">
                <a:solidFill>
                  <a:schemeClr val="tx1"/>
                </a:solidFill>
                <a:latin typeface="Arial" pitchFamily="34" charset="0"/>
              </a:defRPr>
            </a:lvl7pPr>
            <a:lvl8pPr marL="3429000" indent="-228600" eaLnBrk="0" fontAlgn="base" hangingPunct="0">
              <a:lnSpc>
                <a:spcPct val="110000"/>
              </a:lnSpc>
              <a:spcBef>
                <a:spcPct val="0"/>
              </a:spcBef>
              <a:spcAft>
                <a:spcPct val="0"/>
              </a:spcAft>
              <a:buClr>
                <a:srgbClr val="006487"/>
              </a:buClr>
              <a:buFont typeface="Arial" pitchFamily="34" charset="0"/>
              <a:buChar char="→"/>
              <a:defRPr sz="1600">
                <a:solidFill>
                  <a:schemeClr val="tx1"/>
                </a:solidFill>
                <a:latin typeface="Arial" pitchFamily="34" charset="0"/>
              </a:defRPr>
            </a:lvl8pPr>
            <a:lvl9pPr marL="3886200" indent="-228600" eaLnBrk="0" fontAlgn="base" hangingPunct="0">
              <a:lnSpc>
                <a:spcPct val="110000"/>
              </a:lnSpc>
              <a:spcBef>
                <a:spcPct val="0"/>
              </a:spcBef>
              <a:spcAft>
                <a:spcPct val="0"/>
              </a:spcAft>
              <a:buClr>
                <a:srgbClr val="006487"/>
              </a:buClr>
              <a:buFont typeface="Arial" pitchFamily="34" charset="0"/>
              <a:buChar char="→"/>
              <a:defRPr sz="1600">
                <a:solidFill>
                  <a:schemeClr val="tx1"/>
                </a:solidFill>
                <a:latin typeface="Arial" pitchFamily="34" charset="0"/>
              </a:defRPr>
            </a:lvl9pPr>
          </a:lstStyle>
          <a:p>
            <a:pPr algn="ctr"/>
            <a:r>
              <a:rPr lang="en-US" dirty="0">
                <a:solidFill>
                  <a:schemeClr val="bg1"/>
                </a:solidFill>
              </a:rPr>
              <a:t>To meet the aspirations of a decarbonized world, innovative technology is required</a:t>
            </a:r>
          </a:p>
        </p:txBody>
      </p:sp>
    </p:spTree>
    <p:extLst>
      <p:ext uri="{BB962C8B-B14F-4D97-AF65-F5344CB8AC3E}">
        <p14:creationId xmlns:p14="http://schemas.microsoft.com/office/powerpoint/2010/main" val="35629879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52DC772A-8C39-442C-851C-564EBD83A959}"/>
              </a:ext>
            </a:extLst>
          </p:cNvPr>
          <p:cNvGraphicFramePr>
            <a:graphicFrameLocks noChangeAspect="1"/>
          </p:cNvGraphicFramePr>
          <p:nvPr>
            <p:custDataLst>
              <p:tags r:id="rId2"/>
            </p:custDataLst>
            <p:extLst>
              <p:ext uri="{D42A27DB-BD31-4B8C-83A1-F6EECF244321}">
                <p14:modId xmlns:p14="http://schemas.microsoft.com/office/powerpoint/2010/main" val="24769321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2321" name="think-cell Slide" r:id="rId7" imgW="270" imgH="270" progId="TCLayout.ActiveDocument.1">
                  <p:embed/>
                </p:oleObj>
              </mc:Choice>
              <mc:Fallback>
                <p:oleObj name="think-cell Slide" r:id="rId7" imgW="270" imgH="270" progId="TCLayout.ActiveDocument.1">
                  <p:embed/>
                  <p:pic>
                    <p:nvPicPr>
                      <p:cNvPr id="2" name="Object 1" hidden="1">
                        <a:extLst>
                          <a:ext uri="{FF2B5EF4-FFF2-40B4-BE49-F238E27FC236}">
                            <a16:creationId xmlns:a16="http://schemas.microsoft.com/office/drawing/2014/main" id="{52DC772A-8C39-442C-851C-564EBD83A959}"/>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0F842086-CC46-40FA-8970-1BD8FDEF9830}"/>
              </a:ext>
            </a:extLst>
          </p:cNvPr>
          <p:cNvSpPr/>
          <p:nvPr>
            <p:custDataLst>
              <p:tags r:id="rId3"/>
            </p:custDataLst>
          </p:nvPr>
        </p:nvSpPr>
        <p:spPr bwMode="auto">
          <a:xfrm>
            <a:off x="0" y="0"/>
            <a:ext cx="158750" cy="15875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numCol="1" spcCol="0" rtlCol="0" anchor="ctr">
            <a:noAutofit/>
          </a:bodyPr>
          <a:lstStyle/>
          <a:p>
            <a:pPr algn="ctr">
              <a:lnSpc>
                <a:spcPct val="110000"/>
              </a:lnSpc>
              <a:spcBef>
                <a:spcPct val="0"/>
              </a:spcBef>
              <a:buFont typeface="Wingdings" charset="0"/>
              <a:buNone/>
            </a:pPr>
            <a:endParaRPr lang="en-US" sz="2800" b="1" dirty="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12" name="object 12"/>
          <p:cNvSpPr/>
          <p:nvPr/>
        </p:nvSpPr>
        <p:spPr>
          <a:xfrm>
            <a:off x="2380" y="1341"/>
            <a:ext cx="9143810" cy="1048147"/>
          </a:xfrm>
          <a:prstGeom prst="rect">
            <a:avLst/>
          </a:prstGeom>
          <a:blipFill>
            <a:blip r:embed="rId9" cstate="print"/>
            <a:stretch>
              <a:fillRect/>
            </a:stretch>
          </a:blipFill>
        </p:spPr>
        <p:txBody>
          <a:bodyPr wrap="square" lIns="0" tIns="0" rIns="0" bIns="0" rtlCol="0"/>
          <a:lstStyle/>
          <a:p>
            <a:endParaRPr sz="1499">
              <a:solidFill>
                <a:schemeClr val="bg1"/>
              </a:solidFill>
              <a:latin typeface="Calibri"/>
            </a:endParaRPr>
          </a:p>
        </p:txBody>
      </p:sp>
      <p:sp>
        <p:nvSpPr>
          <p:cNvPr id="11" name="object 11"/>
          <p:cNvSpPr/>
          <p:nvPr/>
        </p:nvSpPr>
        <p:spPr>
          <a:xfrm>
            <a:off x="-2189" y="-47568"/>
            <a:ext cx="9143809" cy="5142160"/>
          </a:xfrm>
          <a:prstGeom prst="rect">
            <a:avLst/>
          </a:prstGeom>
          <a:blipFill>
            <a:blip r:embed="rId10" cstate="print"/>
            <a:stretch>
              <a:fillRect/>
            </a:stretch>
          </a:blipFill>
        </p:spPr>
        <p:txBody>
          <a:bodyPr wrap="square" lIns="0" tIns="0" rIns="0" bIns="0" rtlCol="0"/>
          <a:lstStyle/>
          <a:p>
            <a:endParaRPr sz="1349">
              <a:solidFill>
                <a:prstClr val="black"/>
              </a:solidFill>
              <a:latin typeface="Calibri"/>
            </a:endParaRPr>
          </a:p>
        </p:txBody>
      </p:sp>
      <p:grpSp>
        <p:nvGrpSpPr>
          <p:cNvPr id="49" name="Group 33">
            <a:extLst>
              <a:ext uri="{FF2B5EF4-FFF2-40B4-BE49-F238E27FC236}">
                <a16:creationId xmlns:a16="http://schemas.microsoft.com/office/drawing/2014/main" id="{287178AF-0B09-4E6B-9EBC-4A52508EF6B0}"/>
              </a:ext>
            </a:extLst>
          </p:cNvPr>
          <p:cNvGrpSpPr>
            <a:grpSpLocks noChangeAspect="1"/>
          </p:cNvGrpSpPr>
          <p:nvPr/>
        </p:nvGrpSpPr>
        <p:grpSpPr bwMode="gray">
          <a:xfrm>
            <a:off x="7162642" y="244100"/>
            <a:ext cx="1618407" cy="685443"/>
            <a:chOff x="6019" y="204"/>
            <a:chExt cx="1360" cy="576"/>
          </a:xfrm>
        </p:grpSpPr>
        <p:sp>
          <p:nvSpPr>
            <p:cNvPr id="55" name="AutoShape 32">
              <a:extLst>
                <a:ext uri="{FF2B5EF4-FFF2-40B4-BE49-F238E27FC236}">
                  <a16:creationId xmlns:a16="http://schemas.microsoft.com/office/drawing/2014/main" id="{D82A01AC-E675-4651-898B-BF31FE376F45}"/>
                </a:ext>
              </a:extLst>
            </p:cNvPr>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59" name="Rectangle 34">
              <a:extLst>
                <a:ext uri="{FF2B5EF4-FFF2-40B4-BE49-F238E27FC236}">
                  <a16:creationId xmlns:a16="http://schemas.microsoft.com/office/drawing/2014/main" id="{816AC104-BA25-40CC-A302-F089EDAF1FF9}"/>
                </a:ext>
              </a:extLst>
            </p:cNvPr>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0" name="Freeform 35">
              <a:extLst>
                <a:ext uri="{FF2B5EF4-FFF2-40B4-BE49-F238E27FC236}">
                  <a16:creationId xmlns:a16="http://schemas.microsoft.com/office/drawing/2014/main" id="{1C34D9B7-6BD4-43C5-B35E-0B06D35C15A3}"/>
                </a:ext>
              </a:extLst>
            </p:cNvPr>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1" name="Freeform 36">
              <a:extLst>
                <a:ext uri="{FF2B5EF4-FFF2-40B4-BE49-F238E27FC236}">
                  <a16:creationId xmlns:a16="http://schemas.microsoft.com/office/drawing/2014/main" id="{A670FB71-81F3-4EC5-86DF-813697F86158}"/>
                </a:ext>
              </a:extLst>
            </p:cNvPr>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2" name="Freeform 37">
              <a:extLst>
                <a:ext uri="{FF2B5EF4-FFF2-40B4-BE49-F238E27FC236}">
                  <a16:creationId xmlns:a16="http://schemas.microsoft.com/office/drawing/2014/main" id="{209C07B5-BFE4-45E0-897A-5EFD04DD3B7C}"/>
                </a:ext>
              </a:extLst>
            </p:cNvPr>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3" name="Freeform 38">
              <a:extLst>
                <a:ext uri="{FF2B5EF4-FFF2-40B4-BE49-F238E27FC236}">
                  <a16:creationId xmlns:a16="http://schemas.microsoft.com/office/drawing/2014/main" id="{A6E83EE1-B11A-480E-9CA5-90F17F8E8E93}"/>
                </a:ext>
              </a:extLst>
            </p:cNvPr>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4" name="Freeform 39">
              <a:extLst>
                <a:ext uri="{FF2B5EF4-FFF2-40B4-BE49-F238E27FC236}">
                  <a16:creationId xmlns:a16="http://schemas.microsoft.com/office/drawing/2014/main" id="{BE93C062-9CD3-4212-A111-D7BBB4F3F30B}"/>
                </a:ext>
              </a:extLst>
            </p:cNvPr>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5" name="Freeform 40">
              <a:extLst>
                <a:ext uri="{FF2B5EF4-FFF2-40B4-BE49-F238E27FC236}">
                  <a16:creationId xmlns:a16="http://schemas.microsoft.com/office/drawing/2014/main" id="{37618134-15AB-4652-B6FD-CA462D6EE391}"/>
                </a:ext>
              </a:extLst>
            </p:cNvPr>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6" name="Freeform 41">
              <a:extLst>
                <a:ext uri="{FF2B5EF4-FFF2-40B4-BE49-F238E27FC236}">
                  <a16:creationId xmlns:a16="http://schemas.microsoft.com/office/drawing/2014/main" id="{CAEEAF1E-76CE-4BD1-BBCE-A52763D37733}"/>
                </a:ext>
              </a:extLst>
            </p:cNvPr>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7" name="Freeform 42">
              <a:extLst>
                <a:ext uri="{FF2B5EF4-FFF2-40B4-BE49-F238E27FC236}">
                  <a16:creationId xmlns:a16="http://schemas.microsoft.com/office/drawing/2014/main" id="{4EBAF771-0396-45C9-9DAC-068E5D5EA15B}"/>
                </a:ext>
              </a:extLst>
            </p:cNvPr>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8" name="Freeform 43">
              <a:extLst>
                <a:ext uri="{FF2B5EF4-FFF2-40B4-BE49-F238E27FC236}">
                  <a16:creationId xmlns:a16="http://schemas.microsoft.com/office/drawing/2014/main" id="{10F88D64-C9CA-4F2D-98AE-6A362AA6BD7C}"/>
                </a:ext>
              </a:extLst>
            </p:cNvPr>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69" name="Freeform 44">
              <a:extLst>
                <a:ext uri="{FF2B5EF4-FFF2-40B4-BE49-F238E27FC236}">
                  <a16:creationId xmlns:a16="http://schemas.microsoft.com/office/drawing/2014/main" id="{FDD70B75-D3E4-4D3F-853E-ABAAE0FA2C69}"/>
                </a:ext>
              </a:extLst>
            </p:cNvPr>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0" name="Freeform 45">
              <a:extLst>
                <a:ext uri="{FF2B5EF4-FFF2-40B4-BE49-F238E27FC236}">
                  <a16:creationId xmlns:a16="http://schemas.microsoft.com/office/drawing/2014/main" id="{4B0790CA-6A4D-4C15-9EF3-55DFF1678897}"/>
                </a:ext>
              </a:extLst>
            </p:cNvPr>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1" name="Freeform 46">
              <a:extLst>
                <a:ext uri="{FF2B5EF4-FFF2-40B4-BE49-F238E27FC236}">
                  <a16:creationId xmlns:a16="http://schemas.microsoft.com/office/drawing/2014/main" id="{3D203901-19EF-4F62-A893-AE9257C67C12}"/>
                </a:ext>
              </a:extLst>
            </p:cNvPr>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2" name="Freeform 47">
              <a:extLst>
                <a:ext uri="{FF2B5EF4-FFF2-40B4-BE49-F238E27FC236}">
                  <a16:creationId xmlns:a16="http://schemas.microsoft.com/office/drawing/2014/main" id="{4A216255-E5F3-4E5E-901F-A46C06A9F2DB}"/>
                </a:ext>
              </a:extLst>
            </p:cNvPr>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3" name="Freeform 48">
              <a:extLst>
                <a:ext uri="{FF2B5EF4-FFF2-40B4-BE49-F238E27FC236}">
                  <a16:creationId xmlns:a16="http://schemas.microsoft.com/office/drawing/2014/main" id="{5A51F520-4052-4AE2-A492-BB024E7E776E}"/>
                </a:ext>
              </a:extLst>
            </p:cNvPr>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4" name="Freeform 49">
              <a:extLst>
                <a:ext uri="{FF2B5EF4-FFF2-40B4-BE49-F238E27FC236}">
                  <a16:creationId xmlns:a16="http://schemas.microsoft.com/office/drawing/2014/main" id="{8B7C0C95-3718-47DA-84F5-D55AC8BF3E29}"/>
                </a:ext>
              </a:extLst>
            </p:cNvPr>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5" name="Freeform 50">
              <a:extLst>
                <a:ext uri="{FF2B5EF4-FFF2-40B4-BE49-F238E27FC236}">
                  <a16:creationId xmlns:a16="http://schemas.microsoft.com/office/drawing/2014/main" id="{57AB97BB-4710-411C-AFCC-700FB35E7E35}"/>
                </a:ext>
              </a:extLst>
            </p:cNvPr>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6" name="Freeform 51">
              <a:extLst>
                <a:ext uri="{FF2B5EF4-FFF2-40B4-BE49-F238E27FC236}">
                  <a16:creationId xmlns:a16="http://schemas.microsoft.com/office/drawing/2014/main" id="{4F427FD6-E4E3-4730-9B8E-1FEDC43465F2}"/>
                </a:ext>
              </a:extLst>
            </p:cNvPr>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7" name="Freeform 52">
              <a:extLst>
                <a:ext uri="{FF2B5EF4-FFF2-40B4-BE49-F238E27FC236}">
                  <a16:creationId xmlns:a16="http://schemas.microsoft.com/office/drawing/2014/main" id="{FCCC0A26-7AB7-4B64-A88D-53FD8DFA3E6F}"/>
                </a:ext>
              </a:extLst>
            </p:cNvPr>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8" name="Freeform 53">
              <a:extLst>
                <a:ext uri="{FF2B5EF4-FFF2-40B4-BE49-F238E27FC236}">
                  <a16:creationId xmlns:a16="http://schemas.microsoft.com/office/drawing/2014/main" id="{70486701-6485-4F8C-91EC-215E9CCF1BC2}"/>
                </a:ext>
              </a:extLst>
            </p:cNvPr>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79" name="Freeform 54">
              <a:extLst>
                <a:ext uri="{FF2B5EF4-FFF2-40B4-BE49-F238E27FC236}">
                  <a16:creationId xmlns:a16="http://schemas.microsoft.com/office/drawing/2014/main" id="{1D95EF82-E2BC-47E2-AC48-D36BB73B482A}"/>
                </a:ext>
              </a:extLst>
            </p:cNvPr>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80" name="Freeform 55">
              <a:extLst>
                <a:ext uri="{FF2B5EF4-FFF2-40B4-BE49-F238E27FC236}">
                  <a16:creationId xmlns:a16="http://schemas.microsoft.com/office/drawing/2014/main" id="{C9581F30-2451-4571-B692-C12960AE6B2B}"/>
                </a:ext>
              </a:extLst>
            </p:cNvPr>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81" name="Freeform 56">
              <a:extLst>
                <a:ext uri="{FF2B5EF4-FFF2-40B4-BE49-F238E27FC236}">
                  <a16:creationId xmlns:a16="http://schemas.microsoft.com/office/drawing/2014/main" id="{F7C42763-29A4-4292-AC96-73254E9F680B}"/>
                </a:ext>
              </a:extLst>
            </p:cNvPr>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82" name="Freeform 57">
              <a:extLst>
                <a:ext uri="{FF2B5EF4-FFF2-40B4-BE49-F238E27FC236}">
                  <a16:creationId xmlns:a16="http://schemas.microsoft.com/office/drawing/2014/main" id="{68C93359-9435-4023-8EFF-E0D1A1A5FD19}"/>
                </a:ext>
              </a:extLst>
            </p:cNvPr>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83" name="Freeform 58">
              <a:extLst>
                <a:ext uri="{FF2B5EF4-FFF2-40B4-BE49-F238E27FC236}">
                  <a16:creationId xmlns:a16="http://schemas.microsoft.com/office/drawing/2014/main" id="{A43F5465-7CF1-42C4-A255-7AE18BE5FD01}"/>
                </a:ext>
              </a:extLst>
            </p:cNvPr>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84" name="Freeform 59">
              <a:extLst>
                <a:ext uri="{FF2B5EF4-FFF2-40B4-BE49-F238E27FC236}">
                  <a16:creationId xmlns:a16="http://schemas.microsoft.com/office/drawing/2014/main" id="{4DF772F0-BB48-4356-9889-088D3EA12C7B}"/>
                </a:ext>
              </a:extLst>
            </p:cNvPr>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grpSp>
      <p:sp>
        <p:nvSpPr>
          <p:cNvPr id="85" name="cdtTextBox 11 Id18">
            <a:extLst>
              <a:ext uri="{FF2B5EF4-FFF2-40B4-BE49-F238E27FC236}">
                <a16:creationId xmlns:a16="http://schemas.microsoft.com/office/drawing/2014/main" id="{518344ED-4528-410D-9291-45E78812CDCD}"/>
              </a:ext>
            </a:extLst>
          </p:cNvPr>
          <p:cNvSpPr txBox="1"/>
          <p:nvPr>
            <p:custDataLst>
              <p:tags r:id="rId4"/>
            </p:custDataLst>
          </p:nvPr>
        </p:nvSpPr>
        <p:spPr>
          <a:xfrm>
            <a:off x="1" y="4947092"/>
            <a:ext cx="1323275" cy="195218"/>
          </a:xfrm>
          <a:prstGeom prst="rect">
            <a:avLst/>
          </a:prstGeom>
          <a:noFill/>
        </p:spPr>
        <p:txBody>
          <a:bodyPr wrap="square" lIns="469556" tIns="0" rIns="0" bIns="86355" rtlCol="0" anchor="t" anchorCtr="0">
            <a:noAutofit/>
          </a:bodyPr>
          <a:lstStyle/>
          <a:p>
            <a:pPr>
              <a:lnSpc>
                <a:spcPct val="110000"/>
              </a:lnSpc>
            </a:pPr>
            <a:r>
              <a:rPr lang="de-DE" sz="749" dirty="0">
                <a:solidFill>
                  <a:schemeClr val="bg1"/>
                </a:solidFill>
              </a:rPr>
              <a:t>Page </a:t>
            </a:r>
            <a:fld id="{91E7552C-A157-4A4F-8E99-698C0325FC94}" type="slidenum">
              <a:rPr lang="de-DE" sz="749">
                <a:solidFill>
                  <a:schemeClr val="bg1"/>
                </a:solidFill>
              </a:rPr>
              <a:pPr>
                <a:lnSpc>
                  <a:spcPct val="110000"/>
                </a:lnSpc>
              </a:pPr>
              <a:t>7</a:t>
            </a:fld>
            <a:endParaRPr lang="de-DE" sz="749" dirty="0">
              <a:solidFill>
                <a:schemeClr val="bg1"/>
              </a:solidFill>
            </a:endParaRPr>
          </a:p>
        </p:txBody>
      </p:sp>
      <p:sp>
        <p:nvSpPr>
          <p:cNvPr id="40" name="object 2">
            <a:extLst>
              <a:ext uri="{FF2B5EF4-FFF2-40B4-BE49-F238E27FC236}">
                <a16:creationId xmlns:a16="http://schemas.microsoft.com/office/drawing/2014/main" id="{5E77F9AC-5C07-4272-B55F-BC0BEE1B7C4B}"/>
              </a:ext>
            </a:extLst>
          </p:cNvPr>
          <p:cNvSpPr/>
          <p:nvPr/>
        </p:nvSpPr>
        <p:spPr>
          <a:xfrm>
            <a:off x="405505" y="1276350"/>
            <a:ext cx="8328419" cy="2091600"/>
          </a:xfrm>
          <a:prstGeom prst="rect">
            <a:avLst/>
          </a:prstGeom>
          <a:blipFill dpi="0" rotWithShape="1">
            <a:blip r:embed="rId11" cstate="print">
              <a:alphaModFix amt="84000"/>
            </a:blip>
            <a:srcRect/>
            <a:stretch>
              <a:fillRect l="-16978" t="-56866" r="-252580" b="-76189"/>
            </a:stretch>
          </a:blipFill>
        </p:spPr>
        <p:txBody>
          <a:bodyPr wrap="square" lIns="182880" tIns="91440" rIns="182880" bIns="182880" rtlCol="0"/>
          <a:lstStyle/>
          <a:p>
            <a:pPr marL="171450" indent="-171450">
              <a:lnSpc>
                <a:spcPct val="110000"/>
              </a:lnSpc>
              <a:spcBef>
                <a:spcPts val="0"/>
              </a:spcBef>
              <a:buFont typeface="Arial" panose="020B0604020202020204" pitchFamily="34" charset="0"/>
              <a:buChar char="•"/>
            </a:pPr>
            <a:r>
              <a:rPr lang="en-US" sz="1400" dirty="0">
                <a:solidFill>
                  <a:srgbClr val="41AAAA"/>
                </a:solidFill>
                <a:ea typeface="Arial Unicode MS" panose="020B0604020202020204" pitchFamily="34" charset="-128"/>
                <a:cs typeface="Arial Unicode MS" panose="020B0604020202020204" pitchFamily="34" charset="-128"/>
              </a:rPr>
              <a:t>Global growing energy demand</a:t>
            </a:r>
          </a:p>
          <a:p>
            <a:pPr marL="171450" indent="-171450">
              <a:lnSpc>
                <a:spcPct val="110000"/>
              </a:lnSpc>
              <a:spcBef>
                <a:spcPts val="0"/>
              </a:spcBef>
              <a:buFont typeface="Arial" panose="020B0604020202020204" pitchFamily="34" charset="0"/>
              <a:buChar char="•"/>
            </a:pPr>
            <a:endParaRPr lang="en-US" sz="1400" dirty="0">
              <a:solidFill>
                <a:srgbClr val="41AAAA"/>
              </a:solidFill>
              <a:ea typeface="Arial Unicode MS" panose="020B0604020202020204" pitchFamily="34" charset="-128"/>
              <a:cs typeface="Arial Unicode MS" panose="020B0604020202020204" pitchFamily="34" charset="-128"/>
            </a:endParaRPr>
          </a:p>
          <a:p>
            <a:pPr marL="171450" indent="-171450">
              <a:lnSpc>
                <a:spcPct val="110000"/>
              </a:lnSpc>
              <a:spcBef>
                <a:spcPts val="0"/>
              </a:spcBef>
              <a:buFont typeface="Arial" panose="020B0604020202020204" pitchFamily="34" charset="0"/>
              <a:buChar char="•"/>
            </a:pPr>
            <a:r>
              <a:rPr lang="en-US" sz="1400" dirty="0">
                <a:solidFill>
                  <a:srgbClr val="41AAAA"/>
                </a:solidFill>
                <a:ea typeface="Arial Unicode MS" panose="020B0604020202020204" pitchFamily="34" charset="-128"/>
                <a:cs typeface="Arial Unicode MS" panose="020B0604020202020204" pitchFamily="34" charset="-128"/>
              </a:rPr>
              <a:t>Need for further acceleration towards carbon neutrality</a:t>
            </a:r>
          </a:p>
          <a:p>
            <a:pPr marL="628365" lvl="1" indent="-171450">
              <a:lnSpc>
                <a:spcPct val="110000"/>
              </a:lnSpc>
              <a:buFont typeface="Arial" panose="020B0604020202020204" pitchFamily="34" charset="0"/>
              <a:buChar char="•"/>
            </a:pPr>
            <a:r>
              <a:rPr lang="en-US" sz="1400" dirty="0">
                <a:solidFill>
                  <a:srgbClr val="41AAAA"/>
                </a:solidFill>
                <a:ea typeface="Arial Unicode MS" panose="020B0604020202020204" pitchFamily="34" charset="-128"/>
                <a:cs typeface="Arial Unicode MS" panose="020B0604020202020204" pitchFamily="34" charset="-128"/>
              </a:rPr>
              <a:t>Leverage University research community and Dept of Energy </a:t>
            </a:r>
          </a:p>
          <a:p>
            <a:pPr marL="171450" indent="-171450">
              <a:lnSpc>
                <a:spcPct val="110000"/>
              </a:lnSpc>
              <a:spcBef>
                <a:spcPts val="0"/>
              </a:spcBef>
              <a:buFont typeface="Arial" panose="020B0604020202020204" pitchFamily="34" charset="0"/>
              <a:buChar char="•"/>
            </a:pPr>
            <a:endParaRPr lang="en-US" sz="1400" dirty="0">
              <a:solidFill>
                <a:srgbClr val="41AAAA"/>
              </a:solidFill>
              <a:ea typeface="Arial Unicode MS" panose="020B0604020202020204" pitchFamily="34" charset="-128"/>
              <a:cs typeface="Arial Unicode MS" panose="020B0604020202020204" pitchFamily="34" charset="-128"/>
            </a:endParaRPr>
          </a:p>
          <a:p>
            <a:pPr marL="171450" indent="-171450">
              <a:lnSpc>
                <a:spcPct val="110000"/>
              </a:lnSpc>
              <a:spcBef>
                <a:spcPts val="0"/>
              </a:spcBef>
              <a:buFont typeface="Arial" panose="020B0604020202020204" pitchFamily="34" charset="0"/>
              <a:buChar char="•"/>
            </a:pPr>
            <a:r>
              <a:rPr lang="en-US" sz="1400" dirty="0">
                <a:solidFill>
                  <a:srgbClr val="41AAAA"/>
                </a:solidFill>
                <a:ea typeface="Arial Unicode MS" panose="020B0604020202020204" pitchFamily="34" charset="-128"/>
                <a:cs typeface="Arial Unicode MS" panose="020B0604020202020204" pitchFamily="34" charset="-128"/>
              </a:rPr>
              <a:t>Gas Turbines being complemented by carbon-neutral alternatives</a:t>
            </a:r>
          </a:p>
          <a:p>
            <a:pPr marL="171450" indent="-171450">
              <a:lnSpc>
                <a:spcPct val="110000"/>
              </a:lnSpc>
              <a:spcBef>
                <a:spcPts val="0"/>
              </a:spcBef>
              <a:buFont typeface="Arial" panose="020B0604020202020204" pitchFamily="34" charset="0"/>
              <a:buChar char="•"/>
            </a:pPr>
            <a:endParaRPr lang="en-US" sz="1400" dirty="0">
              <a:solidFill>
                <a:srgbClr val="41AAAA"/>
              </a:solidFill>
              <a:ea typeface="Arial Unicode MS" panose="020B0604020202020204" pitchFamily="34" charset="-128"/>
              <a:cs typeface="Arial Unicode MS" panose="020B0604020202020204" pitchFamily="34" charset="-128"/>
            </a:endParaRPr>
          </a:p>
          <a:p>
            <a:pPr marL="171450" indent="-171450">
              <a:lnSpc>
                <a:spcPct val="110000"/>
              </a:lnSpc>
              <a:spcBef>
                <a:spcPts val="0"/>
              </a:spcBef>
              <a:buFont typeface="Arial" panose="020B0604020202020204" pitchFamily="34" charset="0"/>
              <a:buChar char="•"/>
            </a:pPr>
            <a:r>
              <a:rPr lang="en-US" sz="1400" dirty="0">
                <a:solidFill>
                  <a:srgbClr val="41AAAA"/>
                </a:solidFill>
                <a:ea typeface="Arial Unicode MS" panose="020B0604020202020204" pitchFamily="34" charset="-128"/>
                <a:cs typeface="Arial Unicode MS" panose="020B0604020202020204" pitchFamily="34" charset="-128"/>
              </a:rPr>
              <a:t>Combination of gas/H2 power plants, </a:t>
            </a:r>
            <a:r>
              <a:rPr lang="en-US" sz="1400" dirty="0" err="1">
                <a:solidFill>
                  <a:srgbClr val="41AAAA"/>
                </a:solidFill>
                <a:ea typeface="Arial Unicode MS" panose="020B0604020202020204" pitchFamily="34" charset="-128"/>
                <a:cs typeface="Arial Unicode MS" panose="020B0604020202020204" pitchFamily="34" charset="-128"/>
              </a:rPr>
              <a:t>synfuels</a:t>
            </a:r>
            <a:r>
              <a:rPr lang="en-US" sz="1400" dirty="0">
                <a:solidFill>
                  <a:srgbClr val="41AAAA"/>
                </a:solidFill>
                <a:ea typeface="Arial Unicode MS" panose="020B0604020202020204" pitchFamily="34" charset="-128"/>
                <a:cs typeface="Arial Unicode MS" panose="020B0604020202020204" pitchFamily="34" charset="-128"/>
              </a:rPr>
              <a:t>, and storage needed for renewable integration</a:t>
            </a:r>
          </a:p>
        </p:txBody>
      </p:sp>
      <p:sp>
        <p:nvSpPr>
          <p:cNvPr id="7" name="Title 6">
            <a:extLst>
              <a:ext uri="{FF2B5EF4-FFF2-40B4-BE49-F238E27FC236}">
                <a16:creationId xmlns:a16="http://schemas.microsoft.com/office/drawing/2014/main" id="{F8179294-E529-45DB-8747-F5639AF43956}"/>
              </a:ext>
            </a:extLst>
          </p:cNvPr>
          <p:cNvSpPr>
            <a:spLocks noGrp="1"/>
          </p:cNvSpPr>
          <p:nvPr>
            <p:ph type="title"/>
          </p:nvPr>
        </p:nvSpPr>
        <p:spPr/>
        <p:txBody>
          <a:bodyPr/>
          <a:lstStyle/>
          <a:p>
            <a:endParaRPr lang="en-US" dirty="0"/>
          </a:p>
        </p:txBody>
      </p:sp>
      <p:sp>
        <p:nvSpPr>
          <p:cNvPr id="42" name="object 11">
            <a:extLst>
              <a:ext uri="{FF2B5EF4-FFF2-40B4-BE49-F238E27FC236}">
                <a16:creationId xmlns:a16="http://schemas.microsoft.com/office/drawing/2014/main" id="{CCA6FEE7-7267-4589-A8CB-ECFA2B3958DF}"/>
              </a:ext>
            </a:extLst>
          </p:cNvPr>
          <p:cNvSpPr txBox="1">
            <a:spLocks/>
          </p:cNvSpPr>
          <p:nvPr/>
        </p:nvSpPr>
        <p:spPr bwMode="auto">
          <a:xfrm>
            <a:off x="213195" y="198888"/>
            <a:ext cx="2301406" cy="615553"/>
          </a:xfrm>
          <a:prstGeom prst="rect">
            <a:avLst/>
          </a:prstGeom>
          <a:solidFill>
            <a:srgbClr val="0F8287">
              <a:alpha val="88000"/>
            </a:srgbClr>
          </a:solidFill>
          <a:ln w="9525">
            <a:noFill/>
            <a:miter lim="800000"/>
            <a:headEnd/>
            <a:tailEnd/>
          </a:ln>
        </p:spPr>
        <p:txBody>
          <a:bodyPr vert="horz" wrap="square" lIns="182880" tIns="91440" rIns="0" bIns="91440" numCol="1" rtlCol="0" anchor="t" anchorCtr="0" compatLnSpc="1">
            <a:prstTxWarp prst="textNoShape">
              <a:avLst/>
            </a:prstTxWarp>
            <a:spAutoFit/>
          </a:bodyPr>
          <a:lstStyle>
            <a:lvl1pPr algn="l" rtl="0" fontAlgn="base">
              <a:spcBef>
                <a:spcPct val="0"/>
              </a:spcBef>
              <a:spcAft>
                <a:spcPct val="0"/>
              </a:spcAft>
              <a:defRPr sz="1600" b="1">
                <a:solidFill>
                  <a:srgbClr val="00646E"/>
                </a:solidFill>
                <a:latin typeface="Arial" pitchFamily="34" charset="0"/>
                <a:ea typeface="+mj-ea"/>
                <a:cs typeface="Arial" pitchFamily="34" charset="0"/>
              </a:defRPr>
            </a:lvl1pPr>
            <a:lvl2pPr algn="l" rtl="0" fontAlgn="base">
              <a:spcBef>
                <a:spcPct val="0"/>
              </a:spcBef>
              <a:spcAft>
                <a:spcPct val="0"/>
              </a:spcAft>
              <a:defRPr sz="1500" b="1">
                <a:solidFill>
                  <a:schemeClr val="tx1"/>
                </a:solidFill>
                <a:latin typeface="Arial" charset="0"/>
                <a:ea typeface="ＭＳ Ｐゴシック" charset="-128"/>
              </a:defRPr>
            </a:lvl2pPr>
            <a:lvl3pPr algn="l" rtl="0" fontAlgn="base">
              <a:spcBef>
                <a:spcPct val="0"/>
              </a:spcBef>
              <a:spcAft>
                <a:spcPct val="0"/>
              </a:spcAft>
              <a:defRPr sz="1500" b="1">
                <a:solidFill>
                  <a:schemeClr val="tx1"/>
                </a:solidFill>
                <a:latin typeface="Arial" charset="0"/>
                <a:ea typeface="ＭＳ Ｐゴシック" charset="-128"/>
              </a:defRPr>
            </a:lvl3pPr>
            <a:lvl4pPr algn="l" rtl="0" fontAlgn="base">
              <a:spcBef>
                <a:spcPct val="0"/>
              </a:spcBef>
              <a:spcAft>
                <a:spcPct val="0"/>
              </a:spcAft>
              <a:defRPr sz="1500" b="1">
                <a:solidFill>
                  <a:schemeClr val="tx1"/>
                </a:solidFill>
                <a:latin typeface="Arial" charset="0"/>
                <a:ea typeface="ＭＳ Ｐゴシック" charset="-128"/>
              </a:defRPr>
            </a:lvl4pPr>
            <a:lvl5pPr algn="l" rtl="0" fontAlgn="base">
              <a:spcBef>
                <a:spcPct val="0"/>
              </a:spcBef>
              <a:spcAft>
                <a:spcPct val="0"/>
              </a:spcAft>
              <a:defRPr sz="1500" b="1">
                <a:solidFill>
                  <a:schemeClr val="tx1"/>
                </a:solidFill>
                <a:latin typeface="Arial" charset="0"/>
                <a:ea typeface="ＭＳ Ｐゴシック" charset="-128"/>
              </a:defRPr>
            </a:lvl5pPr>
            <a:lvl6pPr marL="342376" algn="l" rtl="0" eaLnBrk="1" fontAlgn="base" hangingPunct="1">
              <a:spcBef>
                <a:spcPct val="0"/>
              </a:spcBef>
              <a:spcAft>
                <a:spcPct val="0"/>
              </a:spcAft>
              <a:defRPr sz="1500" b="1">
                <a:solidFill>
                  <a:schemeClr val="tx1"/>
                </a:solidFill>
                <a:latin typeface="Arial" charset="0"/>
                <a:ea typeface="ヒラギノ角ゴ Pro W3" charset="0"/>
              </a:defRPr>
            </a:lvl6pPr>
            <a:lvl7pPr marL="684755" algn="l" rtl="0" eaLnBrk="1" fontAlgn="base" hangingPunct="1">
              <a:spcBef>
                <a:spcPct val="0"/>
              </a:spcBef>
              <a:spcAft>
                <a:spcPct val="0"/>
              </a:spcAft>
              <a:defRPr sz="1500" b="1">
                <a:solidFill>
                  <a:schemeClr val="tx1"/>
                </a:solidFill>
                <a:latin typeface="Arial" charset="0"/>
                <a:ea typeface="ヒラギノ角ゴ Pro W3" charset="0"/>
              </a:defRPr>
            </a:lvl7pPr>
            <a:lvl8pPr marL="1027129" algn="l" rtl="0" eaLnBrk="1" fontAlgn="base" hangingPunct="1">
              <a:spcBef>
                <a:spcPct val="0"/>
              </a:spcBef>
              <a:spcAft>
                <a:spcPct val="0"/>
              </a:spcAft>
              <a:defRPr sz="1500" b="1">
                <a:solidFill>
                  <a:schemeClr val="tx1"/>
                </a:solidFill>
                <a:latin typeface="Arial" charset="0"/>
                <a:ea typeface="ヒラギノ角ゴ Pro W3" charset="0"/>
              </a:defRPr>
            </a:lvl8pPr>
            <a:lvl9pPr marL="1369511" algn="l" rtl="0" eaLnBrk="1" fontAlgn="base" hangingPunct="1">
              <a:spcBef>
                <a:spcPct val="0"/>
              </a:spcBef>
              <a:spcAft>
                <a:spcPct val="0"/>
              </a:spcAft>
              <a:defRPr sz="1500" b="1">
                <a:solidFill>
                  <a:schemeClr val="tx1"/>
                </a:solidFill>
                <a:latin typeface="Arial" charset="0"/>
                <a:ea typeface="ヒラギノ角ゴ Pro W3" charset="0"/>
              </a:defRPr>
            </a:lvl9pPr>
          </a:lstStyle>
          <a:p>
            <a:pPr marL="9525" defTabSz="914400">
              <a:spcBef>
                <a:spcPts val="75"/>
              </a:spcBef>
            </a:pPr>
            <a:r>
              <a:rPr lang="en-US" sz="2800" kern="0" dirty="0">
                <a:solidFill>
                  <a:srgbClr val="41AAAA"/>
                </a:solidFill>
              </a:rPr>
              <a:t>Our Future</a:t>
            </a:r>
          </a:p>
        </p:txBody>
      </p:sp>
    </p:spTree>
    <p:extLst>
      <p:ext uri="{BB962C8B-B14F-4D97-AF65-F5344CB8AC3E}">
        <p14:creationId xmlns:p14="http://schemas.microsoft.com/office/powerpoint/2010/main" val="5649173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Effect transition="in" filter="fade">
                                      <p:cBhvr>
                                        <p:cTn id="7" dur="500"/>
                                        <p:tgtEl>
                                          <p:spTgt spid="40">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40">
                                            <p:txEl>
                                              <p:pRg st="2" end="2"/>
                                            </p:txEl>
                                          </p:spTgt>
                                        </p:tgtEl>
                                        <p:attrNameLst>
                                          <p:attrName>style.visibility</p:attrName>
                                        </p:attrNameLst>
                                      </p:cBhvr>
                                      <p:to>
                                        <p:strVal val="visible"/>
                                      </p:to>
                                    </p:set>
                                    <p:animEffect transition="in" filter="fade">
                                      <p:cBhvr>
                                        <p:cTn id="10" dur="500"/>
                                        <p:tgtEl>
                                          <p:spTgt spid="40">
                                            <p:txEl>
                                              <p:pRg st="2" end="2"/>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40">
                                            <p:txEl>
                                              <p:pRg st="3" end="3"/>
                                            </p:txEl>
                                          </p:spTgt>
                                        </p:tgtEl>
                                        <p:attrNameLst>
                                          <p:attrName>style.visibility</p:attrName>
                                        </p:attrNameLst>
                                      </p:cBhvr>
                                      <p:to>
                                        <p:strVal val="visible"/>
                                      </p:to>
                                    </p:set>
                                    <p:animEffect transition="in" filter="fade">
                                      <p:cBhvr>
                                        <p:cTn id="13" dur="500"/>
                                        <p:tgtEl>
                                          <p:spTgt spid="40">
                                            <p:txEl>
                                              <p:pRg st="3" end="3"/>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40">
                                            <p:txEl>
                                              <p:pRg st="5" end="5"/>
                                            </p:txEl>
                                          </p:spTgt>
                                        </p:tgtEl>
                                        <p:attrNameLst>
                                          <p:attrName>style.visibility</p:attrName>
                                        </p:attrNameLst>
                                      </p:cBhvr>
                                      <p:to>
                                        <p:strVal val="visible"/>
                                      </p:to>
                                    </p:set>
                                    <p:animEffect transition="in" filter="fade">
                                      <p:cBhvr>
                                        <p:cTn id="16" dur="500"/>
                                        <p:tgtEl>
                                          <p:spTgt spid="40">
                                            <p:txEl>
                                              <p:pRg st="5" end="5"/>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40">
                                            <p:txEl>
                                              <p:pRg st="7" end="7"/>
                                            </p:txEl>
                                          </p:spTgt>
                                        </p:tgtEl>
                                        <p:attrNameLst>
                                          <p:attrName>style.visibility</p:attrName>
                                        </p:attrNameLst>
                                      </p:cBhvr>
                                      <p:to>
                                        <p:strVal val="visible"/>
                                      </p:to>
                                    </p:set>
                                    <p:animEffect transition="in" filter="fade">
                                      <p:cBhvr>
                                        <p:cTn id="19" dur="500"/>
                                        <p:tgtEl>
                                          <p:spTgt spid="40">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Object 58" hidden="1">
            <a:extLst>
              <a:ext uri="{FF2B5EF4-FFF2-40B4-BE49-F238E27FC236}">
                <a16:creationId xmlns:a16="http://schemas.microsoft.com/office/drawing/2014/main" id="{2D6F3308-8C59-4F5E-B8EF-BC0F5E6C1C39}"/>
              </a:ext>
            </a:extLst>
          </p:cNvPr>
          <p:cNvGraphicFramePr>
            <a:graphicFrameLocks noChangeAspect="1"/>
          </p:cNvGraphicFramePr>
          <p:nvPr>
            <p:custDataLst>
              <p:tags r:id="rId2"/>
            </p:custDataLst>
            <p:extLst>
              <p:ext uri="{D42A27DB-BD31-4B8C-83A1-F6EECF244321}">
                <p14:modId xmlns:p14="http://schemas.microsoft.com/office/powerpoint/2010/main" val="12505229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9248"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object 2"/>
          <p:cNvSpPr txBox="1"/>
          <p:nvPr/>
        </p:nvSpPr>
        <p:spPr>
          <a:xfrm>
            <a:off x="469773" y="4818044"/>
            <a:ext cx="8318659" cy="243656"/>
          </a:xfrm>
          <a:prstGeom prst="rect">
            <a:avLst/>
          </a:prstGeom>
        </p:spPr>
        <p:txBody>
          <a:bodyPr vert="horz" wrap="square" lIns="0" tIns="0" rIns="0" bIns="0" rtlCol="0">
            <a:spAutoFit/>
          </a:bodyPr>
          <a:lstStyle/>
          <a:p>
            <a:pPr marL="1905" defTabSz="685800">
              <a:lnSpc>
                <a:spcPts val="825"/>
              </a:lnSpc>
              <a:defRPr/>
            </a:pPr>
            <a:r>
              <a:rPr lang="en-US" sz="750" b="1" spc="-4">
                <a:solidFill>
                  <a:srgbClr val="869BAA"/>
                </a:solidFill>
                <a:latin typeface="Arial"/>
                <a:cs typeface="Arial"/>
              </a:rPr>
              <a:t>Unrestricted</a:t>
            </a:r>
            <a:r>
              <a:rPr sz="750" b="1" spc="-4">
                <a:solidFill>
                  <a:srgbClr val="869BAA"/>
                </a:solidFill>
                <a:latin typeface="Arial"/>
                <a:cs typeface="Arial"/>
              </a:rPr>
              <a:t> </a:t>
            </a:r>
            <a:r>
              <a:rPr sz="750" b="1" spc="-4" dirty="0">
                <a:solidFill>
                  <a:srgbClr val="869BAA"/>
                </a:solidFill>
                <a:latin typeface="Arial"/>
                <a:cs typeface="Arial"/>
              </a:rPr>
              <a:t>© Siemens Industry,</a:t>
            </a:r>
            <a:r>
              <a:rPr sz="750" b="1" spc="4" dirty="0">
                <a:solidFill>
                  <a:srgbClr val="869BAA"/>
                </a:solidFill>
                <a:latin typeface="Arial"/>
                <a:cs typeface="Arial"/>
              </a:rPr>
              <a:t> </a:t>
            </a:r>
            <a:r>
              <a:rPr sz="750" b="1" spc="-4" dirty="0">
                <a:solidFill>
                  <a:srgbClr val="869BAA"/>
                </a:solidFill>
                <a:latin typeface="Arial"/>
                <a:cs typeface="Arial"/>
              </a:rPr>
              <a:t>Inc.</a:t>
            </a:r>
            <a:endParaRPr sz="750">
              <a:solidFill>
                <a:prstClr val="black"/>
              </a:solidFill>
              <a:latin typeface="Arial"/>
              <a:cs typeface="Arial"/>
            </a:endParaRPr>
          </a:p>
          <a:p>
            <a:pPr defTabSz="685800">
              <a:spcBef>
                <a:spcPts val="203"/>
              </a:spcBef>
              <a:tabLst>
                <a:tab pos="615314" algn="l"/>
                <a:tab pos="8032433" algn="l"/>
              </a:tabLst>
              <a:defRPr/>
            </a:pPr>
            <a:r>
              <a:rPr sz="750" spc="-4" dirty="0">
                <a:solidFill>
                  <a:prstClr val="black"/>
                </a:solidFill>
                <a:latin typeface="Arial"/>
                <a:cs typeface="Arial"/>
              </a:rPr>
              <a:t>Page 13	June</a:t>
            </a:r>
            <a:r>
              <a:rPr sz="750" spc="-11" dirty="0">
                <a:solidFill>
                  <a:prstClr val="black"/>
                </a:solidFill>
                <a:latin typeface="Arial"/>
                <a:cs typeface="Arial"/>
              </a:rPr>
              <a:t> </a:t>
            </a:r>
            <a:r>
              <a:rPr sz="750" spc="-4" dirty="0">
                <a:solidFill>
                  <a:prstClr val="black"/>
                </a:solidFill>
                <a:latin typeface="Arial"/>
                <a:cs typeface="Arial"/>
              </a:rPr>
              <a:t>2019	GP</a:t>
            </a:r>
            <a:r>
              <a:rPr sz="750" spc="-71" dirty="0">
                <a:solidFill>
                  <a:prstClr val="black"/>
                </a:solidFill>
                <a:latin typeface="Arial"/>
                <a:cs typeface="Arial"/>
              </a:rPr>
              <a:t> </a:t>
            </a:r>
            <a:r>
              <a:rPr sz="750" dirty="0">
                <a:solidFill>
                  <a:prstClr val="black"/>
                </a:solidFill>
                <a:latin typeface="Arial"/>
                <a:cs typeface="Arial"/>
              </a:rPr>
              <a:t>TP</a:t>
            </a:r>
            <a:endParaRPr sz="750">
              <a:solidFill>
                <a:prstClr val="black"/>
              </a:solidFill>
              <a:latin typeface="Arial"/>
              <a:cs typeface="Arial"/>
            </a:endParaRPr>
          </a:p>
        </p:txBody>
      </p:sp>
      <p:sp>
        <p:nvSpPr>
          <p:cNvPr id="3" name="object 3"/>
          <p:cNvSpPr/>
          <p:nvPr/>
        </p:nvSpPr>
        <p:spPr>
          <a:xfrm>
            <a:off x="7569041" y="664084"/>
            <a:ext cx="1081088" cy="190880"/>
          </a:xfrm>
          <a:prstGeom prst="rect">
            <a:avLst/>
          </a:prstGeom>
          <a:blipFill>
            <a:blip r:embed="rId7" cstate="print"/>
            <a:stretch>
              <a:fillRect/>
            </a:stretch>
          </a:blipFill>
        </p:spPr>
        <p:txBody>
          <a:bodyPr wrap="square" lIns="0" tIns="0" rIns="0" bIns="0" rtlCol="0"/>
          <a:lstStyle/>
          <a:p>
            <a:pPr defTabSz="685800">
              <a:defRPr/>
            </a:pPr>
            <a:endParaRPr sz="1350">
              <a:solidFill>
                <a:prstClr val="black"/>
              </a:solidFill>
              <a:latin typeface="Calibri"/>
            </a:endParaRPr>
          </a:p>
        </p:txBody>
      </p:sp>
      <p:sp>
        <p:nvSpPr>
          <p:cNvPr id="4" name="object 4"/>
          <p:cNvSpPr/>
          <p:nvPr/>
        </p:nvSpPr>
        <p:spPr>
          <a:xfrm>
            <a:off x="7336950" y="412622"/>
            <a:ext cx="129044" cy="177165"/>
          </a:xfrm>
          <a:prstGeom prst="rect">
            <a:avLst/>
          </a:prstGeom>
          <a:blipFill>
            <a:blip r:embed="rId8" cstate="print"/>
            <a:stretch>
              <a:fillRect/>
            </a:stretch>
          </a:blipFill>
        </p:spPr>
        <p:txBody>
          <a:bodyPr wrap="square" lIns="0" tIns="0" rIns="0" bIns="0" rtlCol="0"/>
          <a:lstStyle/>
          <a:p>
            <a:pPr defTabSz="685800">
              <a:defRPr/>
            </a:pPr>
            <a:endParaRPr sz="1350">
              <a:solidFill>
                <a:prstClr val="black"/>
              </a:solidFill>
              <a:latin typeface="Calibri"/>
            </a:endParaRPr>
          </a:p>
        </p:txBody>
      </p:sp>
      <p:sp>
        <p:nvSpPr>
          <p:cNvPr id="5" name="object 5"/>
          <p:cNvSpPr/>
          <p:nvPr/>
        </p:nvSpPr>
        <p:spPr>
          <a:xfrm>
            <a:off x="7493508" y="417194"/>
            <a:ext cx="47149" cy="169545"/>
          </a:xfrm>
          <a:custGeom>
            <a:avLst/>
            <a:gdLst/>
            <a:ahLst/>
            <a:cxnLst/>
            <a:rect l="l" t="t" r="r" b="b"/>
            <a:pathLst>
              <a:path w="62865" h="226059">
                <a:moveTo>
                  <a:pt x="0" y="0"/>
                </a:moveTo>
                <a:lnTo>
                  <a:pt x="0" y="225551"/>
                </a:lnTo>
                <a:lnTo>
                  <a:pt x="62483" y="225551"/>
                </a:lnTo>
                <a:lnTo>
                  <a:pt x="62483" y="37718"/>
                </a:lnTo>
                <a:lnTo>
                  <a:pt x="31241" y="37718"/>
                </a:lnTo>
                <a:lnTo>
                  <a:pt x="0" y="0"/>
                </a:lnTo>
                <a:close/>
              </a:path>
              <a:path w="62865" h="226059">
                <a:moveTo>
                  <a:pt x="62483" y="0"/>
                </a:moveTo>
                <a:lnTo>
                  <a:pt x="31241" y="37718"/>
                </a:lnTo>
                <a:lnTo>
                  <a:pt x="62483" y="37718"/>
                </a:lnTo>
                <a:lnTo>
                  <a:pt x="62483" y="0"/>
                </a:lnTo>
                <a:close/>
              </a:path>
            </a:pathLst>
          </a:custGeom>
          <a:solidFill>
            <a:srgbClr val="009999"/>
          </a:solidFill>
        </p:spPr>
        <p:txBody>
          <a:bodyPr wrap="square" lIns="0" tIns="0" rIns="0" bIns="0" rtlCol="0"/>
          <a:lstStyle/>
          <a:p>
            <a:pPr defTabSz="685800">
              <a:defRPr/>
            </a:pPr>
            <a:endParaRPr sz="1350">
              <a:solidFill>
                <a:prstClr val="black"/>
              </a:solidFill>
              <a:latin typeface="Calibri"/>
            </a:endParaRPr>
          </a:p>
        </p:txBody>
      </p:sp>
      <p:sp>
        <p:nvSpPr>
          <p:cNvPr id="6" name="object 6"/>
          <p:cNvSpPr/>
          <p:nvPr/>
        </p:nvSpPr>
        <p:spPr>
          <a:xfrm>
            <a:off x="7493508" y="417194"/>
            <a:ext cx="47149" cy="51435"/>
          </a:xfrm>
          <a:custGeom>
            <a:avLst/>
            <a:gdLst/>
            <a:ahLst/>
            <a:cxnLst/>
            <a:rect l="l" t="t" r="r" b="b"/>
            <a:pathLst>
              <a:path w="62865" h="68579">
                <a:moveTo>
                  <a:pt x="62483" y="0"/>
                </a:moveTo>
                <a:lnTo>
                  <a:pt x="0" y="0"/>
                </a:lnTo>
                <a:lnTo>
                  <a:pt x="31241" y="68579"/>
                </a:lnTo>
                <a:lnTo>
                  <a:pt x="62483" y="0"/>
                </a:lnTo>
                <a:close/>
              </a:path>
            </a:pathLst>
          </a:custGeom>
          <a:solidFill>
            <a:srgbClr val="009999"/>
          </a:solidFill>
        </p:spPr>
        <p:txBody>
          <a:bodyPr wrap="square" lIns="0" tIns="0" rIns="0" bIns="0" rtlCol="0"/>
          <a:lstStyle/>
          <a:p>
            <a:pPr defTabSz="685800">
              <a:defRPr/>
            </a:pPr>
            <a:endParaRPr sz="1350">
              <a:solidFill>
                <a:prstClr val="black"/>
              </a:solidFill>
              <a:latin typeface="Calibri"/>
            </a:endParaRPr>
          </a:p>
        </p:txBody>
      </p:sp>
      <p:sp>
        <p:nvSpPr>
          <p:cNvPr id="7" name="object 7"/>
          <p:cNvSpPr/>
          <p:nvPr/>
        </p:nvSpPr>
        <p:spPr>
          <a:xfrm>
            <a:off x="7738110" y="417195"/>
            <a:ext cx="205740" cy="170497"/>
          </a:xfrm>
          <a:custGeom>
            <a:avLst/>
            <a:gdLst/>
            <a:ahLst/>
            <a:cxnLst/>
            <a:rect l="l" t="t" r="r" b="b"/>
            <a:pathLst>
              <a:path w="274320" h="227329">
                <a:moveTo>
                  <a:pt x="107719" y="65786"/>
                </a:moveTo>
                <a:lnTo>
                  <a:pt x="44450" y="65786"/>
                </a:lnTo>
                <a:lnTo>
                  <a:pt x="109347" y="227075"/>
                </a:lnTo>
                <a:lnTo>
                  <a:pt x="148336" y="227075"/>
                </a:lnTo>
                <a:lnTo>
                  <a:pt x="182565" y="143637"/>
                </a:lnTo>
                <a:lnTo>
                  <a:pt x="138556" y="143637"/>
                </a:lnTo>
                <a:lnTo>
                  <a:pt x="107719" y="65786"/>
                </a:lnTo>
                <a:close/>
              </a:path>
              <a:path w="274320" h="227329">
                <a:moveTo>
                  <a:pt x="81661" y="0"/>
                </a:moveTo>
                <a:lnTo>
                  <a:pt x="0" y="0"/>
                </a:lnTo>
                <a:lnTo>
                  <a:pt x="0" y="224789"/>
                </a:lnTo>
                <a:lnTo>
                  <a:pt x="44450" y="224789"/>
                </a:lnTo>
                <a:lnTo>
                  <a:pt x="44450" y="65786"/>
                </a:lnTo>
                <a:lnTo>
                  <a:pt x="107719" y="65786"/>
                </a:lnTo>
                <a:lnTo>
                  <a:pt x="81661" y="0"/>
                </a:lnTo>
                <a:close/>
              </a:path>
              <a:path w="274320" h="227329">
                <a:moveTo>
                  <a:pt x="274320" y="65786"/>
                </a:moveTo>
                <a:lnTo>
                  <a:pt x="214502" y="65786"/>
                </a:lnTo>
                <a:lnTo>
                  <a:pt x="214502" y="224789"/>
                </a:lnTo>
                <a:lnTo>
                  <a:pt x="274320" y="224789"/>
                </a:lnTo>
                <a:lnTo>
                  <a:pt x="274320" y="65786"/>
                </a:lnTo>
                <a:close/>
              </a:path>
              <a:path w="274320" h="227329">
                <a:moveTo>
                  <a:pt x="274320" y="0"/>
                </a:moveTo>
                <a:lnTo>
                  <a:pt x="196596" y="0"/>
                </a:lnTo>
                <a:lnTo>
                  <a:pt x="138556" y="143637"/>
                </a:lnTo>
                <a:lnTo>
                  <a:pt x="182565" y="143637"/>
                </a:lnTo>
                <a:lnTo>
                  <a:pt x="214502" y="65786"/>
                </a:lnTo>
                <a:lnTo>
                  <a:pt x="274320" y="65786"/>
                </a:lnTo>
                <a:lnTo>
                  <a:pt x="274320" y="0"/>
                </a:lnTo>
                <a:close/>
              </a:path>
            </a:pathLst>
          </a:custGeom>
          <a:solidFill>
            <a:srgbClr val="009999"/>
          </a:solidFill>
        </p:spPr>
        <p:txBody>
          <a:bodyPr wrap="square" lIns="0" tIns="0" rIns="0" bIns="0" rtlCol="0"/>
          <a:lstStyle/>
          <a:p>
            <a:pPr defTabSz="685800">
              <a:defRPr/>
            </a:pPr>
            <a:endParaRPr sz="1350">
              <a:solidFill>
                <a:prstClr val="black"/>
              </a:solidFill>
              <a:latin typeface="Calibri"/>
            </a:endParaRPr>
          </a:p>
        </p:txBody>
      </p:sp>
      <p:sp>
        <p:nvSpPr>
          <p:cNvPr id="8" name="object 8"/>
          <p:cNvSpPr/>
          <p:nvPr/>
        </p:nvSpPr>
        <p:spPr>
          <a:xfrm>
            <a:off x="8141589" y="417195"/>
            <a:ext cx="146304" cy="169163"/>
          </a:xfrm>
          <a:prstGeom prst="rect">
            <a:avLst/>
          </a:prstGeom>
          <a:blipFill>
            <a:blip r:embed="rId9" cstate="print"/>
            <a:stretch>
              <a:fillRect/>
            </a:stretch>
          </a:blipFill>
        </p:spPr>
        <p:txBody>
          <a:bodyPr wrap="square" lIns="0" tIns="0" rIns="0" bIns="0" rtlCol="0"/>
          <a:lstStyle/>
          <a:p>
            <a:pPr defTabSz="685800">
              <a:defRPr/>
            </a:pPr>
            <a:endParaRPr sz="1350">
              <a:solidFill>
                <a:prstClr val="black"/>
              </a:solidFill>
              <a:latin typeface="Calibri"/>
            </a:endParaRPr>
          </a:p>
        </p:txBody>
      </p:sp>
      <p:sp>
        <p:nvSpPr>
          <p:cNvPr id="9" name="object 9"/>
          <p:cNvSpPr/>
          <p:nvPr/>
        </p:nvSpPr>
        <p:spPr>
          <a:xfrm>
            <a:off x="8317657" y="412622"/>
            <a:ext cx="130175" cy="177165"/>
          </a:xfrm>
          <a:prstGeom prst="rect">
            <a:avLst/>
          </a:prstGeom>
          <a:blipFill>
            <a:blip r:embed="rId10" cstate="print"/>
            <a:stretch>
              <a:fillRect/>
            </a:stretch>
          </a:blipFill>
        </p:spPr>
        <p:txBody>
          <a:bodyPr wrap="square" lIns="0" tIns="0" rIns="0" bIns="0" rtlCol="0"/>
          <a:lstStyle/>
          <a:p>
            <a:pPr defTabSz="685800">
              <a:defRPr/>
            </a:pPr>
            <a:endParaRPr sz="1350">
              <a:solidFill>
                <a:prstClr val="black"/>
              </a:solidFill>
              <a:latin typeface="Calibri"/>
            </a:endParaRPr>
          </a:p>
        </p:txBody>
      </p:sp>
      <p:sp>
        <p:nvSpPr>
          <p:cNvPr id="10" name="object 10"/>
          <p:cNvSpPr/>
          <p:nvPr/>
        </p:nvSpPr>
        <p:spPr>
          <a:xfrm>
            <a:off x="1" y="0"/>
            <a:ext cx="9148571" cy="5143499"/>
          </a:xfrm>
          <a:prstGeom prst="rect">
            <a:avLst/>
          </a:prstGeom>
          <a:blipFill>
            <a:blip r:embed="rId11" cstate="print"/>
            <a:stretch>
              <a:fillRect/>
            </a:stretch>
          </a:blipFill>
        </p:spPr>
        <p:txBody>
          <a:bodyPr wrap="square" lIns="0" tIns="0" rIns="0" bIns="0" rtlCol="0"/>
          <a:lstStyle/>
          <a:p>
            <a:pPr defTabSz="685800">
              <a:defRPr/>
            </a:pPr>
            <a:endParaRPr sz="1350">
              <a:solidFill>
                <a:prstClr val="black"/>
              </a:solidFill>
              <a:latin typeface="Calibri"/>
            </a:endParaRPr>
          </a:p>
        </p:txBody>
      </p:sp>
      <p:sp>
        <p:nvSpPr>
          <p:cNvPr id="11" name="object 11"/>
          <p:cNvSpPr txBox="1">
            <a:spLocks noGrp="1"/>
          </p:cNvSpPr>
          <p:nvPr>
            <p:ph type="title"/>
          </p:nvPr>
        </p:nvSpPr>
        <p:spPr>
          <a:xfrm>
            <a:off x="222296" y="222093"/>
            <a:ext cx="6168805" cy="932948"/>
          </a:xfrm>
          <a:prstGeom prst="rect">
            <a:avLst/>
          </a:prstGeom>
          <a:solidFill>
            <a:schemeClr val="bg1">
              <a:alpha val="76000"/>
            </a:schemeClr>
          </a:solidFill>
        </p:spPr>
        <p:txBody>
          <a:bodyPr vert="horz" wrap="square" lIns="182880" tIns="9525" rIns="0" bIns="0" numCol="1" rtlCol="0" anchor="t" anchorCtr="0" compatLnSpc="1">
            <a:prstTxWarp prst="textNoShape">
              <a:avLst/>
            </a:prstTxWarp>
            <a:spAutoFit/>
          </a:bodyPr>
          <a:lstStyle/>
          <a:p>
            <a:pPr marL="9525">
              <a:spcBef>
                <a:spcPts val="75"/>
              </a:spcBef>
            </a:pPr>
            <a:r>
              <a:rPr lang="en-US" sz="3000" dirty="0">
                <a:solidFill>
                  <a:srgbClr val="41AAAA"/>
                </a:solidFill>
              </a:rPr>
              <a:t>Decarbonization is Turning the  Energy Industry on its Head </a:t>
            </a:r>
            <a:endParaRPr sz="3000" dirty="0">
              <a:solidFill>
                <a:srgbClr val="41AAAA"/>
              </a:solidFill>
            </a:endParaRPr>
          </a:p>
        </p:txBody>
      </p:sp>
      <p:sp>
        <p:nvSpPr>
          <p:cNvPr id="12" name="object 12"/>
          <p:cNvSpPr/>
          <p:nvPr/>
        </p:nvSpPr>
        <p:spPr>
          <a:xfrm>
            <a:off x="7166610" y="243458"/>
            <a:ext cx="1618774" cy="685800"/>
          </a:xfrm>
          <a:custGeom>
            <a:avLst/>
            <a:gdLst/>
            <a:ahLst/>
            <a:cxnLst/>
            <a:rect l="l" t="t" r="r" b="b"/>
            <a:pathLst>
              <a:path w="2158365" h="914400">
                <a:moveTo>
                  <a:pt x="0" y="914400"/>
                </a:moveTo>
                <a:lnTo>
                  <a:pt x="2157983" y="914400"/>
                </a:lnTo>
                <a:lnTo>
                  <a:pt x="2157983" y="0"/>
                </a:lnTo>
                <a:lnTo>
                  <a:pt x="0" y="0"/>
                </a:lnTo>
                <a:lnTo>
                  <a:pt x="0" y="914400"/>
                </a:lnTo>
                <a:close/>
              </a:path>
            </a:pathLst>
          </a:custGeom>
          <a:solidFill>
            <a:srgbClr val="FFFFFF"/>
          </a:solidFill>
        </p:spPr>
        <p:txBody>
          <a:bodyPr wrap="square" lIns="0" tIns="0" rIns="0" bIns="0" rtlCol="0"/>
          <a:lstStyle/>
          <a:p>
            <a:pPr defTabSz="685800">
              <a:defRPr/>
            </a:pPr>
            <a:endParaRPr sz="1350">
              <a:solidFill>
                <a:prstClr val="black"/>
              </a:solidFill>
              <a:latin typeface="Calibri"/>
            </a:endParaRPr>
          </a:p>
        </p:txBody>
      </p:sp>
      <p:sp>
        <p:nvSpPr>
          <p:cNvPr id="13" name="object 13"/>
          <p:cNvSpPr/>
          <p:nvPr/>
        </p:nvSpPr>
        <p:spPr>
          <a:xfrm>
            <a:off x="7569041" y="664084"/>
            <a:ext cx="1081088" cy="190880"/>
          </a:xfrm>
          <a:prstGeom prst="rect">
            <a:avLst/>
          </a:prstGeom>
          <a:blipFill>
            <a:blip r:embed="rId7" cstate="print"/>
            <a:stretch>
              <a:fillRect/>
            </a:stretch>
          </a:blipFill>
        </p:spPr>
        <p:txBody>
          <a:bodyPr wrap="square" lIns="0" tIns="0" rIns="0" bIns="0" rtlCol="0"/>
          <a:lstStyle/>
          <a:p>
            <a:pPr defTabSz="685800">
              <a:defRPr/>
            </a:pPr>
            <a:endParaRPr sz="1350">
              <a:solidFill>
                <a:prstClr val="black"/>
              </a:solidFill>
              <a:latin typeface="Calibri"/>
            </a:endParaRPr>
          </a:p>
        </p:txBody>
      </p:sp>
      <p:sp>
        <p:nvSpPr>
          <p:cNvPr id="14" name="object 14"/>
          <p:cNvSpPr/>
          <p:nvPr/>
        </p:nvSpPr>
        <p:spPr>
          <a:xfrm>
            <a:off x="7336950" y="412622"/>
            <a:ext cx="129044" cy="177165"/>
          </a:xfrm>
          <a:prstGeom prst="rect">
            <a:avLst/>
          </a:prstGeom>
          <a:blipFill>
            <a:blip r:embed="rId8" cstate="print"/>
            <a:stretch>
              <a:fillRect/>
            </a:stretch>
          </a:blipFill>
        </p:spPr>
        <p:txBody>
          <a:bodyPr wrap="square" lIns="0" tIns="0" rIns="0" bIns="0" rtlCol="0"/>
          <a:lstStyle/>
          <a:p>
            <a:pPr defTabSz="685800">
              <a:defRPr/>
            </a:pPr>
            <a:endParaRPr sz="1350">
              <a:solidFill>
                <a:prstClr val="black"/>
              </a:solidFill>
              <a:latin typeface="Calibri"/>
            </a:endParaRPr>
          </a:p>
        </p:txBody>
      </p:sp>
      <p:sp>
        <p:nvSpPr>
          <p:cNvPr id="15" name="object 15"/>
          <p:cNvSpPr/>
          <p:nvPr/>
        </p:nvSpPr>
        <p:spPr>
          <a:xfrm>
            <a:off x="7493508" y="417194"/>
            <a:ext cx="47149" cy="169545"/>
          </a:xfrm>
          <a:custGeom>
            <a:avLst/>
            <a:gdLst/>
            <a:ahLst/>
            <a:cxnLst/>
            <a:rect l="l" t="t" r="r" b="b"/>
            <a:pathLst>
              <a:path w="62865" h="226059">
                <a:moveTo>
                  <a:pt x="0" y="0"/>
                </a:moveTo>
                <a:lnTo>
                  <a:pt x="0" y="225551"/>
                </a:lnTo>
                <a:lnTo>
                  <a:pt x="62483" y="225551"/>
                </a:lnTo>
                <a:lnTo>
                  <a:pt x="62483" y="37718"/>
                </a:lnTo>
                <a:lnTo>
                  <a:pt x="31241" y="37718"/>
                </a:lnTo>
                <a:lnTo>
                  <a:pt x="0" y="0"/>
                </a:lnTo>
                <a:close/>
              </a:path>
              <a:path w="62865" h="226059">
                <a:moveTo>
                  <a:pt x="62483" y="0"/>
                </a:moveTo>
                <a:lnTo>
                  <a:pt x="31241" y="37718"/>
                </a:lnTo>
                <a:lnTo>
                  <a:pt x="62483" y="37718"/>
                </a:lnTo>
                <a:lnTo>
                  <a:pt x="62483" y="0"/>
                </a:lnTo>
                <a:close/>
              </a:path>
            </a:pathLst>
          </a:custGeom>
          <a:solidFill>
            <a:srgbClr val="009999"/>
          </a:solidFill>
        </p:spPr>
        <p:txBody>
          <a:bodyPr wrap="square" lIns="0" tIns="0" rIns="0" bIns="0" rtlCol="0"/>
          <a:lstStyle/>
          <a:p>
            <a:pPr defTabSz="685800">
              <a:defRPr/>
            </a:pPr>
            <a:endParaRPr sz="1350">
              <a:solidFill>
                <a:prstClr val="black"/>
              </a:solidFill>
              <a:latin typeface="Calibri"/>
            </a:endParaRPr>
          </a:p>
        </p:txBody>
      </p:sp>
      <p:sp>
        <p:nvSpPr>
          <p:cNvPr id="16" name="object 16"/>
          <p:cNvSpPr/>
          <p:nvPr/>
        </p:nvSpPr>
        <p:spPr>
          <a:xfrm>
            <a:off x="7493508" y="417194"/>
            <a:ext cx="47149" cy="51435"/>
          </a:xfrm>
          <a:custGeom>
            <a:avLst/>
            <a:gdLst/>
            <a:ahLst/>
            <a:cxnLst/>
            <a:rect l="l" t="t" r="r" b="b"/>
            <a:pathLst>
              <a:path w="62865" h="68579">
                <a:moveTo>
                  <a:pt x="62483" y="0"/>
                </a:moveTo>
                <a:lnTo>
                  <a:pt x="0" y="0"/>
                </a:lnTo>
                <a:lnTo>
                  <a:pt x="31241" y="68579"/>
                </a:lnTo>
                <a:lnTo>
                  <a:pt x="62483" y="0"/>
                </a:lnTo>
                <a:close/>
              </a:path>
            </a:pathLst>
          </a:custGeom>
          <a:solidFill>
            <a:srgbClr val="009999"/>
          </a:solidFill>
        </p:spPr>
        <p:txBody>
          <a:bodyPr wrap="square" lIns="0" tIns="0" rIns="0" bIns="0" rtlCol="0"/>
          <a:lstStyle/>
          <a:p>
            <a:pPr defTabSz="685800">
              <a:defRPr/>
            </a:pPr>
            <a:endParaRPr sz="1350">
              <a:solidFill>
                <a:prstClr val="black"/>
              </a:solidFill>
              <a:latin typeface="Calibri"/>
            </a:endParaRPr>
          </a:p>
        </p:txBody>
      </p:sp>
      <p:sp>
        <p:nvSpPr>
          <p:cNvPr id="17" name="object 17"/>
          <p:cNvSpPr/>
          <p:nvPr/>
        </p:nvSpPr>
        <p:spPr>
          <a:xfrm>
            <a:off x="7583805" y="570548"/>
            <a:ext cx="123825" cy="0"/>
          </a:xfrm>
          <a:custGeom>
            <a:avLst/>
            <a:gdLst/>
            <a:ahLst/>
            <a:cxnLst/>
            <a:rect l="l" t="t" r="r" b="b"/>
            <a:pathLst>
              <a:path w="165100">
                <a:moveTo>
                  <a:pt x="0" y="0"/>
                </a:moveTo>
                <a:lnTo>
                  <a:pt x="164591" y="0"/>
                </a:lnTo>
              </a:path>
            </a:pathLst>
          </a:custGeom>
          <a:ln w="43179">
            <a:solidFill>
              <a:srgbClr val="009999"/>
            </a:solidFill>
          </a:ln>
        </p:spPr>
        <p:txBody>
          <a:bodyPr wrap="square" lIns="0" tIns="0" rIns="0" bIns="0" rtlCol="0"/>
          <a:lstStyle/>
          <a:p>
            <a:pPr defTabSz="685800">
              <a:defRPr/>
            </a:pPr>
            <a:endParaRPr sz="1350">
              <a:solidFill>
                <a:prstClr val="black"/>
              </a:solidFill>
              <a:latin typeface="Calibri"/>
            </a:endParaRPr>
          </a:p>
        </p:txBody>
      </p:sp>
      <p:sp>
        <p:nvSpPr>
          <p:cNvPr id="18" name="object 18"/>
          <p:cNvSpPr/>
          <p:nvPr/>
        </p:nvSpPr>
        <p:spPr>
          <a:xfrm>
            <a:off x="7583805" y="514350"/>
            <a:ext cx="45720" cy="40005"/>
          </a:xfrm>
          <a:custGeom>
            <a:avLst/>
            <a:gdLst/>
            <a:ahLst/>
            <a:cxnLst/>
            <a:rect l="l" t="t" r="r" b="b"/>
            <a:pathLst>
              <a:path w="60959" h="53340">
                <a:moveTo>
                  <a:pt x="0" y="53339"/>
                </a:moveTo>
                <a:lnTo>
                  <a:pt x="60832" y="53339"/>
                </a:lnTo>
                <a:lnTo>
                  <a:pt x="60832" y="0"/>
                </a:lnTo>
                <a:lnTo>
                  <a:pt x="0" y="0"/>
                </a:lnTo>
                <a:lnTo>
                  <a:pt x="0" y="53339"/>
                </a:lnTo>
                <a:close/>
              </a:path>
            </a:pathLst>
          </a:custGeom>
          <a:solidFill>
            <a:srgbClr val="009999"/>
          </a:solidFill>
        </p:spPr>
        <p:txBody>
          <a:bodyPr wrap="square" lIns="0" tIns="0" rIns="0" bIns="0" rtlCol="0"/>
          <a:lstStyle/>
          <a:p>
            <a:pPr defTabSz="685800">
              <a:defRPr/>
            </a:pPr>
            <a:endParaRPr sz="1350">
              <a:solidFill>
                <a:prstClr val="black"/>
              </a:solidFill>
              <a:latin typeface="Calibri"/>
            </a:endParaRPr>
          </a:p>
        </p:txBody>
      </p:sp>
      <p:sp>
        <p:nvSpPr>
          <p:cNvPr id="19" name="object 19"/>
          <p:cNvSpPr/>
          <p:nvPr/>
        </p:nvSpPr>
        <p:spPr>
          <a:xfrm>
            <a:off x="7583805" y="500063"/>
            <a:ext cx="111919" cy="0"/>
          </a:xfrm>
          <a:custGeom>
            <a:avLst/>
            <a:gdLst/>
            <a:ahLst/>
            <a:cxnLst/>
            <a:rect l="l" t="t" r="r" b="b"/>
            <a:pathLst>
              <a:path w="149225">
                <a:moveTo>
                  <a:pt x="0" y="0"/>
                </a:moveTo>
                <a:lnTo>
                  <a:pt x="148970" y="0"/>
                </a:lnTo>
              </a:path>
            </a:pathLst>
          </a:custGeom>
          <a:ln w="38100">
            <a:solidFill>
              <a:srgbClr val="009999"/>
            </a:solidFill>
          </a:ln>
        </p:spPr>
        <p:txBody>
          <a:bodyPr wrap="square" lIns="0" tIns="0" rIns="0" bIns="0" rtlCol="0"/>
          <a:lstStyle/>
          <a:p>
            <a:pPr defTabSz="685800">
              <a:defRPr/>
            </a:pPr>
            <a:endParaRPr sz="1350">
              <a:solidFill>
                <a:prstClr val="black"/>
              </a:solidFill>
              <a:latin typeface="Calibri"/>
            </a:endParaRPr>
          </a:p>
        </p:txBody>
      </p:sp>
      <p:sp>
        <p:nvSpPr>
          <p:cNvPr id="20" name="object 20"/>
          <p:cNvSpPr/>
          <p:nvPr/>
        </p:nvSpPr>
        <p:spPr>
          <a:xfrm>
            <a:off x="7583805" y="447675"/>
            <a:ext cx="45720" cy="38100"/>
          </a:xfrm>
          <a:custGeom>
            <a:avLst/>
            <a:gdLst/>
            <a:ahLst/>
            <a:cxnLst/>
            <a:rect l="l" t="t" r="r" b="b"/>
            <a:pathLst>
              <a:path w="60959" h="50800">
                <a:moveTo>
                  <a:pt x="0" y="50800"/>
                </a:moveTo>
                <a:lnTo>
                  <a:pt x="60832" y="50800"/>
                </a:lnTo>
                <a:lnTo>
                  <a:pt x="60832" y="0"/>
                </a:lnTo>
                <a:lnTo>
                  <a:pt x="0" y="0"/>
                </a:lnTo>
                <a:lnTo>
                  <a:pt x="0" y="50800"/>
                </a:lnTo>
                <a:close/>
              </a:path>
            </a:pathLst>
          </a:custGeom>
          <a:solidFill>
            <a:srgbClr val="009999"/>
          </a:solidFill>
        </p:spPr>
        <p:txBody>
          <a:bodyPr wrap="square" lIns="0" tIns="0" rIns="0" bIns="0" rtlCol="0"/>
          <a:lstStyle/>
          <a:p>
            <a:pPr defTabSz="685800">
              <a:defRPr/>
            </a:pPr>
            <a:endParaRPr sz="1350">
              <a:solidFill>
                <a:prstClr val="black"/>
              </a:solidFill>
              <a:latin typeface="Calibri"/>
            </a:endParaRPr>
          </a:p>
        </p:txBody>
      </p:sp>
      <p:sp>
        <p:nvSpPr>
          <p:cNvPr id="21" name="object 21"/>
          <p:cNvSpPr/>
          <p:nvPr/>
        </p:nvSpPr>
        <p:spPr>
          <a:xfrm>
            <a:off x="7583805" y="432435"/>
            <a:ext cx="121920" cy="0"/>
          </a:xfrm>
          <a:custGeom>
            <a:avLst/>
            <a:gdLst/>
            <a:ahLst/>
            <a:cxnLst/>
            <a:rect l="l" t="t" r="r" b="b"/>
            <a:pathLst>
              <a:path w="162559">
                <a:moveTo>
                  <a:pt x="0" y="0"/>
                </a:moveTo>
                <a:lnTo>
                  <a:pt x="162051" y="0"/>
                </a:lnTo>
              </a:path>
            </a:pathLst>
          </a:custGeom>
          <a:ln w="40640">
            <a:solidFill>
              <a:srgbClr val="009999"/>
            </a:solidFill>
          </a:ln>
        </p:spPr>
        <p:txBody>
          <a:bodyPr wrap="square" lIns="0" tIns="0" rIns="0" bIns="0" rtlCol="0"/>
          <a:lstStyle/>
          <a:p>
            <a:pPr defTabSz="685800">
              <a:defRPr/>
            </a:pPr>
            <a:endParaRPr sz="1350">
              <a:solidFill>
                <a:prstClr val="black"/>
              </a:solidFill>
              <a:latin typeface="Calibri"/>
            </a:endParaRPr>
          </a:p>
        </p:txBody>
      </p:sp>
      <p:sp>
        <p:nvSpPr>
          <p:cNvPr id="22" name="object 22"/>
          <p:cNvSpPr/>
          <p:nvPr/>
        </p:nvSpPr>
        <p:spPr>
          <a:xfrm>
            <a:off x="7738110" y="417195"/>
            <a:ext cx="205740" cy="170497"/>
          </a:xfrm>
          <a:custGeom>
            <a:avLst/>
            <a:gdLst/>
            <a:ahLst/>
            <a:cxnLst/>
            <a:rect l="l" t="t" r="r" b="b"/>
            <a:pathLst>
              <a:path w="274320" h="227329">
                <a:moveTo>
                  <a:pt x="107719" y="65786"/>
                </a:moveTo>
                <a:lnTo>
                  <a:pt x="44450" y="65786"/>
                </a:lnTo>
                <a:lnTo>
                  <a:pt x="109347" y="227075"/>
                </a:lnTo>
                <a:lnTo>
                  <a:pt x="148336" y="227075"/>
                </a:lnTo>
                <a:lnTo>
                  <a:pt x="182565" y="143637"/>
                </a:lnTo>
                <a:lnTo>
                  <a:pt x="138556" y="143637"/>
                </a:lnTo>
                <a:lnTo>
                  <a:pt x="107719" y="65786"/>
                </a:lnTo>
                <a:close/>
              </a:path>
              <a:path w="274320" h="227329">
                <a:moveTo>
                  <a:pt x="81661" y="0"/>
                </a:moveTo>
                <a:lnTo>
                  <a:pt x="0" y="0"/>
                </a:lnTo>
                <a:lnTo>
                  <a:pt x="0" y="224789"/>
                </a:lnTo>
                <a:lnTo>
                  <a:pt x="44450" y="224789"/>
                </a:lnTo>
                <a:lnTo>
                  <a:pt x="44450" y="65786"/>
                </a:lnTo>
                <a:lnTo>
                  <a:pt x="107719" y="65786"/>
                </a:lnTo>
                <a:lnTo>
                  <a:pt x="81661" y="0"/>
                </a:lnTo>
                <a:close/>
              </a:path>
              <a:path w="274320" h="227329">
                <a:moveTo>
                  <a:pt x="274320" y="65786"/>
                </a:moveTo>
                <a:lnTo>
                  <a:pt x="214502" y="65786"/>
                </a:lnTo>
                <a:lnTo>
                  <a:pt x="214502" y="224789"/>
                </a:lnTo>
                <a:lnTo>
                  <a:pt x="274320" y="224789"/>
                </a:lnTo>
                <a:lnTo>
                  <a:pt x="274320" y="65786"/>
                </a:lnTo>
                <a:close/>
              </a:path>
              <a:path w="274320" h="227329">
                <a:moveTo>
                  <a:pt x="274320" y="0"/>
                </a:moveTo>
                <a:lnTo>
                  <a:pt x="196596" y="0"/>
                </a:lnTo>
                <a:lnTo>
                  <a:pt x="138556" y="143637"/>
                </a:lnTo>
                <a:lnTo>
                  <a:pt x="182565" y="143637"/>
                </a:lnTo>
                <a:lnTo>
                  <a:pt x="214502" y="65786"/>
                </a:lnTo>
                <a:lnTo>
                  <a:pt x="274320" y="65786"/>
                </a:lnTo>
                <a:lnTo>
                  <a:pt x="274320" y="0"/>
                </a:lnTo>
                <a:close/>
              </a:path>
            </a:pathLst>
          </a:custGeom>
          <a:solidFill>
            <a:srgbClr val="009999"/>
          </a:solidFill>
        </p:spPr>
        <p:txBody>
          <a:bodyPr wrap="square" lIns="0" tIns="0" rIns="0" bIns="0" rtlCol="0"/>
          <a:lstStyle/>
          <a:p>
            <a:pPr defTabSz="685800">
              <a:defRPr/>
            </a:pPr>
            <a:endParaRPr sz="1350">
              <a:solidFill>
                <a:prstClr val="black"/>
              </a:solidFill>
              <a:latin typeface="Calibri"/>
            </a:endParaRPr>
          </a:p>
        </p:txBody>
      </p:sp>
      <p:sp>
        <p:nvSpPr>
          <p:cNvPr id="23" name="object 23"/>
          <p:cNvSpPr/>
          <p:nvPr/>
        </p:nvSpPr>
        <p:spPr>
          <a:xfrm>
            <a:off x="7987283" y="570548"/>
            <a:ext cx="123825" cy="0"/>
          </a:xfrm>
          <a:custGeom>
            <a:avLst/>
            <a:gdLst/>
            <a:ahLst/>
            <a:cxnLst/>
            <a:rect l="l" t="t" r="r" b="b"/>
            <a:pathLst>
              <a:path w="165100">
                <a:moveTo>
                  <a:pt x="0" y="0"/>
                </a:moveTo>
                <a:lnTo>
                  <a:pt x="164592" y="0"/>
                </a:lnTo>
              </a:path>
            </a:pathLst>
          </a:custGeom>
          <a:ln w="43179">
            <a:solidFill>
              <a:srgbClr val="009999"/>
            </a:solidFill>
          </a:ln>
        </p:spPr>
        <p:txBody>
          <a:bodyPr wrap="square" lIns="0" tIns="0" rIns="0" bIns="0" rtlCol="0"/>
          <a:lstStyle/>
          <a:p>
            <a:pPr defTabSz="685800">
              <a:defRPr/>
            </a:pPr>
            <a:endParaRPr sz="1350">
              <a:solidFill>
                <a:prstClr val="black"/>
              </a:solidFill>
              <a:latin typeface="Calibri"/>
            </a:endParaRPr>
          </a:p>
        </p:txBody>
      </p:sp>
      <p:sp>
        <p:nvSpPr>
          <p:cNvPr id="24" name="object 24"/>
          <p:cNvSpPr/>
          <p:nvPr/>
        </p:nvSpPr>
        <p:spPr>
          <a:xfrm>
            <a:off x="7987283" y="514350"/>
            <a:ext cx="45720" cy="40005"/>
          </a:xfrm>
          <a:custGeom>
            <a:avLst/>
            <a:gdLst/>
            <a:ahLst/>
            <a:cxnLst/>
            <a:rect l="l" t="t" r="r" b="b"/>
            <a:pathLst>
              <a:path w="60959" h="53340">
                <a:moveTo>
                  <a:pt x="0" y="53339"/>
                </a:moveTo>
                <a:lnTo>
                  <a:pt x="60833" y="53339"/>
                </a:lnTo>
                <a:lnTo>
                  <a:pt x="60833" y="0"/>
                </a:lnTo>
                <a:lnTo>
                  <a:pt x="0" y="0"/>
                </a:lnTo>
                <a:lnTo>
                  <a:pt x="0" y="53339"/>
                </a:lnTo>
                <a:close/>
              </a:path>
            </a:pathLst>
          </a:custGeom>
          <a:solidFill>
            <a:srgbClr val="009999"/>
          </a:solidFill>
        </p:spPr>
        <p:txBody>
          <a:bodyPr wrap="square" lIns="0" tIns="0" rIns="0" bIns="0" rtlCol="0"/>
          <a:lstStyle/>
          <a:p>
            <a:pPr defTabSz="685800">
              <a:defRPr/>
            </a:pPr>
            <a:endParaRPr sz="1350">
              <a:solidFill>
                <a:prstClr val="black"/>
              </a:solidFill>
              <a:latin typeface="Calibri"/>
            </a:endParaRPr>
          </a:p>
        </p:txBody>
      </p:sp>
      <p:sp>
        <p:nvSpPr>
          <p:cNvPr id="25" name="object 25"/>
          <p:cNvSpPr/>
          <p:nvPr/>
        </p:nvSpPr>
        <p:spPr>
          <a:xfrm>
            <a:off x="7987284" y="500063"/>
            <a:ext cx="111919" cy="0"/>
          </a:xfrm>
          <a:custGeom>
            <a:avLst/>
            <a:gdLst/>
            <a:ahLst/>
            <a:cxnLst/>
            <a:rect l="l" t="t" r="r" b="b"/>
            <a:pathLst>
              <a:path w="149225">
                <a:moveTo>
                  <a:pt x="0" y="0"/>
                </a:moveTo>
                <a:lnTo>
                  <a:pt x="148844" y="0"/>
                </a:lnTo>
              </a:path>
            </a:pathLst>
          </a:custGeom>
          <a:ln w="38100">
            <a:solidFill>
              <a:srgbClr val="009999"/>
            </a:solidFill>
          </a:ln>
        </p:spPr>
        <p:txBody>
          <a:bodyPr wrap="square" lIns="0" tIns="0" rIns="0" bIns="0" rtlCol="0"/>
          <a:lstStyle/>
          <a:p>
            <a:pPr defTabSz="685800">
              <a:defRPr/>
            </a:pPr>
            <a:endParaRPr sz="1350">
              <a:solidFill>
                <a:prstClr val="black"/>
              </a:solidFill>
              <a:latin typeface="Calibri"/>
            </a:endParaRPr>
          </a:p>
        </p:txBody>
      </p:sp>
      <p:sp>
        <p:nvSpPr>
          <p:cNvPr id="26" name="object 26"/>
          <p:cNvSpPr/>
          <p:nvPr/>
        </p:nvSpPr>
        <p:spPr>
          <a:xfrm>
            <a:off x="7987283" y="447675"/>
            <a:ext cx="45720" cy="38100"/>
          </a:xfrm>
          <a:custGeom>
            <a:avLst/>
            <a:gdLst/>
            <a:ahLst/>
            <a:cxnLst/>
            <a:rect l="l" t="t" r="r" b="b"/>
            <a:pathLst>
              <a:path w="60959" h="50800">
                <a:moveTo>
                  <a:pt x="0" y="50800"/>
                </a:moveTo>
                <a:lnTo>
                  <a:pt x="60833" y="50800"/>
                </a:lnTo>
                <a:lnTo>
                  <a:pt x="60833" y="0"/>
                </a:lnTo>
                <a:lnTo>
                  <a:pt x="0" y="0"/>
                </a:lnTo>
                <a:lnTo>
                  <a:pt x="0" y="50800"/>
                </a:lnTo>
                <a:close/>
              </a:path>
            </a:pathLst>
          </a:custGeom>
          <a:solidFill>
            <a:srgbClr val="009999"/>
          </a:solidFill>
        </p:spPr>
        <p:txBody>
          <a:bodyPr wrap="square" lIns="0" tIns="0" rIns="0" bIns="0" rtlCol="0"/>
          <a:lstStyle/>
          <a:p>
            <a:pPr defTabSz="685800">
              <a:defRPr/>
            </a:pPr>
            <a:endParaRPr sz="1350">
              <a:solidFill>
                <a:prstClr val="black"/>
              </a:solidFill>
              <a:latin typeface="Calibri"/>
            </a:endParaRPr>
          </a:p>
        </p:txBody>
      </p:sp>
      <p:sp>
        <p:nvSpPr>
          <p:cNvPr id="27" name="object 27"/>
          <p:cNvSpPr/>
          <p:nvPr/>
        </p:nvSpPr>
        <p:spPr>
          <a:xfrm>
            <a:off x="7987284" y="432435"/>
            <a:ext cx="121444" cy="0"/>
          </a:xfrm>
          <a:custGeom>
            <a:avLst/>
            <a:gdLst/>
            <a:ahLst/>
            <a:cxnLst/>
            <a:rect l="l" t="t" r="r" b="b"/>
            <a:pathLst>
              <a:path w="161925">
                <a:moveTo>
                  <a:pt x="0" y="0"/>
                </a:moveTo>
                <a:lnTo>
                  <a:pt x="161798" y="0"/>
                </a:lnTo>
              </a:path>
            </a:pathLst>
          </a:custGeom>
          <a:ln w="40640">
            <a:solidFill>
              <a:srgbClr val="009999"/>
            </a:solidFill>
          </a:ln>
        </p:spPr>
        <p:txBody>
          <a:bodyPr wrap="square" lIns="0" tIns="0" rIns="0" bIns="0" rtlCol="0"/>
          <a:lstStyle/>
          <a:p>
            <a:pPr defTabSz="685800">
              <a:defRPr/>
            </a:pPr>
            <a:endParaRPr sz="1350">
              <a:solidFill>
                <a:prstClr val="black"/>
              </a:solidFill>
              <a:latin typeface="Calibri"/>
            </a:endParaRPr>
          </a:p>
        </p:txBody>
      </p:sp>
      <p:sp>
        <p:nvSpPr>
          <p:cNvPr id="28" name="object 28"/>
          <p:cNvSpPr/>
          <p:nvPr/>
        </p:nvSpPr>
        <p:spPr>
          <a:xfrm>
            <a:off x="8141589" y="417195"/>
            <a:ext cx="146304" cy="169163"/>
          </a:xfrm>
          <a:prstGeom prst="rect">
            <a:avLst/>
          </a:prstGeom>
          <a:blipFill>
            <a:blip r:embed="rId9" cstate="print"/>
            <a:stretch>
              <a:fillRect/>
            </a:stretch>
          </a:blipFill>
        </p:spPr>
        <p:txBody>
          <a:bodyPr wrap="square" lIns="0" tIns="0" rIns="0" bIns="0" rtlCol="0"/>
          <a:lstStyle/>
          <a:p>
            <a:pPr defTabSz="685800">
              <a:defRPr/>
            </a:pPr>
            <a:endParaRPr sz="1350">
              <a:solidFill>
                <a:prstClr val="black"/>
              </a:solidFill>
              <a:latin typeface="Calibri"/>
            </a:endParaRPr>
          </a:p>
        </p:txBody>
      </p:sp>
      <p:sp>
        <p:nvSpPr>
          <p:cNvPr id="29" name="object 29"/>
          <p:cNvSpPr/>
          <p:nvPr/>
        </p:nvSpPr>
        <p:spPr>
          <a:xfrm>
            <a:off x="8317657" y="412622"/>
            <a:ext cx="130175" cy="177165"/>
          </a:xfrm>
          <a:prstGeom prst="rect">
            <a:avLst/>
          </a:prstGeom>
          <a:blipFill>
            <a:blip r:embed="rId10" cstate="print"/>
            <a:stretch>
              <a:fillRect/>
            </a:stretch>
          </a:blipFill>
        </p:spPr>
        <p:txBody>
          <a:bodyPr wrap="square" lIns="0" tIns="0" rIns="0" bIns="0" rtlCol="0"/>
          <a:lstStyle/>
          <a:p>
            <a:pPr defTabSz="685800">
              <a:defRPr/>
            </a:pPr>
            <a:endParaRPr sz="1350">
              <a:solidFill>
                <a:prstClr val="black"/>
              </a:solidFill>
              <a:latin typeface="Calibri"/>
            </a:endParaRPr>
          </a:p>
        </p:txBody>
      </p:sp>
      <p:sp>
        <p:nvSpPr>
          <p:cNvPr id="30" name="object 30"/>
          <p:cNvSpPr txBox="1"/>
          <p:nvPr/>
        </p:nvSpPr>
        <p:spPr>
          <a:xfrm>
            <a:off x="4192620" y="5038648"/>
            <a:ext cx="1367314" cy="89929"/>
          </a:xfrm>
          <a:prstGeom prst="rect">
            <a:avLst/>
          </a:prstGeom>
        </p:spPr>
        <p:txBody>
          <a:bodyPr vert="horz" wrap="square" lIns="0" tIns="9049" rIns="0" bIns="0" rtlCol="0">
            <a:spAutoFit/>
          </a:bodyPr>
          <a:lstStyle/>
          <a:p>
            <a:pPr marL="9525" defTabSz="685800">
              <a:spcBef>
                <a:spcPts val="71"/>
              </a:spcBef>
              <a:defRPr/>
            </a:pPr>
            <a:r>
              <a:rPr sz="525" spc="-8" dirty="0">
                <a:solidFill>
                  <a:prstClr val="black"/>
                </a:solidFill>
                <a:latin typeface="Arial"/>
                <a:cs typeface="Arial"/>
              </a:rPr>
              <a:t>Image </a:t>
            </a:r>
            <a:r>
              <a:rPr sz="525" spc="-4" dirty="0">
                <a:solidFill>
                  <a:prstClr val="black"/>
                </a:solidFill>
                <a:latin typeface="Arial"/>
                <a:cs typeface="Arial"/>
              </a:rPr>
              <a:t>Credit:</a:t>
            </a:r>
            <a:r>
              <a:rPr sz="525" spc="23" dirty="0">
                <a:solidFill>
                  <a:prstClr val="black"/>
                </a:solidFill>
                <a:latin typeface="Arial"/>
                <a:cs typeface="Arial"/>
              </a:rPr>
              <a:t> </a:t>
            </a:r>
            <a:r>
              <a:rPr sz="525" spc="-4" dirty="0">
                <a:solidFill>
                  <a:prstClr val="black"/>
                </a:solidFill>
                <a:latin typeface="Arial"/>
                <a:cs typeface="Arial"/>
              </a:rPr>
              <a:t>Google/Lobservateurdemonaco</a:t>
            </a:r>
            <a:endParaRPr sz="525">
              <a:solidFill>
                <a:prstClr val="black"/>
              </a:solidFill>
              <a:latin typeface="Arial"/>
              <a:cs typeface="Arial"/>
            </a:endParaRPr>
          </a:p>
        </p:txBody>
      </p:sp>
      <p:grpSp>
        <p:nvGrpSpPr>
          <p:cNvPr id="31" name="Group 33">
            <a:extLst>
              <a:ext uri="{FF2B5EF4-FFF2-40B4-BE49-F238E27FC236}">
                <a16:creationId xmlns:a16="http://schemas.microsoft.com/office/drawing/2014/main" id="{A3848A58-AD4B-4952-9A34-06B8B77F4A85}"/>
              </a:ext>
            </a:extLst>
          </p:cNvPr>
          <p:cNvGrpSpPr>
            <a:grpSpLocks noChangeAspect="1"/>
          </p:cNvGrpSpPr>
          <p:nvPr/>
        </p:nvGrpSpPr>
        <p:grpSpPr bwMode="gray">
          <a:xfrm>
            <a:off x="7162642" y="244100"/>
            <a:ext cx="1618407" cy="685443"/>
            <a:chOff x="6019" y="204"/>
            <a:chExt cx="1360" cy="576"/>
          </a:xfrm>
        </p:grpSpPr>
        <p:sp>
          <p:nvSpPr>
            <p:cNvPr id="32" name="AutoShape 32">
              <a:extLst>
                <a:ext uri="{FF2B5EF4-FFF2-40B4-BE49-F238E27FC236}">
                  <a16:creationId xmlns:a16="http://schemas.microsoft.com/office/drawing/2014/main" id="{E49DA7F2-D7ED-4A00-BB64-A208E2EBAACE}"/>
                </a:ext>
              </a:extLst>
            </p:cNvPr>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33" name="Rectangle 34">
              <a:extLst>
                <a:ext uri="{FF2B5EF4-FFF2-40B4-BE49-F238E27FC236}">
                  <a16:creationId xmlns:a16="http://schemas.microsoft.com/office/drawing/2014/main" id="{B2A61916-F954-4686-9ACC-654B95B72228}"/>
                </a:ext>
              </a:extLst>
            </p:cNvPr>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34" name="Freeform 35">
              <a:extLst>
                <a:ext uri="{FF2B5EF4-FFF2-40B4-BE49-F238E27FC236}">
                  <a16:creationId xmlns:a16="http://schemas.microsoft.com/office/drawing/2014/main" id="{09A8F0C5-DC41-4111-896E-E27152C93260}"/>
                </a:ext>
              </a:extLst>
            </p:cNvPr>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35" name="Freeform 36">
              <a:extLst>
                <a:ext uri="{FF2B5EF4-FFF2-40B4-BE49-F238E27FC236}">
                  <a16:creationId xmlns:a16="http://schemas.microsoft.com/office/drawing/2014/main" id="{1C85F881-DE3E-4589-9EDE-866AF72E2446}"/>
                </a:ext>
              </a:extLst>
            </p:cNvPr>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36" name="Freeform 37">
              <a:extLst>
                <a:ext uri="{FF2B5EF4-FFF2-40B4-BE49-F238E27FC236}">
                  <a16:creationId xmlns:a16="http://schemas.microsoft.com/office/drawing/2014/main" id="{5D9F65A6-69FB-42A3-B3D6-99C849CA7178}"/>
                </a:ext>
              </a:extLst>
            </p:cNvPr>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37" name="Freeform 38">
              <a:extLst>
                <a:ext uri="{FF2B5EF4-FFF2-40B4-BE49-F238E27FC236}">
                  <a16:creationId xmlns:a16="http://schemas.microsoft.com/office/drawing/2014/main" id="{617002CA-6ADC-4768-83E3-B82C68736C2C}"/>
                </a:ext>
              </a:extLst>
            </p:cNvPr>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38" name="Freeform 39">
              <a:extLst>
                <a:ext uri="{FF2B5EF4-FFF2-40B4-BE49-F238E27FC236}">
                  <a16:creationId xmlns:a16="http://schemas.microsoft.com/office/drawing/2014/main" id="{526705F5-E345-4E03-A28D-7F262BF8CA2C}"/>
                </a:ext>
              </a:extLst>
            </p:cNvPr>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39" name="Freeform 40">
              <a:extLst>
                <a:ext uri="{FF2B5EF4-FFF2-40B4-BE49-F238E27FC236}">
                  <a16:creationId xmlns:a16="http://schemas.microsoft.com/office/drawing/2014/main" id="{614E9031-0677-4E24-AF13-A21D3AC6671B}"/>
                </a:ext>
              </a:extLst>
            </p:cNvPr>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40" name="Freeform 41">
              <a:extLst>
                <a:ext uri="{FF2B5EF4-FFF2-40B4-BE49-F238E27FC236}">
                  <a16:creationId xmlns:a16="http://schemas.microsoft.com/office/drawing/2014/main" id="{446C226A-5C92-46F9-AF03-6DF4C62B4B93}"/>
                </a:ext>
              </a:extLst>
            </p:cNvPr>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41" name="Freeform 42">
              <a:extLst>
                <a:ext uri="{FF2B5EF4-FFF2-40B4-BE49-F238E27FC236}">
                  <a16:creationId xmlns:a16="http://schemas.microsoft.com/office/drawing/2014/main" id="{A1081AA1-E5FD-43A8-AA65-3FF921017803}"/>
                </a:ext>
              </a:extLst>
            </p:cNvPr>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42" name="Freeform 43">
              <a:extLst>
                <a:ext uri="{FF2B5EF4-FFF2-40B4-BE49-F238E27FC236}">
                  <a16:creationId xmlns:a16="http://schemas.microsoft.com/office/drawing/2014/main" id="{90D6A770-B30F-4732-8FC3-9B260C0B4695}"/>
                </a:ext>
              </a:extLst>
            </p:cNvPr>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43" name="Freeform 44">
              <a:extLst>
                <a:ext uri="{FF2B5EF4-FFF2-40B4-BE49-F238E27FC236}">
                  <a16:creationId xmlns:a16="http://schemas.microsoft.com/office/drawing/2014/main" id="{EAFFE07E-755F-4A55-8A9A-A18AF07D1843}"/>
                </a:ext>
              </a:extLst>
            </p:cNvPr>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44" name="Freeform 45">
              <a:extLst>
                <a:ext uri="{FF2B5EF4-FFF2-40B4-BE49-F238E27FC236}">
                  <a16:creationId xmlns:a16="http://schemas.microsoft.com/office/drawing/2014/main" id="{5B767ECF-5972-4E53-9C9B-15F2C0B61FA7}"/>
                </a:ext>
              </a:extLst>
            </p:cNvPr>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45" name="Freeform 46">
              <a:extLst>
                <a:ext uri="{FF2B5EF4-FFF2-40B4-BE49-F238E27FC236}">
                  <a16:creationId xmlns:a16="http://schemas.microsoft.com/office/drawing/2014/main" id="{3817CAE3-BED7-46E3-97F3-50671F056842}"/>
                </a:ext>
              </a:extLst>
            </p:cNvPr>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46" name="Freeform 47">
              <a:extLst>
                <a:ext uri="{FF2B5EF4-FFF2-40B4-BE49-F238E27FC236}">
                  <a16:creationId xmlns:a16="http://schemas.microsoft.com/office/drawing/2014/main" id="{FBD52C47-019A-4F4C-9EFF-4B9C531AB08D}"/>
                </a:ext>
              </a:extLst>
            </p:cNvPr>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47" name="Freeform 48">
              <a:extLst>
                <a:ext uri="{FF2B5EF4-FFF2-40B4-BE49-F238E27FC236}">
                  <a16:creationId xmlns:a16="http://schemas.microsoft.com/office/drawing/2014/main" id="{950D0196-414B-4EF0-B756-2587A5D4FA55}"/>
                </a:ext>
              </a:extLst>
            </p:cNvPr>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48" name="Freeform 49">
              <a:extLst>
                <a:ext uri="{FF2B5EF4-FFF2-40B4-BE49-F238E27FC236}">
                  <a16:creationId xmlns:a16="http://schemas.microsoft.com/office/drawing/2014/main" id="{7A251732-AC31-4685-A9EB-22B344F58E0B}"/>
                </a:ext>
              </a:extLst>
            </p:cNvPr>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49" name="Freeform 50">
              <a:extLst>
                <a:ext uri="{FF2B5EF4-FFF2-40B4-BE49-F238E27FC236}">
                  <a16:creationId xmlns:a16="http://schemas.microsoft.com/office/drawing/2014/main" id="{31D69043-C73A-4B7F-804C-DE354C71FA8D}"/>
                </a:ext>
              </a:extLst>
            </p:cNvPr>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50" name="Freeform 51">
              <a:extLst>
                <a:ext uri="{FF2B5EF4-FFF2-40B4-BE49-F238E27FC236}">
                  <a16:creationId xmlns:a16="http://schemas.microsoft.com/office/drawing/2014/main" id="{2BBBCD1C-424E-4F82-A61F-60C3CA2A970B}"/>
                </a:ext>
              </a:extLst>
            </p:cNvPr>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51" name="Freeform 52">
              <a:extLst>
                <a:ext uri="{FF2B5EF4-FFF2-40B4-BE49-F238E27FC236}">
                  <a16:creationId xmlns:a16="http://schemas.microsoft.com/office/drawing/2014/main" id="{DABF672F-5617-4B10-A3C3-78D98F3F7A41}"/>
                </a:ext>
              </a:extLst>
            </p:cNvPr>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52" name="Freeform 53">
              <a:extLst>
                <a:ext uri="{FF2B5EF4-FFF2-40B4-BE49-F238E27FC236}">
                  <a16:creationId xmlns:a16="http://schemas.microsoft.com/office/drawing/2014/main" id="{8CD20ED1-728D-4E7E-B7B5-207A56E1B27E}"/>
                </a:ext>
              </a:extLst>
            </p:cNvPr>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53" name="Freeform 54">
              <a:extLst>
                <a:ext uri="{FF2B5EF4-FFF2-40B4-BE49-F238E27FC236}">
                  <a16:creationId xmlns:a16="http://schemas.microsoft.com/office/drawing/2014/main" id="{ED880797-51A0-431A-A170-2CDB7081BD57}"/>
                </a:ext>
              </a:extLst>
            </p:cNvPr>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54" name="Freeform 55">
              <a:extLst>
                <a:ext uri="{FF2B5EF4-FFF2-40B4-BE49-F238E27FC236}">
                  <a16:creationId xmlns:a16="http://schemas.microsoft.com/office/drawing/2014/main" id="{E5ED0353-8BC5-4D29-AC56-6A4520F5E940}"/>
                </a:ext>
              </a:extLst>
            </p:cNvPr>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55" name="Freeform 56">
              <a:extLst>
                <a:ext uri="{FF2B5EF4-FFF2-40B4-BE49-F238E27FC236}">
                  <a16:creationId xmlns:a16="http://schemas.microsoft.com/office/drawing/2014/main" id="{46FBD802-5777-4950-8E35-D62674F6FC67}"/>
                </a:ext>
              </a:extLst>
            </p:cNvPr>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56" name="Freeform 57">
              <a:extLst>
                <a:ext uri="{FF2B5EF4-FFF2-40B4-BE49-F238E27FC236}">
                  <a16:creationId xmlns:a16="http://schemas.microsoft.com/office/drawing/2014/main" id="{4E403AC8-7E49-4EBD-A033-2FB3127D0331}"/>
                </a:ext>
              </a:extLst>
            </p:cNvPr>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57" name="Freeform 58">
              <a:extLst>
                <a:ext uri="{FF2B5EF4-FFF2-40B4-BE49-F238E27FC236}">
                  <a16:creationId xmlns:a16="http://schemas.microsoft.com/office/drawing/2014/main" id="{1B341888-97E2-4530-9A7D-13E7489CDA21}"/>
                </a:ext>
              </a:extLst>
            </p:cNvPr>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sp>
          <p:nvSpPr>
            <p:cNvPr id="58" name="Freeform 59">
              <a:extLst>
                <a:ext uri="{FF2B5EF4-FFF2-40B4-BE49-F238E27FC236}">
                  <a16:creationId xmlns:a16="http://schemas.microsoft.com/office/drawing/2014/main" id="{C074C717-3567-4C0E-8C92-2A8259EB53A9}"/>
                </a:ext>
              </a:extLst>
            </p:cNvPr>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457" fontAlgn="base">
                <a:spcBef>
                  <a:spcPct val="50000"/>
                </a:spcBef>
                <a:spcAft>
                  <a:spcPct val="0"/>
                </a:spcAft>
                <a:defRPr/>
              </a:pPr>
              <a:endParaRPr lang="fr-FR" sz="1349">
                <a:solidFill>
                  <a:srgbClr val="ADBECB"/>
                </a:solidFill>
                <a:latin typeface="Arial" pitchFamily="34" charset="0"/>
                <a:ea typeface="ＭＳ Ｐゴシック" charset="-128"/>
              </a:endParaRPr>
            </a:p>
          </p:txBody>
        </p:sp>
      </p:grpSp>
    </p:spTree>
    <p:extLst>
      <p:ext uri="{BB962C8B-B14F-4D97-AF65-F5344CB8AC3E}">
        <p14:creationId xmlns:p14="http://schemas.microsoft.com/office/powerpoint/2010/main" val="5597163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a:extLst>
              <a:ext uri="{FF2B5EF4-FFF2-40B4-BE49-F238E27FC236}">
                <a16:creationId xmlns:a16="http://schemas.microsoft.com/office/drawing/2014/main" id="{57A88F67-4216-483D-991D-FC29ECF39F4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8380" y="-95249"/>
            <a:ext cx="9162380" cy="5238750"/>
          </a:xfrm>
          <a:prstGeom prst="rect">
            <a:avLst/>
          </a:prstGeom>
        </p:spPr>
      </p:pic>
      <p:sp>
        <p:nvSpPr>
          <p:cNvPr id="74" name="Textfeld 60">
            <a:extLst>
              <a:ext uri="{FF2B5EF4-FFF2-40B4-BE49-F238E27FC236}">
                <a16:creationId xmlns:a16="http://schemas.microsoft.com/office/drawing/2014/main" id="{1D44CF8C-7968-4980-B3B1-15F76E4AE344}"/>
              </a:ext>
            </a:extLst>
          </p:cNvPr>
          <p:cNvSpPr txBox="1"/>
          <p:nvPr/>
        </p:nvSpPr>
        <p:spPr>
          <a:xfrm>
            <a:off x="885678" y="101538"/>
            <a:ext cx="7216430" cy="685443"/>
          </a:xfrm>
          <a:prstGeom prst="rect">
            <a:avLst/>
          </a:prstGeom>
          <a:noFill/>
        </p:spPr>
        <p:txBody>
          <a:bodyPr wrap="none" lIns="0" tIns="0" rIns="0" bIns="0" rtlCol="0">
            <a:noAutofit/>
          </a:bodyPr>
          <a:lstStyle/>
          <a:p>
            <a:pPr defTabSz="685800">
              <a:lnSpc>
                <a:spcPct val="110000"/>
              </a:lnSpc>
            </a:pPr>
            <a:r>
              <a:rPr lang="de-DE" sz="2400" b="1" dirty="0">
                <a:solidFill>
                  <a:srgbClr val="9BA623"/>
                </a:solidFill>
                <a:latin typeface="Siemens Sans" pitchFamily="2" charset="0"/>
                <a:ea typeface="Arial Unicode MS" panose="020B0604020202020204" pitchFamily="34" charset="-128"/>
                <a:cs typeface="Arial Unicode MS" panose="020B0604020202020204" pitchFamily="34" charset="-128"/>
              </a:rPr>
              <a:t>Making Energy </a:t>
            </a:r>
            <a:r>
              <a:rPr lang="de-DE" sz="2400" b="1" dirty="0" err="1">
                <a:solidFill>
                  <a:srgbClr val="9BA623"/>
                </a:solidFill>
                <a:latin typeface="Siemens Sans" pitchFamily="2" charset="0"/>
                <a:ea typeface="Arial Unicode MS" panose="020B0604020202020204" pitchFamily="34" charset="-128"/>
                <a:cs typeface="Arial Unicode MS" panose="020B0604020202020204" pitchFamily="34" charset="-128"/>
              </a:rPr>
              <a:t>Greener</a:t>
            </a:r>
            <a:endParaRPr lang="de-DE" sz="2400" b="1" dirty="0">
              <a:solidFill>
                <a:srgbClr val="9BA623"/>
              </a:solidFill>
              <a:latin typeface="Siemens Sans" pitchFamily="2" charset="0"/>
              <a:ea typeface="Arial Unicode MS" panose="020B0604020202020204" pitchFamily="34" charset="-128"/>
              <a:cs typeface="Arial Unicode MS" panose="020B0604020202020204" pitchFamily="34" charset="-128"/>
            </a:endParaRPr>
          </a:p>
        </p:txBody>
      </p:sp>
      <p:sp>
        <p:nvSpPr>
          <p:cNvPr id="75" name="Freeform 10">
            <a:extLst>
              <a:ext uri="{FF2B5EF4-FFF2-40B4-BE49-F238E27FC236}">
                <a16:creationId xmlns:a16="http://schemas.microsoft.com/office/drawing/2014/main" id="{2F22C034-CF77-4B00-BBBD-CF4D465E88D4}"/>
              </a:ext>
            </a:extLst>
          </p:cNvPr>
          <p:cNvSpPr>
            <a:spLocks noChangeAspect="1" noEditPoints="1"/>
          </p:cNvSpPr>
          <p:nvPr/>
        </p:nvSpPr>
        <p:spPr bwMode="auto">
          <a:xfrm>
            <a:off x="184496" y="134358"/>
            <a:ext cx="529319" cy="523238"/>
          </a:xfrm>
          <a:custGeom>
            <a:avLst/>
            <a:gdLst>
              <a:gd name="T0" fmla="*/ 1694 w 1975"/>
              <a:gd name="T1" fmla="*/ 1216 h 1950"/>
              <a:gd name="T2" fmla="*/ 1720 w 1975"/>
              <a:gd name="T3" fmla="*/ 1061 h 1950"/>
              <a:gd name="T4" fmla="*/ 1767 w 1975"/>
              <a:gd name="T5" fmla="*/ 1087 h 1950"/>
              <a:gd name="T6" fmla="*/ 1890 w 1975"/>
              <a:gd name="T7" fmla="*/ 1157 h 1950"/>
              <a:gd name="T8" fmla="*/ 1863 w 1975"/>
              <a:gd name="T9" fmla="*/ 1311 h 1950"/>
              <a:gd name="T10" fmla="*/ 1927 w 1975"/>
              <a:gd name="T11" fmla="*/ 1145 h 1950"/>
              <a:gd name="T12" fmla="*/ 1916 w 1975"/>
              <a:gd name="T13" fmla="*/ 1377 h 1950"/>
              <a:gd name="T14" fmla="*/ 1614 w 1975"/>
              <a:gd name="T15" fmla="*/ 1554 h 1950"/>
              <a:gd name="T16" fmla="*/ 342 w 1975"/>
              <a:gd name="T17" fmla="*/ 1615 h 1950"/>
              <a:gd name="T18" fmla="*/ 1240 w 1975"/>
              <a:gd name="T19" fmla="*/ 196 h 1950"/>
              <a:gd name="T20" fmla="*/ 1782 w 1975"/>
              <a:gd name="T21" fmla="*/ 906 h 1950"/>
              <a:gd name="T22" fmla="*/ 1213 w 1975"/>
              <a:gd name="T23" fmla="*/ 594 h 1950"/>
              <a:gd name="T24" fmla="*/ 400 w 1975"/>
              <a:gd name="T25" fmla="*/ 456 h 1950"/>
              <a:gd name="T26" fmla="*/ 1501 w 1975"/>
              <a:gd name="T27" fmla="*/ 1556 h 1950"/>
              <a:gd name="T28" fmla="*/ 1399 w 1975"/>
              <a:gd name="T29" fmla="*/ 1427 h 1950"/>
              <a:gd name="T30" fmla="*/ 1318 w 1975"/>
              <a:gd name="T31" fmla="*/ 285 h 1950"/>
              <a:gd name="T32" fmla="*/ 1382 w 1975"/>
              <a:gd name="T33" fmla="*/ 335 h 1950"/>
              <a:gd name="T34" fmla="*/ 1497 w 1975"/>
              <a:gd name="T35" fmla="*/ 440 h 1950"/>
              <a:gd name="T36" fmla="*/ 1511 w 1975"/>
              <a:gd name="T37" fmla="*/ 453 h 1950"/>
              <a:gd name="T38" fmla="*/ 1537 w 1975"/>
              <a:gd name="T39" fmla="*/ 481 h 1950"/>
              <a:gd name="T40" fmla="*/ 1557 w 1975"/>
              <a:gd name="T41" fmla="*/ 503 h 1950"/>
              <a:gd name="T42" fmla="*/ 1575 w 1975"/>
              <a:gd name="T43" fmla="*/ 525 h 1950"/>
              <a:gd name="T44" fmla="*/ 1600 w 1975"/>
              <a:gd name="T45" fmla="*/ 555 h 1950"/>
              <a:gd name="T46" fmla="*/ 1609 w 1975"/>
              <a:gd name="T47" fmla="*/ 566 h 1950"/>
              <a:gd name="T48" fmla="*/ 1624 w 1975"/>
              <a:gd name="T49" fmla="*/ 585 h 1950"/>
              <a:gd name="T50" fmla="*/ 1630 w 1975"/>
              <a:gd name="T51" fmla="*/ 593 h 1950"/>
              <a:gd name="T52" fmla="*/ 1641 w 1975"/>
              <a:gd name="T53" fmla="*/ 609 h 1950"/>
              <a:gd name="T54" fmla="*/ 1647 w 1975"/>
              <a:gd name="T55" fmla="*/ 616 h 1950"/>
              <a:gd name="T56" fmla="*/ 1681 w 1975"/>
              <a:gd name="T57" fmla="*/ 665 h 1950"/>
              <a:gd name="T58" fmla="*/ 1698 w 1975"/>
              <a:gd name="T59" fmla="*/ 689 h 1950"/>
              <a:gd name="T60" fmla="*/ 1714 w 1975"/>
              <a:gd name="T61" fmla="*/ 714 h 1950"/>
              <a:gd name="T62" fmla="*/ 1720 w 1975"/>
              <a:gd name="T63" fmla="*/ 723 h 1950"/>
              <a:gd name="T64" fmla="*/ 1737 w 1975"/>
              <a:gd name="T65" fmla="*/ 748 h 1950"/>
              <a:gd name="T66" fmla="*/ 1733 w 1975"/>
              <a:gd name="T67" fmla="*/ 718 h 1950"/>
              <a:gd name="T68" fmla="*/ 1731 w 1975"/>
              <a:gd name="T69" fmla="*/ 708 h 1950"/>
              <a:gd name="T70" fmla="*/ 1723 w 1975"/>
              <a:gd name="T71" fmla="*/ 678 h 1950"/>
              <a:gd name="T72" fmla="*/ 1714 w 1975"/>
              <a:gd name="T73" fmla="*/ 648 h 1950"/>
              <a:gd name="T74" fmla="*/ 1707 w 1975"/>
              <a:gd name="T75" fmla="*/ 629 h 1950"/>
              <a:gd name="T76" fmla="*/ 1688 w 1975"/>
              <a:gd name="T77" fmla="*/ 586 h 1950"/>
              <a:gd name="T78" fmla="*/ 1681 w 1975"/>
              <a:gd name="T79" fmla="*/ 572 h 1950"/>
              <a:gd name="T80" fmla="*/ 1673 w 1975"/>
              <a:gd name="T81" fmla="*/ 559 h 1950"/>
              <a:gd name="T82" fmla="*/ 1660 w 1975"/>
              <a:gd name="T83" fmla="*/ 536 h 1950"/>
              <a:gd name="T84" fmla="*/ 1625 w 1975"/>
              <a:gd name="T85" fmla="*/ 485 h 1950"/>
              <a:gd name="T86" fmla="*/ 1584 w 1975"/>
              <a:gd name="T87" fmla="*/ 438 h 1950"/>
              <a:gd name="T88" fmla="*/ 1554 w 1975"/>
              <a:gd name="T89" fmla="*/ 409 h 1950"/>
              <a:gd name="T90" fmla="*/ 1471 w 1975"/>
              <a:gd name="T91" fmla="*/ 346 h 1950"/>
              <a:gd name="T92" fmla="*/ 1359 w 1975"/>
              <a:gd name="T93" fmla="*/ 294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950">
                <a:moveTo>
                  <a:pt x="1767" y="1087"/>
                </a:moveTo>
                <a:cubicBezTo>
                  <a:pt x="1694" y="1216"/>
                  <a:pt x="1694" y="1216"/>
                  <a:pt x="1694" y="1216"/>
                </a:cubicBezTo>
                <a:cubicBezTo>
                  <a:pt x="1648" y="1189"/>
                  <a:pt x="1648" y="1189"/>
                  <a:pt x="1648" y="1189"/>
                </a:cubicBezTo>
                <a:cubicBezTo>
                  <a:pt x="1720" y="1061"/>
                  <a:pt x="1720" y="1061"/>
                  <a:pt x="1720" y="1061"/>
                </a:cubicBezTo>
                <a:cubicBezTo>
                  <a:pt x="1729" y="1047"/>
                  <a:pt x="1745" y="1042"/>
                  <a:pt x="1758" y="1049"/>
                </a:cubicBezTo>
                <a:cubicBezTo>
                  <a:pt x="1771" y="1056"/>
                  <a:pt x="1775" y="1073"/>
                  <a:pt x="1767" y="1087"/>
                </a:cubicBezTo>
                <a:close/>
                <a:moveTo>
                  <a:pt x="1927" y="1145"/>
                </a:moveTo>
                <a:cubicBezTo>
                  <a:pt x="1914" y="1137"/>
                  <a:pt x="1898" y="1143"/>
                  <a:pt x="1890" y="1157"/>
                </a:cubicBezTo>
                <a:cubicBezTo>
                  <a:pt x="1817" y="1285"/>
                  <a:pt x="1817" y="1285"/>
                  <a:pt x="1817" y="1285"/>
                </a:cubicBezTo>
                <a:cubicBezTo>
                  <a:pt x="1863" y="1311"/>
                  <a:pt x="1863" y="1311"/>
                  <a:pt x="1863" y="1311"/>
                </a:cubicBezTo>
                <a:cubicBezTo>
                  <a:pt x="1936" y="1183"/>
                  <a:pt x="1936" y="1183"/>
                  <a:pt x="1936" y="1183"/>
                </a:cubicBezTo>
                <a:cubicBezTo>
                  <a:pt x="1944" y="1169"/>
                  <a:pt x="1940" y="1152"/>
                  <a:pt x="1927" y="1145"/>
                </a:cubicBezTo>
                <a:close/>
                <a:moveTo>
                  <a:pt x="1555" y="1163"/>
                </a:moveTo>
                <a:cubicBezTo>
                  <a:pt x="1916" y="1377"/>
                  <a:pt x="1916" y="1377"/>
                  <a:pt x="1916" y="1377"/>
                </a:cubicBezTo>
                <a:cubicBezTo>
                  <a:pt x="1761" y="1640"/>
                  <a:pt x="1761" y="1640"/>
                  <a:pt x="1761" y="1640"/>
                </a:cubicBezTo>
                <a:cubicBezTo>
                  <a:pt x="1614" y="1554"/>
                  <a:pt x="1614" y="1554"/>
                  <a:pt x="1614" y="1554"/>
                </a:cubicBezTo>
                <a:cubicBezTo>
                  <a:pt x="1597" y="1575"/>
                  <a:pt x="1578" y="1595"/>
                  <a:pt x="1559" y="1615"/>
                </a:cubicBezTo>
                <a:cubicBezTo>
                  <a:pt x="1223" y="1950"/>
                  <a:pt x="678" y="1950"/>
                  <a:pt x="342" y="1615"/>
                </a:cubicBezTo>
                <a:cubicBezTo>
                  <a:pt x="7" y="1279"/>
                  <a:pt x="0" y="726"/>
                  <a:pt x="342" y="398"/>
                </a:cubicBezTo>
                <a:cubicBezTo>
                  <a:pt x="757" y="0"/>
                  <a:pt x="1240" y="196"/>
                  <a:pt x="1240" y="196"/>
                </a:cubicBezTo>
                <a:cubicBezTo>
                  <a:pt x="1369" y="96"/>
                  <a:pt x="1531" y="76"/>
                  <a:pt x="1686" y="177"/>
                </a:cubicBezTo>
                <a:cubicBezTo>
                  <a:pt x="1975" y="365"/>
                  <a:pt x="1782" y="906"/>
                  <a:pt x="1782" y="906"/>
                </a:cubicBezTo>
                <a:cubicBezTo>
                  <a:pt x="1782" y="906"/>
                  <a:pt x="1781" y="874"/>
                  <a:pt x="1731" y="847"/>
                </a:cubicBezTo>
                <a:cubicBezTo>
                  <a:pt x="1572" y="761"/>
                  <a:pt x="1363" y="758"/>
                  <a:pt x="1213" y="594"/>
                </a:cubicBezTo>
                <a:cubicBezTo>
                  <a:pt x="1043" y="409"/>
                  <a:pt x="1184" y="265"/>
                  <a:pt x="1184" y="264"/>
                </a:cubicBezTo>
                <a:cubicBezTo>
                  <a:pt x="916" y="181"/>
                  <a:pt x="612" y="244"/>
                  <a:pt x="400" y="456"/>
                </a:cubicBezTo>
                <a:cubicBezTo>
                  <a:pt x="97" y="760"/>
                  <a:pt x="97" y="1253"/>
                  <a:pt x="400" y="1556"/>
                </a:cubicBezTo>
                <a:cubicBezTo>
                  <a:pt x="704" y="1860"/>
                  <a:pt x="1197" y="1860"/>
                  <a:pt x="1501" y="1556"/>
                </a:cubicBezTo>
                <a:cubicBezTo>
                  <a:pt x="1515" y="1542"/>
                  <a:pt x="1529" y="1527"/>
                  <a:pt x="1542" y="1511"/>
                </a:cubicBezTo>
                <a:cubicBezTo>
                  <a:pt x="1399" y="1427"/>
                  <a:pt x="1399" y="1427"/>
                  <a:pt x="1399" y="1427"/>
                </a:cubicBezTo>
                <a:lnTo>
                  <a:pt x="1555" y="1163"/>
                </a:lnTo>
                <a:close/>
                <a:moveTo>
                  <a:pt x="1318" y="285"/>
                </a:moveTo>
                <a:cubicBezTo>
                  <a:pt x="1329" y="293"/>
                  <a:pt x="1340" y="301"/>
                  <a:pt x="1350" y="310"/>
                </a:cubicBezTo>
                <a:cubicBezTo>
                  <a:pt x="1361" y="318"/>
                  <a:pt x="1371" y="326"/>
                  <a:pt x="1382" y="335"/>
                </a:cubicBezTo>
                <a:cubicBezTo>
                  <a:pt x="1402" y="352"/>
                  <a:pt x="1422" y="369"/>
                  <a:pt x="1441" y="386"/>
                </a:cubicBezTo>
                <a:cubicBezTo>
                  <a:pt x="1460" y="404"/>
                  <a:pt x="1479" y="421"/>
                  <a:pt x="1497" y="440"/>
                </a:cubicBezTo>
                <a:cubicBezTo>
                  <a:pt x="1499" y="442"/>
                  <a:pt x="1502" y="444"/>
                  <a:pt x="1504" y="446"/>
                </a:cubicBezTo>
                <a:cubicBezTo>
                  <a:pt x="1506" y="449"/>
                  <a:pt x="1509" y="451"/>
                  <a:pt x="1511" y="453"/>
                </a:cubicBezTo>
                <a:cubicBezTo>
                  <a:pt x="1515" y="458"/>
                  <a:pt x="1520" y="463"/>
                  <a:pt x="1524" y="467"/>
                </a:cubicBezTo>
                <a:cubicBezTo>
                  <a:pt x="1537" y="481"/>
                  <a:pt x="1537" y="481"/>
                  <a:pt x="1537" y="481"/>
                </a:cubicBezTo>
                <a:cubicBezTo>
                  <a:pt x="1542" y="486"/>
                  <a:pt x="1546" y="491"/>
                  <a:pt x="1550" y="496"/>
                </a:cubicBezTo>
                <a:cubicBezTo>
                  <a:pt x="1557" y="503"/>
                  <a:pt x="1557" y="503"/>
                  <a:pt x="1557" y="503"/>
                </a:cubicBezTo>
                <a:cubicBezTo>
                  <a:pt x="1559" y="505"/>
                  <a:pt x="1561" y="508"/>
                  <a:pt x="1563" y="510"/>
                </a:cubicBezTo>
                <a:cubicBezTo>
                  <a:pt x="1575" y="525"/>
                  <a:pt x="1575" y="525"/>
                  <a:pt x="1575" y="525"/>
                </a:cubicBezTo>
                <a:cubicBezTo>
                  <a:pt x="1580" y="530"/>
                  <a:pt x="1584" y="535"/>
                  <a:pt x="1588" y="540"/>
                </a:cubicBezTo>
                <a:cubicBezTo>
                  <a:pt x="1592" y="545"/>
                  <a:pt x="1596" y="550"/>
                  <a:pt x="1600" y="555"/>
                </a:cubicBezTo>
                <a:cubicBezTo>
                  <a:pt x="1606" y="562"/>
                  <a:pt x="1606" y="562"/>
                  <a:pt x="1606" y="562"/>
                </a:cubicBezTo>
                <a:cubicBezTo>
                  <a:pt x="1609" y="566"/>
                  <a:pt x="1609" y="566"/>
                  <a:pt x="1609" y="566"/>
                </a:cubicBezTo>
                <a:cubicBezTo>
                  <a:pt x="1610" y="567"/>
                  <a:pt x="1611" y="569"/>
                  <a:pt x="1612" y="570"/>
                </a:cubicBezTo>
                <a:cubicBezTo>
                  <a:pt x="1616" y="575"/>
                  <a:pt x="1620" y="580"/>
                  <a:pt x="1624" y="585"/>
                </a:cubicBezTo>
                <a:cubicBezTo>
                  <a:pt x="1627" y="589"/>
                  <a:pt x="1627" y="589"/>
                  <a:pt x="1627" y="589"/>
                </a:cubicBezTo>
                <a:cubicBezTo>
                  <a:pt x="1630" y="593"/>
                  <a:pt x="1630" y="593"/>
                  <a:pt x="1630" y="593"/>
                </a:cubicBezTo>
                <a:cubicBezTo>
                  <a:pt x="1635" y="601"/>
                  <a:pt x="1635" y="601"/>
                  <a:pt x="1635" y="601"/>
                </a:cubicBezTo>
                <a:cubicBezTo>
                  <a:pt x="1641" y="609"/>
                  <a:pt x="1641" y="609"/>
                  <a:pt x="1641" y="609"/>
                </a:cubicBezTo>
                <a:cubicBezTo>
                  <a:pt x="1644" y="612"/>
                  <a:pt x="1644" y="612"/>
                  <a:pt x="1644" y="612"/>
                </a:cubicBezTo>
                <a:cubicBezTo>
                  <a:pt x="1647" y="616"/>
                  <a:pt x="1647" y="616"/>
                  <a:pt x="1647" y="616"/>
                </a:cubicBezTo>
                <a:cubicBezTo>
                  <a:pt x="1654" y="627"/>
                  <a:pt x="1662" y="638"/>
                  <a:pt x="1670" y="648"/>
                </a:cubicBezTo>
                <a:cubicBezTo>
                  <a:pt x="1673" y="654"/>
                  <a:pt x="1677" y="659"/>
                  <a:pt x="1681" y="665"/>
                </a:cubicBezTo>
                <a:cubicBezTo>
                  <a:pt x="1685" y="670"/>
                  <a:pt x="1688" y="676"/>
                  <a:pt x="1692" y="681"/>
                </a:cubicBezTo>
                <a:cubicBezTo>
                  <a:pt x="1698" y="689"/>
                  <a:pt x="1698" y="689"/>
                  <a:pt x="1698" y="689"/>
                </a:cubicBezTo>
                <a:cubicBezTo>
                  <a:pt x="1700" y="692"/>
                  <a:pt x="1701" y="695"/>
                  <a:pt x="1703" y="698"/>
                </a:cubicBezTo>
                <a:cubicBezTo>
                  <a:pt x="1707" y="703"/>
                  <a:pt x="1711" y="709"/>
                  <a:pt x="1714" y="714"/>
                </a:cubicBezTo>
                <a:cubicBezTo>
                  <a:pt x="1717" y="719"/>
                  <a:pt x="1717" y="719"/>
                  <a:pt x="1717" y="719"/>
                </a:cubicBezTo>
                <a:cubicBezTo>
                  <a:pt x="1718" y="720"/>
                  <a:pt x="1719" y="722"/>
                  <a:pt x="1720" y="723"/>
                </a:cubicBezTo>
                <a:cubicBezTo>
                  <a:pt x="1726" y="731"/>
                  <a:pt x="1726" y="731"/>
                  <a:pt x="1726" y="731"/>
                </a:cubicBezTo>
                <a:cubicBezTo>
                  <a:pt x="1729" y="737"/>
                  <a:pt x="1733" y="743"/>
                  <a:pt x="1737" y="748"/>
                </a:cubicBezTo>
                <a:cubicBezTo>
                  <a:pt x="1737" y="741"/>
                  <a:pt x="1736" y="735"/>
                  <a:pt x="1735" y="728"/>
                </a:cubicBezTo>
                <a:cubicBezTo>
                  <a:pt x="1733" y="718"/>
                  <a:pt x="1733" y="718"/>
                  <a:pt x="1733" y="718"/>
                </a:cubicBezTo>
                <a:cubicBezTo>
                  <a:pt x="1733" y="716"/>
                  <a:pt x="1732" y="714"/>
                  <a:pt x="1732" y="713"/>
                </a:cubicBezTo>
                <a:cubicBezTo>
                  <a:pt x="1731" y="708"/>
                  <a:pt x="1731" y="708"/>
                  <a:pt x="1731" y="708"/>
                </a:cubicBezTo>
                <a:cubicBezTo>
                  <a:pt x="1729" y="701"/>
                  <a:pt x="1728" y="694"/>
                  <a:pt x="1726" y="688"/>
                </a:cubicBezTo>
                <a:cubicBezTo>
                  <a:pt x="1725" y="684"/>
                  <a:pt x="1724" y="681"/>
                  <a:pt x="1723" y="678"/>
                </a:cubicBezTo>
                <a:cubicBezTo>
                  <a:pt x="1720" y="668"/>
                  <a:pt x="1720" y="668"/>
                  <a:pt x="1720" y="668"/>
                </a:cubicBezTo>
                <a:cubicBezTo>
                  <a:pt x="1718" y="661"/>
                  <a:pt x="1716" y="655"/>
                  <a:pt x="1714" y="648"/>
                </a:cubicBezTo>
                <a:cubicBezTo>
                  <a:pt x="1713" y="645"/>
                  <a:pt x="1712" y="642"/>
                  <a:pt x="1710" y="638"/>
                </a:cubicBezTo>
                <a:cubicBezTo>
                  <a:pt x="1709" y="635"/>
                  <a:pt x="1708" y="632"/>
                  <a:pt x="1707" y="629"/>
                </a:cubicBezTo>
                <a:cubicBezTo>
                  <a:pt x="1702" y="616"/>
                  <a:pt x="1696" y="603"/>
                  <a:pt x="1690" y="591"/>
                </a:cubicBezTo>
                <a:cubicBezTo>
                  <a:pt x="1688" y="586"/>
                  <a:pt x="1688" y="586"/>
                  <a:pt x="1688" y="586"/>
                </a:cubicBezTo>
                <a:cubicBezTo>
                  <a:pt x="1686" y="582"/>
                  <a:pt x="1686" y="582"/>
                  <a:pt x="1686" y="582"/>
                </a:cubicBezTo>
                <a:cubicBezTo>
                  <a:pt x="1681" y="572"/>
                  <a:pt x="1681" y="572"/>
                  <a:pt x="1681" y="572"/>
                </a:cubicBezTo>
                <a:cubicBezTo>
                  <a:pt x="1676" y="563"/>
                  <a:pt x="1676" y="563"/>
                  <a:pt x="1676" y="563"/>
                </a:cubicBezTo>
                <a:cubicBezTo>
                  <a:pt x="1673" y="559"/>
                  <a:pt x="1673" y="559"/>
                  <a:pt x="1673" y="559"/>
                </a:cubicBezTo>
                <a:cubicBezTo>
                  <a:pt x="1671" y="554"/>
                  <a:pt x="1671" y="554"/>
                  <a:pt x="1671" y="554"/>
                </a:cubicBezTo>
                <a:cubicBezTo>
                  <a:pt x="1667" y="548"/>
                  <a:pt x="1664" y="542"/>
                  <a:pt x="1660" y="536"/>
                </a:cubicBezTo>
                <a:cubicBezTo>
                  <a:pt x="1657" y="530"/>
                  <a:pt x="1653" y="525"/>
                  <a:pt x="1649" y="519"/>
                </a:cubicBezTo>
                <a:cubicBezTo>
                  <a:pt x="1641" y="507"/>
                  <a:pt x="1633" y="496"/>
                  <a:pt x="1625" y="485"/>
                </a:cubicBezTo>
                <a:cubicBezTo>
                  <a:pt x="1616" y="474"/>
                  <a:pt x="1607" y="463"/>
                  <a:pt x="1598" y="453"/>
                </a:cubicBezTo>
                <a:cubicBezTo>
                  <a:pt x="1593" y="448"/>
                  <a:pt x="1589" y="443"/>
                  <a:pt x="1584" y="438"/>
                </a:cubicBezTo>
                <a:cubicBezTo>
                  <a:pt x="1579" y="433"/>
                  <a:pt x="1574" y="428"/>
                  <a:pt x="1569" y="423"/>
                </a:cubicBezTo>
                <a:cubicBezTo>
                  <a:pt x="1564" y="418"/>
                  <a:pt x="1559" y="413"/>
                  <a:pt x="1554" y="409"/>
                </a:cubicBezTo>
                <a:cubicBezTo>
                  <a:pt x="1549" y="404"/>
                  <a:pt x="1543" y="400"/>
                  <a:pt x="1538" y="395"/>
                </a:cubicBezTo>
                <a:cubicBezTo>
                  <a:pt x="1517" y="377"/>
                  <a:pt x="1495" y="361"/>
                  <a:pt x="1471" y="346"/>
                </a:cubicBezTo>
                <a:cubicBezTo>
                  <a:pt x="1448" y="331"/>
                  <a:pt x="1423" y="319"/>
                  <a:pt x="1398" y="308"/>
                </a:cubicBezTo>
                <a:cubicBezTo>
                  <a:pt x="1385" y="303"/>
                  <a:pt x="1372" y="298"/>
                  <a:pt x="1359" y="294"/>
                </a:cubicBezTo>
                <a:cubicBezTo>
                  <a:pt x="1345" y="290"/>
                  <a:pt x="1332" y="287"/>
                  <a:pt x="1318" y="285"/>
                </a:cubicBezTo>
                <a:close/>
              </a:path>
            </a:pathLst>
          </a:custGeom>
          <a:solidFill>
            <a:srgbClr val="9BA623"/>
          </a:solidFill>
          <a:ln>
            <a:noFill/>
          </a:ln>
        </p:spPr>
        <p:txBody>
          <a:bodyPr vert="horz" wrap="square" lIns="41126" tIns="20564" rIns="41126" bIns="20564" numCol="1" anchor="t" anchorCtr="0" compatLnSpc="1">
            <a:prstTxWarp prst="textNoShape">
              <a:avLst/>
            </a:prstTxWarp>
          </a:bodyPr>
          <a:lstStyle/>
          <a:p>
            <a:pPr defTabSz="685800"/>
            <a:endParaRPr lang="de-DE" sz="1349">
              <a:solidFill>
                <a:prstClr val="black"/>
              </a:solidFill>
              <a:latin typeface="Calibri" panose="020F0502020204030204"/>
            </a:endParaRPr>
          </a:p>
        </p:txBody>
      </p:sp>
      <p:grpSp>
        <p:nvGrpSpPr>
          <p:cNvPr id="2" name="Group 1">
            <a:extLst>
              <a:ext uri="{FF2B5EF4-FFF2-40B4-BE49-F238E27FC236}">
                <a16:creationId xmlns:a16="http://schemas.microsoft.com/office/drawing/2014/main" id="{752A6933-92AE-4EFA-9754-1270607CA57E}"/>
              </a:ext>
            </a:extLst>
          </p:cNvPr>
          <p:cNvGrpSpPr/>
          <p:nvPr/>
        </p:nvGrpSpPr>
        <p:grpSpPr>
          <a:xfrm>
            <a:off x="609600" y="552827"/>
            <a:ext cx="7994219" cy="4549588"/>
            <a:chOff x="640977" y="558313"/>
            <a:chExt cx="7994219" cy="4549588"/>
          </a:xfrm>
        </p:grpSpPr>
        <p:pic>
          <p:nvPicPr>
            <p:cNvPr id="61" name="Grafik 60">
              <a:extLst>
                <a:ext uri="{FF2B5EF4-FFF2-40B4-BE49-F238E27FC236}">
                  <a16:creationId xmlns:a16="http://schemas.microsoft.com/office/drawing/2014/main" id="{B8684210-92BB-4535-9608-010F49126B6D}"/>
                </a:ext>
              </a:extLst>
            </p:cNvPr>
            <p:cNvPicPr>
              <a:picLocks noChangeAspect="1"/>
            </p:cNvPicPr>
            <p:nvPr/>
          </p:nvPicPr>
          <p:blipFill rotWithShape="1">
            <a:blip r:embed="rId5">
              <a:extLst>
                <a:ext uri="{28A0092B-C50C-407E-A947-70E740481C1C}">
                  <a14:useLocalDpi xmlns:a14="http://schemas.microsoft.com/office/drawing/2010/main" val="0"/>
                </a:ext>
              </a:extLst>
            </a:blip>
            <a:srcRect l="8046" t="8240" r="6538" b="5340"/>
            <a:stretch/>
          </p:blipFill>
          <p:spPr>
            <a:xfrm>
              <a:off x="640977" y="558313"/>
              <a:ext cx="7994219" cy="4549588"/>
            </a:xfrm>
            <a:prstGeom prst="rect">
              <a:avLst/>
            </a:prstGeom>
          </p:spPr>
        </p:pic>
        <p:sp>
          <p:nvSpPr>
            <p:cNvPr id="13" name="Textfeld 12">
              <a:extLst>
                <a:ext uri="{FF2B5EF4-FFF2-40B4-BE49-F238E27FC236}">
                  <a16:creationId xmlns:a16="http://schemas.microsoft.com/office/drawing/2014/main" id="{4FC2CDB1-E91A-4AD3-A40E-22038381C4BD}"/>
                </a:ext>
              </a:extLst>
            </p:cNvPr>
            <p:cNvSpPr txBox="1"/>
            <p:nvPr/>
          </p:nvSpPr>
          <p:spPr>
            <a:xfrm>
              <a:off x="3212029" y="4757442"/>
              <a:ext cx="2538887" cy="300082"/>
            </a:xfrm>
            <a:prstGeom prst="rect">
              <a:avLst/>
            </a:prstGeom>
            <a:noFill/>
          </p:spPr>
          <p:txBody>
            <a:bodyPr wrap="square" rtlCol="0">
              <a:spAutoFit/>
            </a:bodyPr>
            <a:lstStyle/>
            <a:p>
              <a:pPr algn="ctr" defTabSz="685800"/>
              <a:r>
                <a:rPr lang="de-DE" sz="1350" dirty="0" err="1">
                  <a:solidFill>
                    <a:srgbClr val="58AAC5"/>
                  </a:solidFill>
                  <a:latin typeface="Calibri" panose="020F0502020204030204"/>
                </a:rPr>
                <a:t>Present</a:t>
              </a:r>
              <a:r>
                <a:rPr lang="de-DE" sz="1350" dirty="0">
                  <a:solidFill>
                    <a:srgbClr val="58AAC5"/>
                  </a:solidFill>
                  <a:latin typeface="Calibri" panose="020F0502020204030204"/>
                </a:rPr>
                <a:t> energy systems</a:t>
              </a:r>
            </a:p>
          </p:txBody>
        </p:sp>
        <p:sp>
          <p:nvSpPr>
            <p:cNvPr id="14" name="Textfeld 13">
              <a:extLst>
                <a:ext uri="{FF2B5EF4-FFF2-40B4-BE49-F238E27FC236}">
                  <a16:creationId xmlns:a16="http://schemas.microsoft.com/office/drawing/2014/main" id="{8545BCD7-7B5F-4C25-B0D4-9E81B53098E7}"/>
                </a:ext>
              </a:extLst>
            </p:cNvPr>
            <p:cNvSpPr txBox="1"/>
            <p:nvPr/>
          </p:nvSpPr>
          <p:spPr>
            <a:xfrm>
              <a:off x="6750845" y="4757442"/>
              <a:ext cx="1884351" cy="300082"/>
            </a:xfrm>
            <a:prstGeom prst="rect">
              <a:avLst/>
            </a:prstGeom>
            <a:noFill/>
          </p:spPr>
          <p:txBody>
            <a:bodyPr wrap="square" rtlCol="0">
              <a:spAutoFit/>
            </a:bodyPr>
            <a:lstStyle/>
            <a:p>
              <a:pPr algn="ctr" defTabSz="685800"/>
              <a:r>
                <a:rPr lang="de-DE" sz="1350" dirty="0">
                  <a:solidFill>
                    <a:srgbClr val="58AAC5"/>
                  </a:solidFill>
                  <a:latin typeface="Calibri" panose="020F0502020204030204"/>
                </a:rPr>
                <a:t>Future energy systems</a:t>
              </a:r>
            </a:p>
          </p:txBody>
        </p:sp>
        <p:pic>
          <p:nvPicPr>
            <p:cNvPr id="17" name="Grafik 16">
              <a:extLst>
                <a:ext uri="{FF2B5EF4-FFF2-40B4-BE49-F238E27FC236}">
                  <a16:creationId xmlns:a16="http://schemas.microsoft.com/office/drawing/2014/main" id="{BDB568ED-4EC4-436C-9A5D-C7AB2BD1CC6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557197" y="4189806"/>
              <a:ext cx="319991" cy="319991"/>
            </a:xfrm>
            <a:prstGeom prst="rect">
              <a:avLst/>
            </a:prstGeom>
          </p:spPr>
        </p:pic>
        <p:pic>
          <p:nvPicPr>
            <p:cNvPr id="18" name="Grafik 17">
              <a:extLst>
                <a:ext uri="{FF2B5EF4-FFF2-40B4-BE49-F238E27FC236}">
                  <a16:creationId xmlns:a16="http://schemas.microsoft.com/office/drawing/2014/main" id="{710FF9D7-264A-4095-A4C2-0B56F86C417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477218" y="3533502"/>
              <a:ext cx="319991" cy="319991"/>
            </a:xfrm>
            <a:prstGeom prst="rect">
              <a:avLst/>
            </a:prstGeom>
          </p:spPr>
        </p:pic>
        <p:pic>
          <p:nvPicPr>
            <p:cNvPr id="19" name="Grafik 18">
              <a:extLst>
                <a:ext uri="{FF2B5EF4-FFF2-40B4-BE49-F238E27FC236}">
                  <a16:creationId xmlns:a16="http://schemas.microsoft.com/office/drawing/2014/main" id="{22BDC13F-FA49-4146-A2C5-0372EFAD373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188489" y="3034134"/>
              <a:ext cx="319991" cy="319991"/>
            </a:xfrm>
            <a:prstGeom prst="rect">
              <a:avLst/>
            </a:prstGeom>
          </p:spPr>
        </p:pic>
        <p:pic>
          <p:nvPicPr>
            <p:cNvPr id="20" name="Grafik 19">
              <a:extLst>
                <a:ext uri="{FF2B5EF4-FFF2-40B4-BE49-F238E27FC236}">
                  <a16:creationId xmlns:a16="http://schemas.microsoft.com/office/drawing/2014/main" id="{8F7CA9F0-7A21-4C22-8D12-C54D4DCC640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925376" y="2513116"/>
              <a:ext cx="319991" cy="319991"/>
            </a:xfrm>
            <a:prstGeom prst="rect">
              <a:avLst/>
            </a:prstGeom>
          </p:spPr>
        </p:pic>
        <p:pic>
          <p:nvPicPr>
            <p:cNvPr id="21" name="Grafik 20">
              <a:extLst>
                <a:ext uri="{FF2B5EF4-FFF2-40B4-BE49-F238E27FC236}">
                  <a16:creationId xmlns:a16="http://schemas.microsoft.com/office/drawing/2014/main" id="{B238B30D-31B5-4B89-9B0B-832C82853D5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510576" y="1998525"/>
              <a:ext cx="319991" cy="319991"/>
            </a:xfrm>
            <a:prstGeom prst="rect">
              <a:avLst/>
            </a:prstGeom>
          </p:spPr>
        </p:pic>
        <p:pic>
          <p:nvPicPr>
            <p:cNvPr id="22" name="Grafik 21">
              <a:extLst>
                <a:ext uri="{FF2B5EF4-FFF2-40B4-BE49-F238E27FC236}">
                  <a16:creationId xmlns:a16="http://schemas.microsoft.com/office/drawing/2014/main" id="{D88526C7-C475-422B-B6FA-5ED2F7E7FAE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775817" y="3548353"/>
              <a:ext cx="319991" cy="319991"/>
            </a:xfrm>
            <a:prstGeom prst="rect">
              <a:avLst/>
            </a:prstGeom>
          </p:spPr>
        </p:pic>
        <p:pic>
          <p:nvPicPr>
            <p:cNvPr id="23" name="Grafik 22">
              <a:extLst>
                <a:ext uri="{FF2B5EF4-FFF2-40B4-BE49-F238E27FC236}">
                  <a16:creationId xmlns:a16="http://schemas.microsoft.com/office/drawing/2014/main" id="{C508088E-10F5-4FF0-868C-2E06E8780384}"/>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5770583" y="4014113"/>
              <a:ext cx="319991" cy="319991"/>
            </a:xfrm>
            <a:prstGeom prst="rect">
              <a:avLst/>
            </a:prstGeom>
          </p:spPr>
        </p:pic>
        <p:pic>
          <p:nvPicPr>
            <p:cNvPr id="24" name="Grafik 23">
              <a:extLst>
                <a:ext uri="{FF2B5EF4-FFF2-40B4-BE49-F238E27FC236}">
                  <a16:creationId xmlns:a16="http://schemas.microsoft.com/office/drawing/2014/main" id="{75F90C01-6A93-4A38-BD5B-E4B8A29B4B2C}"/>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5380732" y="4334104"/>
              <a:ext cx="319991" cy="319991"/>
            </a:xfrm>
            <a:prstGeom prst="rect">
              <a:avLst/>
            </a:prstGeom>
          </p:spPr>
        </p:pic>
        <p:pic>
          <p:nvPicPr>
            <p:cNvPr id="25" name="Grafik 24">
              <a:extLst>
                <a:ext uri="{FF2B5EF4-FFF2-40B4-BE49-F238E27FC236}">
                  <a16:creationId xmlns:a16="http://schemas.microsoft.com/office/drawing/2014/main" id="{D4F1180D-6F1D-48FD-BCA7-9D98316D8A05}"/>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3410361" y="2498815"/>
              <a:ext cx="319991" cy="319991"/>
            </a:xfrm>
            <a:prstGeom prst="rect">
              <a:avLst/>
            </a:prstGeom>
          </p:spPr>
        </p:pic>
        <p:pic>
          <p:nvPicPr>
            <p:cNvPr id="26" name="Grafik 25">
              <a:extLst>
                <a:ext uri="{FF2B5EF4-FFF2-40B4-BE49-F238E27FC236}">
                  <a16:creationId xmlns:a16="http://schemas.microsoft.com/office/drawing/2014/main" id="{D0279517-0DDB-4FD5-BC45-EEF85F0E68E9}"/>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5141298" y="2750758"/>
              <a:ext cx="319991" cy="319991"/>
            </a:xfrm>
            <a:prstGeom prst="rect">
              <a:avLst/>
            </a:prstGeom>
          </p:spPr>
        </p:pic>
        <p:pic>
          <p:nvPicPr>
            <p:cNvPr id="27" name="Grafik 26">
              <a:extLst>
                <a:ext uri="{FF2B5EF4-FFF2-40B4-BE49-F238E27FC236}">
                  <a16:creationId xmlns:a16="http://schemas.microsoft.com/office/drawing/2014/main" id="{87E554FA-01BB-42E0-8A33-10657F3CEA64}"/>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4289260" y="2211445"/>
              <a:ext cx="319991" cy="319991"/>
            </a:xfrm>
            <a:prstGeom prst="rect">
              <a:avLst/>
            </a:prstGeom>
          </p:spPr>
        </p:pic>
        <p:pic>
          <p:nvPicPr>
            <p:cNvPr id="28" name="Grafik 27">
              <a:extLst>
                <a:ext uri="{FF2B5EF4-FFF2-40B4-BE49-F238E27FC236}">
                  <a16:creationId xmlns:a16="http://schemas.microsoft.com/office/drawing/2014/main" id="{66DF6760-3822-45AD-8AAA-7F636B0DF0A5}"/>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5347657" y="2355244"/>
              <a:ext cx="319991" cy="319991"/>
            </a:xfrm>
            <a:prstGeom prst="rect">
              <a:avLst/>
            </a:prstGeom>
          </p:spPr>
        </p:pic>
        <p:pic>
          <p:nvPicPr>
            <p:cNvPr id="29" name="Grafik 28">
              <a:extLst>
                <a:ext uri="{FF2B5EF4-FFF2-40B4-BE49-F238E27FC236}">
                  <a16:creationId xmlns:a16="http://schemas.microsoft.com/office/drawing/2014/main" id="{BC634E84-6205-4143-BCC2-B1A10F2F9F07}"/>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4175162" y="3018349"/>
              <a:ext cx="319991" cy="319991"/>
            </a:xfrm>
            <a:prstGeom prst="rect">
              <a:avLst/>
            </a:prstGeom>
          </p:spPr>
        </p:pic>
        <p:pic>
          <p:nvPicPr>
            <p:cNvPr id="30" name="Grafik 29">
              <a:extLst>
                <a:ext uri="{FF2B5EF4-FFF2-40B4-BE49-F238E27FC236}">
                  <a16:creationId xmlns:a16="http://schemas.microsoft.com/office/drawing/2014/main" id="{3DA740C0-7073-4972-BA04-2115B6876701}"/>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4680408" y="3361254"/>
              <a:ext cx="319991" cy="319991"/>
            </a:xfrm>
            <a:prstGeom prst="rect">
              <a:avLst/>
            </a:prstGeom>
          </p:spPr>
        </p:pic>
        <p:pic>
          <p:nvPicPr>
            <p:cNvPr id="31" name="Grafik 30">
              <a:extLst>
                <a:ext uri="{FF2B5EF4-FFF2-40B4-BE49-F238E27FC236}">
                  <a16:creationId xmlns:a16="http://schemas.microsoft.com/office/drawing/2014/main" id="{B5B6F836-C092-4EBF-A712-FDD3DADA22E2}"/>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4525270" y="3834710"/>
              <a:ext cx="319991" cy="319991"/>
            </a:xfrm>
            <a:prstGeom prst="rect">
              <a:avLst/>
            </a:prstGeom>
          </p:spPr>
        </p:pic>
        <p:pic>
          <p:nvPicPr>
            <p:cNvPr id="32" name="Grafik 31">
              <a:extLst>
                <a:ext uri="{FF2B5EF4-FFF2-40B4-BE49-F238E27FC236}">
                  <a16:creationId xmlns:a16="http://schemas.microsoft.com/office/drawing/2014/main" id="{87872301-6E8A-4CAA-8794-563AC810125F}"/>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3878168" y="4370873"/>
              <a:ext cx="319991" cy="319991"/>
            </a:xfrm>
            <a:prstGeom prst="rect">
              <a:avLst/>
            </a:prstGeom>
          </p:spPr>
        </p:pic>
        <p:pic>
          <p:nvPicPr>
            <p:cNvPr id="33" name="Grafik 32">
              <a:extLst>
                <a:ext uri="{FF2B5EF4-FFF2-40B4-BE49-F238E27FC236}">
                  <a16:creationId xmlns:a16="http://schemas.microsoft.com/office/drawing/2014/main" id="{4C6174FC-BAC8-40EF-967C-86BB6675311F}"/>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3680355" y="4055081"/>
              <a:ext cx="319991" cy="319991"/>
            </a:xfrm>
            <a:prstGeom prst="rect">
              <a:avLst/>
            </a:prstGeom>
          </p:spPr>
        </p:pic>
        <p:pic>
          <p:nvPicPr>
            <p:cNvPr id="35" name="Grafik 34">
              <a:extLst>
                <a:ext uri="{FF2B5EF4-FFF2-40B4-BE49-F238E27FC236}">
                  <a16:creationId xmlns:a16="http://schemas.microsoft.com/office/drawing/2014/main" id="{E4970633-C311-4B38-A468-BBA408046BA7}"/>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3342168" y="3353750"/>
              <a:ext cx="319991" cy="319991"/>
            </a:xfrm>
            <a:prstGeom prst="rect">
              <a:avLst/>
            </a:prstGeom>
          </p:spPr>
        </p:pic>
        <p:pic>
          <p:nvPicPr>
            <p:cNvPr id="36" name="Grafik 35">
              <a:extLst>
                <a:ext uri="{FF2B5EF4-FFF2-40B4-BE49-F238E27FC236}">
                  <a16:creationId xmlns:a16="http://schemas.microsoft.com/office/drawing/2014/main" id="{3E15A8F5-5D3B-46F3-B75A-0BFDECA15BE3}"/>
                </a:ext>
              </a:extLst>
            </p:cNvPr>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109589" y="2958236"/>
              <a:ext cx="319991" cy="319991"/>
            </a:xfrm>
            <a:prstGeom prst="rect">
              <a:avLst/>
            </a:prstGeom>
          </p:spPr>
        </p:pic>
        <p:pic>
          <p:nvPicPr>
            <p:cNvPr id="37" name="Grafik 36">
              <a:extLst>
                <a:ext uri="{FF2B5EF4-FFF2-40B4-BE49-F238E27FC236}">
                  <a16:creationId xmlns:a16="http://schemas.microsoft.com/office/drawing/2014/main" id="{83C915A0-C366-4311-9ED5-82CB6F72B767}"/>
                </a:ext>
              </a:extLst>
            </p:cNvPr>
            <p:cNvPicPr>
              <a:picLocks noChangeAspect="1"/>
            </p:cNvPicPr>
            <p:nvPr/>
          </p:nvPicPr>
          <p:blipFill>
            <a:blip r:embed="rId44">
              <a:extLst>
                <a:ext uri="{96DAC541-7B7A-43D3-8B79-37D633B846F1}">
                  <asvg:svgBlip xmlns:asvg="http://schemas.microsoft.com/office/drawing/2016/SVG/main" r:embed="rId45"/>
                </a:ext>
              </a:extLst>
            </a:blip>
            <a:stretch>
              <a:fillRect/>
            </a:stretch>
          </p:blipFill>
          <p:spPr>
            <a:xfrm>
              <a:off x="2156611" y="3682468"/>
              <a:ext cx="319991" cy="319991"/>
            </a:xfrm>
            <a:prstGeom prst="rect">
              <a:avLst/>
            </a:prstGeom>
          </p:spPr>
        </p:pic>
        <p:sp>
          <p:nvSpPr>
            <p:cNvPr id="38" name="Textfeld 37">
              <a:extLst>
                <a:ext uri="{FF2B5EF4-FFF2-40B4-BE49-F238E27FC236}">
                  <a16:creationId xmlns:a16="http://schemas.microsoft.com/office/drawing/2014/main" id="{B43D3193-4EA6-4477-9342-7B131B3E74CA}"/>
                </a:ext>
              </a:extLst>
            </p:cNvPr>
            <p:cNvSpPr txBox="1"/>
            <p:nvPr/>
          </p:nvSpPr>
          <p:spPr>
            <a:xfrm>
              <a:off x="1018341" y="3745728"/>
              <a:ext cx="1124899" cy="473206"/>
            </a:xfrm>
            <a:prstGeom prst="rect">
              <a:avLst/>
            </a:prstGeom>
            <a:noFill/>
          </p:spPr>
          <p:txBody>
            <a:bodyPr wrap="square" rtlCol="0">
              <a:spAutoFit/>
            </a:bodyPr>
            <a:lstStyle/>
            <a:p>
              <a:pPr algn="just" defTabSz="685800"/>
              <a:r>
                <a:rPr lang="de-DE" sz="825" dirty="0">
                  <a:solidFill>
                    <a:prstClr val="white"/>
                  </a:solidFill>
                  <a:latin typeface="Calibri" panose="020F0502020204030204"/>
                </a:rPr>
                <a:t>Heat ReCycle Solutions</a:t>
              </a:r>
            </a:p>
            <a:p>
              <a:pPr algn="just" defTabSz="685800"/>
              <a:endParaRPr lang="de-DE" sz="825" dirty="0">
                <a:solidFill>
                  <a:prstClr val="white"/>
                </a:solidFill>
                <a:latin typeface="Calibri" panose="020F0502020204030204"/>
              </a:endParaRPr>
            </a:p>
          </p:txBody>
        </p:sp>
        <p:sp>
          <p:nvSpPr>
            <p:cNvPr id="39" name="Textfeld 38">
              <a:extLst>
                <a:ext uri="{FF2B5EF4-FFF2-40B4-BE49-F238E27FC236}">
                  <a16:creationId xmlns:a16="http://schemas.microsoft.com/office/drawing/2014/main" id="{88BE4F09-F8EF-467B-9C9B-3C8004C39682}"/>
                </a:ext>
              </a:extLst>
            </p:cNvPr>
            <p:cNvSpPr txBox="1"/>
            <p:nvPr/>
          </p:nvSpPr>
          <p:spPr>
            <a:xfrm>
              <a:off x="1783977" y="3029771"/>
              <a:ext cx="1299626" cy="219291"/>
            </a:xfrm>
            <a:prstGeom prst="rect">
              <a:avLst/>
            </a:prstGeom>
            <a:noFill/>
          </p:spPr>
          <p:txBody>
            <a:bodyPr wrap="square" rtlCol="0">
              <a:spAutoFit/>
            </a:bodyPr>
            <a:lstStyle/>
            <a:p>
              <a:pPr algn="r" defTabSz="685800"/>
              <a:r>
                <a:rPr lang="de-DE" sz="825" dirty="0">
                  <a:solidFill>
                    <a:prstClr val="white"/>
                  </a:solidFill>
                  <a:latin typeface="Calibri" panose="020F0502020204030204"/>
                </a:rPr>
                <a:t>Plant Flexibility Solutions </a:t>
              </a:r>
            </a:p>
          </p:txBody>
        </p:sp>
        <p:sp>
          <p:nvSpPr>
            <p:cNvPr id="41" name="Textfeld 40">
              <a:extLst>
                <a:ext uri="{FF2B5EF4-FFF2-40B4-BE49-F238E27FC236}">
                  <a16:creationId xmlns:a16="http://schemas.microsoft.com/office/drawing/2014/main" id="{F5AE4F8A-2898-48C0-9F1E-66C16526D6E5}"/>
                </a:ext>
              </a:extLst>
            </p:cNvPr>
            <p:cNvSpPr txBox="1"/>
            <p:nvPr/>
          </p:nvSpPr>
          <p:spPr>
            <a:xfrm>
              <a:off x="2244480" y="3352409"/>
              <a:ext cx="1080251" cy="400110"/>
            </a:xfrm>
            <a:prstGeom prst="rect">
              <a:avLst/>
            </a:prstGeom>
            <a:noFill/>
          </p:spPr>
          <p:txBody>
            <a:bodyPr wrap="square" rtlCol="0">
              <a:spAutoFit/>
            </a:bodyPr>
            <a:lstStyle/>
            <a:p>
              <a:pPr algn="r" defTabSz="685800"/>
              <a:r>
                <a:rPr lang="de-DE" sz="1000" b="1" i="1" dirty="0">
                  <a:solidFill>
                    <a:schemeClr val="accent3">
                      <a:lumMod val="40000"/>
                      <a:lumOff val="60000"/>
                    </a:schemeClr>
                  </a:solidFill>
                  <a:latin typeface="Calibri" panose="020F0502020204030204"/>
                </a:rPr>
                <a:t>Highly efficient </a:t>
              </a:r>
              <a:br>
                <a:rPr lang="de-DE" sz="1000" b="1" i="1" dirty="0">
                  <a:solidFill>
                    <a:schemeClr val="accent3">
                      <a:lumMod val="40000"/>
                      <a:lumOff val="60000"/>
                    </a:schemeClr>
                  </a:solidFill>
                  <a:latin typeface="Calibri" panose="020F0502020204030204"/>
                </a:rPr>
              </a:br>
              <a:r>
                <a:rPr lang="de-DE" sz="1000" b="1" i="1" dirty="0">
                  <a:solidFill>
                    <a:schemeClr val="accent3">
                      <a:lumMod val="40000"/>
                      <a:lumOff val="60000"/>
                    </a:schemeClr>
                  </a:solidFill>
                  <a:latin typeface="Calibri" panose="020F0502020204030204"/>
                </a:rPr>
                <a:t>Gas Turbines</a:t>
              </a:r>
            </a:p>
          </p:txBody>
        </p:sp>
        <p:sp>
          <p:nvSpPr>
            <p:cNvPr id="42" name="Textfeld 41">
              <a:extLst>
                <a:ext uri="{FF2B5EF4-FFF2-40B4-BE49-F238E27FC236}">
                  <a16:creationId xmlns:a16="http://schemas.microsoft.com/office/drawing/2014/main" id="{42298FE0-09F7-46D2-BE03-BB7FB27ABBCE}"/>
                </a:ext>
              </a:extLst>
            </p:cNvPr>
            <p:cNvSpPr txBox="1"/>
            <p:nvPr/>
          </p:nvSpPr>
          <p:spPr>
            <a:xfrm>
              <a:off x="2377831" y="3760753"/>
              <a:ext cx="1153361" cy="346249"/>
            </a:xfrm>
            <a:prstGeom prst="rect">
              <a:avLst/>
            </a:prstGeom>
            <a:noFill/>
          </p:spPr>
          <p:txBody>
            <a:bodyPr wrap="square" rtlCol="0">
              <a:spAutoFit/>
            </a:bodyPr>
            <a:lstStyle/>
            <a:p>
              <a:pPr algn="r" defTabSz="685800"/>
              <a:r>
                <a:rPr lang="de-DE" sz="825" dirty="0">
                  <a:solidFill>
                    <a:prstClr val="white"/>
                  </a:solidFill>
                  <a:latin typeface="Calibri" panose="020F0502020204030204"/>
                </a:rPr>
                <a:t>Steam Turbine /</a:t>
              </a:r>
              <a:br>
                <a:rPr lang="de-DE" sz="825" dirty="0">
                  <a:solidFill>
                    <a:prstClr val="white"/>
                  </a:solidFill>
                  <a:latin typeface="Calibri" panose="020F0502020204030204"/>
                </a:rPr>
              </a:br>
              <a:r>
                <a:rPr lang="de-DE" sz="825" dirty="0">
                  <a:solidFill>
                    <a:prstClr val="white"/>
                  </a:solidFill>
                  <a:latin typeface="Calibri" panose="020F0502020204030204"/>
                </a:rPr>
                <a:t>Gas Turbine Upgrades</a:t>
              </a:r>
            </a:p>
          </p:txBody>
        </p:sp>
        <p:sp>
          <p:nvSpPr>
            <p:cNvPr id="43" name="Textfeld 42">
              <a:extLst>
                <a:ext uri="{FF2B5EF4-FFF2-40B4-BE49-F238E27FC236}">
                  <a16:creationId xmlns:a16="http://schemas.microsoft.com/office/drawing/2014/main" id="{924C7B72-0C6C-460D-A107-EBBFC86AC740}"/>
                </a:ext>
              </a:extLst>
            </p:cNvPr>
            <p:cNvSpPr txBox="1"/>
            <p:nvPr/>
          </p:nvSpPr>
          <p:spPr>
            <a:xfrm>
              <a:off x="1970313" y="4156109"/>
              <a:ext cx="1709108" cy="246221"/>
            </a:xfrm>
            <a:prstGeom prst="rect">
              <a:avLst/>
            </a:prstGeom>
            <a:noFill/>
          </p:spPr>
          <p:txBody>
            <a:bodyPr wrap="square" rtlCol="0">
              <a:spAutoFit/>
            </a:bodyPr>
            <a:lstStyle/>
            <a:p>
              <a:pPr algn="r" defTabSz="685800"/>
              <a:r>
                <a:rPr lang="de-DE" sz="1000" b="1" i="1" dirty="0" err="1">
                  <a:solidFill>
                    <a:schemeClr val="accent3">
                      <a:lumMod val="40000"/>
                      <a:lumOff val="60000"/>
                    </a:schemeClr>
                  </a:solidFill>
                  <a:latin typeface="Calibri" panose="020F0502020204030204"/>
                </a:rPr>
                <a:t>Brownfield</a:t>
              </a:r>
              <a:r>
                <a:rPr lang="de-DE" sz="1000" b="1" i="1" dirty="0">
                  <a:solidFill>
                    <a:schemeClr val="accent3">
                      <a:lumMod val="40000"/>
                      <a:lumOff val="60000"/>
                    </a:schemeClr>
                  </a:solidFill>
                  <a:latin typeface="Calibri" panose="020F0502020204030204"/>
                </a:rPr>
                <a:t> Engine Exchange</a:t>
              </a:r>
            </a:p>
          </p:txBody>
        </p:sp>
        <p:sp>
          <p:nvSpPr>
            <p:cNvPr id="44" name="Textfeld 43">
              <a:extLst>
                <a:ext uri="{FF2B5EF4-FFF2-40B4-BE49-F238E27FC236}">
                  <a16:creationId xmlns:a16="http://schemas.microsoft.com/office/drawing/2014/main" id="{581BF849-2E5B-490E-B6D5-AAFC5B2F6C39}"/>
                </a:ext>
              </a:extLst>
            </p:cNvPr>
            <p:cNvSpPr txBox="1"/>
            <p:nvPr/>
          </p:nvSpPr>
          <p:spPr>
            <a:xfrm>
              <a:off x="2078686" y="4406036"/>
              <a:ext cx="1799483" cy="346249"/>
            </a:xfrm>
            <a:prstGeom prst="rect">
              <a:avLst/>
            </a:prstGeom>
            <a:noFill/>
          </p:spPr>
          <p:txBody>
            <a:bodyPr wrap="square" rtlCol="0">
              <a:spAutoFit/>
            </a:bodyPr>
            <a:lstStyle/>
            <a:p>
              <a:pPr algn="r" defTabSz="685800"/>
              <a:r>
                <a:rPr lang="de-DE" sz="825" dirty="0" err="1">
                  <a:solidFill>
                    <a:prstClr val="white"/>
                  </a:solidFill>
                  <a:latin typeface="Calibri" panose="020F0502020204030204"/>
                </a:rPr>
                <a:t>Continuous</a:t>
              </a:r>
              <a:r>
                <a:rPr lang="de-DE" sz="825" dirty="0">
                  <a:solidFill>
                    <a:prstClr val="white"/>
                  </a:solidFill>
                  <a:latin typeface="Calibri" panose="020F0502020204030204"/>
                </a:rPr>
                <a:t> Performance </a:t>
              </a:r>
              <a:r>
                <a:rPr lang="de-DE" sz="825" dirty="0" err="1">
                  <a:solidFill>
                    <a:prstClr val="white"/>
                  </a:solidFill>
                  <a:latin typeface="Calibri" panose="020F0502020204030204"/>
                </a:rPr>
                <a:t>Optimization</a:t>
              </a:r>
              <a:endParaRPr lang="de-DE" sz="825" dirty="0">
                <a:solidFill>
                  <a:prstClr val="white"/>
                </a:solidFill>
                <a:latin typeface="Calibri" panose="020F0502020204030204"/>
              </a:endParaRPr>
            </a:p>
          </p:txBody>
        </p:sp>
        <p:sp>
          <p:nvSpPr>
            <p:cNvPr id="45" name="Textfeld 44">
              <a:extLst>
                <a:ext uri="{FF2B5EF4-FFF2-40B4-BE49-F238E27FC236}">
                  <a16:creationId xmlns:a16="http://schemas.microsoft.com/office/drawing/2014/main" id="{C4996393-5975-47E4-8867-AFF3CCEFA0BA}"/>
                </a:ext>
              </a:extLst>
            </p:cNvPr>
            <p:cNvSpPr txBox="1"/>
            <p:nvPr/>
          </p:nvSpPr>
          <p:spPr>
            <a:xfrm>
              <a:off x="3884144" y="3827850"/>
              <a:ext cx="669476" cy="346249"/>
            </a:xfrm>
            <a:prstGeom prst="rect">
              <a:avLst/>
            </a:prstGeom>
            <a:noFill/>
          </p:spPr>
          <p:txBody>
            <a:bodyPr wrap="square" rtlCol="0">
              <a:spAutoFit/>
            </a:bodyPr>
            <a:lstStyle/>
            <a:p>
              <a:pPr algn="r" defTabSz="685800"/>
              <a:r>
                <a:rPr lang="de-DE" sz="825" dirty="0">
                  <a:solidFill>
                    <a:prstClr val="white"/>
                  </a:solidFill>
                  <a:latin typeface="Calibri" panose="020F0502020204030204"/>
                </a:rPr>
                <a:t>Floating Power</a:t>
              </a:r>
            </a:p>
          </p:txBody>
        </p:sp>
        <p:sp>
          <p:nvSpPr>
            <p:cNvPr id="46" name="Textfeld 45">
              <a:extLst>
                <a:ext uri="{FF2B5EF4-FFF2-40B4-BE49-F238E27FC236}">
                  <a16:creationId xmlns:a16="http://schemas.microsoft.com/office/drawing/2014/main" id="{B73EBD11-7BA7-4883-93B0-ADF5FDBF3545}"/>
                </a:ext>
              </a:extLst>
            </p:cNvPr>
            <p:cNvSpPr txBox="1"/>
            <p:nvPr/>
          </p:nvSpPr>
          <p:spPr>
            <a:xfrm>
              <a:off x="3649876" y="3366152"/>
              <a:ext cx="1030184" cy="346249"/>
            </a:xfrm>
            <a:prstGeom prst="rect">
              <a:avLst/>
            </a:prstGeom>
            <a:noFill/>
          </p:spPr>
          <p:txBody>
            <a:bodyPr wrap="square" rtlCol="0">
              <a:spAutoFit/>
            </a:bodyPr>
            <a:lstStyle/>
            <a:p>
              <a:pPr algn="r" defTabSz="685800"/>
              <a:r>
                <a:rPr lang="de-DE" sz="825" dirty="0">
                  <a:solidFill>
                    <a:prstClr val="white"/>
                  </a:solidFill>
                  <a:latin typeface="Calibri" panose="020F0502020204030204"/>
                </a:rPr>
                <a:t>Coal-</a:t>
              </a:r>
              <a:r>
                <a:rPr lang="de-DE" sz="825" dirty="0" err="1">
                  <a:solidFill>
                    <a:prstClr val="white"/>
                  </a:solidFill>
                  <a:latin typeface="Calibri" panose="020F0502020204030204"/>
                </a:rPr>
                <a:t>to</a:t>
              </a:r>
              <a:r>
                <a:rPr lang="de-DE" sz="825" dirty="0">
                  <a:solidFill>
                    <a:prstClr val="white"/>
                  </a:solidFill>
                  <a:latin typeface="Calibri" panose="020F0502020204030204"/>
                </a:rPr>
                <a:t>-Gas Shift</a:t>
              </a:r>
            </a:p>
            <a:p>
              <a:pPr algn="r" defTabSz="685800"/>
              <a:r>
                <a:rPr lang="de-DE" sz="825" dirty="0" err="1">
                  <a:solidFill>
                    <a:prstClr val="white"/>
                  </a:solidFill>
                  <a:latin typeface="Calibri" panose="020F0502020204030204"/>
                </a:rPr>
                <a:t>Repowering</a:t>
              </a:r>
              <a:endParaRPr lang="de-DE" sz="825" dirty="0">
                <a:solidFill>
                  <a:prstClr val="white"/>
                </a:solidFill>
                <a:latin typeface="Calibri" panose="020F0502020204030204"/>
              </a:endParaRPr>
            </a:p>
          </p:txBody>
        </p:sp>
        <p:sp>
          <p:nvSpPr>
            <p:cNvPr id="47" name="Textfeld 46">
              <a:extLst>
                <a:ext uri="{FF2B5EF4-FFF2-40B4-BE49-F238E27FC236}">
                  <a16:creationId xmlns:a16="http://schemas.microsoft.com/office/drawing/2014/main" id="{8E446C41-9667-4094-8375-A393F57AC739}"/>
                </a:ext>
              </a:extLst>
            </p:cNvPr>
            <p:cNvSpPr txBox="1"/>
            <p:nvPr/>
          </p:nvSpPr>
          <p:spPr>
            <a:xfrm>
              <a:off x="3501351" y="2971771"/>
              <a:ext cx="845067" cy="400110"/>
            </a:xfrm>
            <a:prstGeom prst="rect">
              <a:avLst/>
            </a:prstGeom>
            <a:noFill/>
          </p:spPr>
          <p:txBody>
            <a:bodyPr wrap="square" rtlCol="0">
              <a:spAutoFit/>
            </a:bodyPr>
            <a:lstStyle/>
            <a:p>
              <a:pPr algn="ctr" defTabSz="685800"/>
              <a:r>
                <a:rPr lang="de-DE" sz="1000" b="1" i="1" dirty="0" err="1">
                  <a:solidFill>
                    <a:schemeClr val="accent3">
                      <a:lumMod val="40000"/>
                      <a:lumOff val="60000"/>
                    </a:schemeClr>
                  </a:solidFill>
                  <a:latin typeface="Calibri" panose="020F0502020204030204"/>
                </a:rPr>
                <a:t>Battery</a:t>
              </a:r>
              <a:r>
                <a:rPr lang="de-DE" sz="1000" b="1" i="1" dirty="0">
                  <a:solidFill>
                    <a:schemeClr val="accent3">
                      <a:lumMod val="40000"/>
                      <a:lumOff val="60000"/>
                    </a:schemeClr>
                  </a:solidFill>
                  <a:latin typeface="Calibri" panose="020F0502020204030204"/>
                </a:rPr>
                <a:t> </a:t>
              </a:r>
              <a:br>
                <a:rPr lang="de-DE" sz="1000" b="1" i="1" dirty="0">
                  <a:solidFill>
                    <a:schemeClr val="accent3">
                      <a:lumMod val="40000"/>
                      <a:lumOff val="60000"/>
                    </a:schemeClr>
                  </a:solidFill>
                  <a:latin typeface="Calibri" panose="020F0502020204030204"/>
                </a:rPr>
              </a:br>
              <a:r>
                <a:rPr lang="de-DE" sz="1000" b="1" i="1" dirty="0">
                  <a:solidFill>
                    <a:schemeClr val="accent3">
                      <a:lumMod val="40000"/>
                      <a:lumOff val="60000"/>
                    </a:schemeClr>
                  </a:solidFill>
                  <a:latin typeface="Calibri" panose="020F0502020204030204"/>
                </a:rPr>
                <a:t>Hybrid</a:t>
              </a:r>
            </a:p>
          </p:txBody>
        </p:sp>
        <p:sp>
          <p:nvSpPr>
            <p:cNvPr id="49" name="Textfeld 48">
              <a:extLst>
                <a:ext uri="{FF2B5EF4-FFF2-40B4-BE49-F238E27FC236}">
                  <a16:creationId xmlns:a16="http://schemas.microsoft.com/office/drawing/2014/main" id="{4A4C9986-9288-4C85-91A2-5B7806190A8B}"/>
                </a:ext>
              </a:extLst>
            </p:cNvPr>
            <p:cNvSpPr txBox="1"/>
            <p:nvPr/>
          </p:nvSpPr>
          <p:spPr>
            <a:xfrm>
              <a:off x="2973441" y="2105727"/>
              <a:ext cx="904727" cy="427040"/>
            </a:xfrm>
            <a:prstGeom prst="rect">
              <a:avLst/>
            </a:prstGeom>
            <a:noFill/>
          </p:spPr>
          <p:txBody>
            <a:bodyPr wrap="square" rtlCol="0">
              <a:spAutoFit/>
            </a:bodyPr>
            <a:lstStyle/>
            <a:p>
              <a:pPr algn="r" defTabSz="685800"/>
              <a:r>
                <a:rPr lang="en-US" sz="825" dirty="0">
                  <a:solidFill>
                    <a:prstClr val="white"/>
                  </a:solidFill>
                  <a:latin typeface="Calibri" panose="020F0502020204030204"/>
                </a:rPr>
                <a:t> Power-to-Heat</a:t>
              </a:r>
            </a:p>
            <a:p>
              <a:pPr algn="r" defTabSz="685800"/>
              <a:r>
                <a:rPr lang="en-US" sz="675" dirty="0">
                  <a:solidFill>
                    <a:prstClr val="white"/>
                  </a:solidFill>
                  <a:latin typeface="Calibri" panose="020F0502020204030204"/>
                </a:rPr>
                <a:t>(Industrial-scale </a:t>
              </a:r>
            </a:p>
            <a:p>
              <a:pPr algn="r" defTabSz="685800"/>
              <a:r>
                <a:rPr lang="en-US" sz="675" dirty="0">
                  <a:solidFill>
                    <a:prstClr val="white"/>
                  </a:solidFill>
                  <a:latin typeface="Calibri" panose="020F0502020204030204"/>
                </a:rPr>
                <a:t>Heat Pumps)</a:t>
              </a:r>
              <a:endParaRPr lang="de-DE" sz="675" dirty="0">
                <a:solidFill>
                  <a:prstClr val="white"/>
                </a:solidFill>
                <a:latin typeface="Calibri" panose="020F0502020204030204"/>
              </a:endParaRPr>
            </a:p>
          </p:txBody>
        </p:sp>
        <p:sp>
          <p:nvSpPr>
            <p:cNvPr id="50" name="Textfeld 49">
              <a:extLst>
                <a:ext uri="{FF2B5EF4-FFF2-40B4-BE49-F238E27FC236}">
                  <a16:creationId xmlns:a16="http://schemas.microsoft.com/office/drawing/2014/main" id="{74F602EA-A919-4750-808A-B4B7CF949F65}"/>
                </a:ext>
              </a:extLst>
            </p:cNvPr>
            <p:cNvSpPr txBox="1"/>
            <p:nvPr/>
          </p:nvSpPr>
          <p:spPr>
            <a:xfrm>
              <a:off x="4045219" y="1775138"/>
              <a:ext cx="800042" cy="473206"/>
            </a:xfrm>
            <a:prstGeom prst="rect">
              <a:avLst/>
            </a:prstGeom>
            <a:noFill/>
          </p:spPr>
          <p:txBody>
            <a:bodyPr wrap="square" rtlCol="0">
              <a:spAutoFit/>
            </a:bodyPr>
            <a:lstStyle/>
            <a:p>
              <a:pPr algn="ctr" defTabSz="685800"/>
              <a:r>
                <a:rPr lang="en-US" sz="825" dirty="0">
                  <a:solidFill>
                    <a:prstClr val="white"/>
                  </a:solidFill>
                  <a:latin typeface="Calibri" panose="020F0502020204030204"/>
                </a:rPr>
                <a:t>Decentral Hybrid</a:t>
              </a:r>
            </a:p>
            <a:p>
              <a:pPr algn="ctr" defTabSz="685800"/>
              <a:r>
                <a:rPr lang="en-US" sz="825" dirty="0">
                  <a:solidFill>
                    <a:prstClr val="white"/>
                  </a:solidFill>
                  <a:latin typeface="Calibri" panose="020F0502020204030204"/>
                </a:rPr>
                <a:t>Solutions</a:t>
              </a:r>
            </a:p>
          </p:txBody>
        </p:sp>
        <p:sp>
          <p:nvSpPr>
            <p:cNvPr id="51" name="Textfeld 50">
              <a:extLst>
                <a:ext uri="{FF2B5EF4-FFF2-40B4-BE49-F238E27FC236}">
                  <a16:creationId xmlns:a16="http://schemas.microsoft.com/office/drawing/2014/main" id="{2F2AFD99-6469-4620-AF6D-9A25EA74F06E}"/>
                </a:ext>
              </a:extLst>
            </p:cNvPr>
            <p:cNvSpPr txBox="1"/>
            <p:nvPr/>
          </p:nvSpPr>
          <p:spPr>
            <a:xfrm>
              <a:off x="3706286" y="2696174"/>
              <a:ext cx="1487937" cy="400110"/>
            </a:xfrm>
            <a:prstGeom prst="rect">
              <a:avLst/>
            </a:prstGeom>
            <a:noFill/>
          </p:spPr>
          <p:txBody>
            <a:bodyPr wrap="square" rtlCol="0">
              <a:spAutoFit/>
            </a:bodyPr>
            <a:lstStyle/>
            <a:p>
              <a:pPr algn="r" defTabSz="685800"/>
              <a:r>
                <a:rPr lang="en-US" sz="1000" b="1" dirty="0">
                  <a:solidFill>
                    <a:schemeClr val="accent3">
                      <a:lumMod val="40000"/>
                      <a:lumOff val="60000"/>
                    </a:schemeClr>
                  </a:solidFill>
                  <a:latin typeface="Calibri" panose="020F0502020204030204"/>
                </a:rPr>
                <a:t>H</a:t>
              </a:r>
              <a:r>
                <a:rPr lang="en-US" sz="1000" b="1" baseline="-25000" dirty="0">
                  <a:solidFill>
                    <a:schemeClr val="accent3">
                      <a:lumMod val="40000"/>
                      <a:lumOff val="60000"/>
                    </a:schemeClr>
                  </a:solidFill>
                  <a:latin typeface="Calibri" panose="020F0502020204030204"/>
                </a:rPr>
                <a:t>2</a:t>
              </a:r>
              <a:r>
                <a:rPr lang="en-US" sz="1000" b="1" dirty="0">
                  <a:solidFill>
                    <a:schemeClr val="accent3">
                      <a:lumMod val="40000"/>
                      <a:lumOff val="60000"/>
                    </a:schemeClr>
                  </a:solidFill>
                  <a:latin typeface="Calibri" panose="020F0502020204030204"/>
                </a:rPr>
                <a:t> Gas Turbines </a:t>
              </a:r>
            </a:p>
            <a:p>
              <a:pPr algn="r" defTabSz="685800"/>
              <a:r>
                <a:rPr lang="en-US" sz="1000" b="1" dirty="0">
                  <a:solidFill>
                    <a:schemeClr val="accent3">
                      <a:lumMod val="40000"/>
                      <a:lumOff val="60000"/>
                    </a:schemeClr>
                  </a:solidFill>
                  <a:latin typeface="Calibri" panose="020F0502020204030204"/>
                </a:rPr>
                <a:t>(Co-firing</a:t>
              </a:r>
              <a:r>
                <a:rPr lang="en-US" sz="825" dirty="0">
                  <a:solidFill>
                    <a:schemeClr val="accent3">
                      <a:lumMod val="40000"/>
                      <a:lumOff val="60000"/>
                    </a:schemeClr>
                  </a:solidFill>
                  <a:latin typeface="Calibri" panose="020F0502020204030204"/>
                </a:rPr>
                <a:t>)</a:t>
              </a:r>
            </a:p>
          </p:txBody>
        </p:sp>
        <p:sp>
          <p:nvSpPr>
            <p:cNvPr id="52" name="Textfeld 51">
              <a:extLst>
                <a:ext uri="{FF2B5EF4-FFF2-40B4-BE49-F238E27FC236}">
                  <a16:creationId xmlns:a16="http://schemas.microsoft.com/office/drawing/2014/main" id="{4EB06CAE-E57E-46B5-B6AF-07110AD43F5D}"/>
                </a:ext>
              </a:extLst>
            </p:cNvPr>
            <p:cNvSpPr txBox="1"/>
            <p:nvPr/>
          </p:nvSpPr>
          <p:spPr>
            <a:xfrm>
              <a:off x="4535961" y="2338975"/>
              <a:ext cx="800042" cy="346249"/>
            </a:xfrm>
            <a:prstGeom prst="rect">
              <a:avLst/>
            </a:prstGeom>
            <a:noFill/>
          </p:spPr>
          <p:txBody>
            <a:bodyPr wrap="square" rtlCol="0">
              <a:spAutoFit/>
            </a:bodyPr>
            <a:lstStyle/>
            <a:p>
              <a:pPr algn="r" defTabSz="685800"/>
              <a:r>
                <a:rPr lang="en-US" sz="825" dirty="0">
                  <a:solidFill>
                    <a:prstClr val="white"/>
                  </a:solidFill>
                  <a:latin typeface="Calibri" panose="020F0502020204030204"/>
                </a:rPr>
                <a:t>Grid Stability</a:t>
              </a:r>
            </a:p>
            <a:p>
              <a:pPr algn="r" defTabSz="685800"/>
              <a:r>
                <a:rPr lang="en-US" sz="825" dirty="0">
                  <a:solidFill>
                    <a:prstClr val="white"/>
                  </a:solidFill>
                  <a:latin typeface="Calibri" panose="020F0502020204030204"/>
                </a:rPr>
                <a:t>Packages</a:t>
              </a:r>
            </a:p>
          </p:txBody>
        </p:sp>
        <p:sp>
          <p:nvSpPr>
            <p:cNvPr id="53" name="Textfeld 52">
              <a:extLst>
                <a:ext uri="{FF2B5EF4-FFF2-40B4-BE49-F238E27FC236}">
                  <a16:creationId xmlns:a16="http://schemas.microsoft.com/office/drawing/2014/main" id="{7DC7ACCA-E670-4DF1-9A8B-249E08F8FA48}"/>
                </a:ext>
              </a:extLst>
            </p:cNvPr>
            <p:cNvSpPr txBox="1"/>
            <p:nvPr/>
          </p:nvSpPr>
          <p:spPr>
            <a:xfrm>
              <a:off x="5444158" y="1925012"/>
              <a:ext cx="1070679" cy="400110"/>
            </a:xfrm>
            <a:prstGeom prst="rect">
              <a:avLst/>
            </a:prstGeom>
            <a:noFill/>
          </p:spPr>
          <p:txBody>
            <a:bodyPr wrap="square" rtlCol="0">
              <a:spAutoFit/>
            </a:bodyPr>
            <a:lstStyle/>
            <a:p>
              <a:pPr algn="r" defTabSz="685800"/>
              <a:r>
                <a:rPr lang="pt-BR" sz="1000" b="1" i="1" dirty="0">
                  <a:solidFill>
                    <a:schemeClr val="accent3">
                      <a:lumMod val="40000"/>
                      <a:lumOff val="60000"/>
                    </a:schemeClr>
                  </a:solidFill>
                  <a:latin typeface="Calibri" panose="020F0502020204030204"/>
                </a:rPr>
                <a:t>H</a:t>
              </a:r>
              <a:r>
                <a:rPr lang="pt-BR" sz="1000" b="1" i="1" baseline="-25000" dirty="0">
                  <a:solidFill>
                    <a:schemeClr val="accent3">
                      <a:lumMod val="40000"/>
                      <a:lumOff val="60000"/>
                    </a:schemeClr>
                  </a:solidFill>
                  <a:latin typeface="Calibri" panose="020F0502020204030204"/>
                </a:rPr>
                <a:t>2</a:t>
              </a:r>
              <a:r>
                <a:rPr lang="pt-BR" sz="1000" b="1" i="1" dirty="0">
                  <a:solidFill>
                    <a:schemeClr val="accent3">
                      <a:lumMod val="40000"/>
                      <a:lumOff val="60000"/>
                    </a:schemeClr>
                  </a:solidFill>
                  <a:latin typeface="Calibri" panose="020F0502020204030204"/>
                </a:rPr>
                <a:t> Gas Turbines</a:t>
              </a:r>
            </a:p>
            <a:p>
              <a:pPr algn="r" defTabSz="685800"/>
              <a:r>
                <a:rPr lang="pt-BR" sz="1000" b="1" i="1" dirty="0">
                  <a:solidFill>
                    <a:schemeClr val="accent3">
                      <a:lumMod val="40000"/>
                      <a:lumOff val="60000"/>
                    </a:schemeClr>
                  </a:solidFill>
                  <a:latin typeface="Calibri" panose="020F0502020204030204"/>
                </a:rPr>
                <a:t>(100% green H</a:t>
              </a:r>
              <a:r>
                <a:rPr lang="pt-BR" sz="1000" b="1" i="1" baseline="-25000" dirty="0">
                  <a:solidFill>
                    <a:schemeClr val="accent3">
                      <a:lumMod val="40000"/>
                      <a:lumOff val="60000"/>
                    </a:schemeClr>
                  </a:solidFill>
                  <a:latin typeface="Calibri" panose="020F0502020204030204"/>
                </a:rPr>
                <a:t>2</a:t>
              </a:r>
              <a:r>
                <a:rPr lang="pt-BR" sz="1000" b="1" i="1" dirty="0">
                  <a:solidFill>
                    <a:schemeClr val="accent3">
                      <a:lumMod val="40000"/>
                      <a:lumOff val="60000"/>
                    </a:schemeClr>
                  </a:solidFill>
                  <a:latin typeface="Calibri" panose="020F0502020204030204"/>
                </a:rPr>
                <a:t>)</a:t>
              </a:r>
            </a:p>
          </p:txBody>
        </p:sp>
        <p:sp>
          <p:nvSpPr>
            <p:cNvPr id="54" name="Textfeld 53">
              <a:extLst>
                <a:ext uri="{FF2B5EF4-FFF2-40B4-BE49-F238E27FC236}">
                  <a16:creationId xmlns:a16="http://schemas.microsoft.com/office/drawing/2014/main" id="{FE5C5162-03FC-422B-AED6-0DF0B61080B4}"/>
                </a:ext>
              </a:extLst>
            </p:cNvPr>
            <p:cNvSpPr txBox="1"/>
            <p:nvPr/>
          </p:nvSpPr>
          <p:spPr>
            <a:xfrm>
              <a:off x="5912776" y="2547796"/>
              <a:ext cx="1027556" cy="473206"/>
            </a:xfrm>
            <a:prstGeom prst="rect">
              <a:avLst/>
            </a:prstGeom>
            <a:noFill/>
          </p:spPr>
          <p:txBody>
            <a:bodyPr wrap="square" rtlCol="0">
              <a:spAutoFit/>
            </a:bodyPr>
            <a:lstStyle/>
            <a:p>
              <a:pPr algn="r" defTabSz="685800"/>
              <a:r>
                <a:rPr lang="en-US" sz="825" dirty="0">
                  <a:solidFill>
                    <a:prstClr val="white"/>
                  </a:solidFill>
                  <a:latin typeface="Calibri" panose="020F0502020204030204"/>
                </a:rPr>
                <a:t>Multimodal CO</a:t>
              </a:r>
              <a:r>
                <a:rPr lang="en-US" sz="825" baseline="-25000" dirty="0">
                  <a:solidFill>
                    <a:prstClr val="white"/>
                  </a:solidFill>
                  <a:latin typeface="Calibri" panose="020F0502020204030204"/>
                </a:rPr>
                <a:t>2</a:t>
              </a:r>
              <a:r>
                <a:rPr lang="en-US" sz="825" dirty="0">
                  <a:solidFill>
                    <a:prstClr val="white"/>
                  </a:solidFill>
                  <a:latin typeface="Calibri" panose="020F0502020204030204"/>
                </a:rPr>
                <a:t>-free Solutions</a:t>
              </a:r>
            </a:p>
            <a:p>
              <a:pPr algn="just" defTabSz="685800"/>
              <a:endParaRPr lang="pt-BR" sz="825" dirty="0">
                <a:solidFill>
                  <a:prstClr val="white"/>
                </a:solidFill>
                <a:latin typeface="Calibri" panose="020F0502020204030204"/>
              </a:endParaRPr>
            </a:p>
          </p:txBody>
        </p:sp>
        <p:sp>
          <p:nvSpPr>
            <p:cNvPr id="55" name="Textfeld 54">
              <a:extLst>
                <a:ext uri="{FF2B5EF4-FFF2-40B4-BE49-F238E27FC236}">
                  <a16:creationId xmlns:a16="http://schemas.microsoft.com/office/drawing/2014/main" id="{D8144062-53B4-414A-B4B5-0CFA97DA72A2}"/>
                </a:ext>
              </a:extLst>
            </p:cNvPr>
            <p:cNvSpPr txBox="1"/>
            <p:nvPr/>
          </p:nvSpPr>
          <p:spPr>
            <a:xfrm>
              <a:off x="5500469" y="3031465"/>
              <a:ext cx="1639130" cy="346249"/>
            </a:xfrm>
            <a:prstGeom prst="rect">
              <a:avLst/>
            </a:prstGeom>
            <a:noFill/>
          </p:spPr>
          <p:txBody>
            <a:bodyPr wrap="square" rtlCol="0">
              <a:spAutoFit/>
            </a:bodyPr>
            <a:lstStyle/>
            <a:p>
              <a:pPr algn="r" defTabSz="685800"/>
              <a:r>
                <a:rPr lang="pt-BR" sz="825" dirty="0">
                  <a:solidFill>
                    <a:prstClr val="white"/>
                  </a:solidFill>
                  <a:latin typeface="Calibri" panose="020F0502020204030204"/>
                </a:rPr>
                <a:t>Thermal Storage </a:t>
              </a:r>
            </a:p>
            <a:p>
              <a:pPr algn="r" defTabSz="685800"/>
              <a:r>
                <a:rPr lang="pt-BR" sz="825" dirty="0">
                  <a:solidFill>
                    <a:prstClr val="white"/>
                  </a:solidFill>
                  <a:latin typeface="Calibri" panose="020F0502020204030204"/>
                </a:rPr>
                <a:t>Hybrid Solutions</a:t>
              </a:r>
            </a:p>
          </p:txBody>
        </p:sp>
        <p:sp>
          <p:nvSpPr>
            <p:cNvPr id="56" name="Textfeld 55">
              <a:extLst>
                <a:ext uri="{FF2B5EF4-FFF2-40B4-BE49-F238E27FC236}">
                  <a16:creationId xmlns:a16="http://schemas.microsoft.com/office/drawing/2014/main" id="{A18C5061-04CD-4A18-862F-881FC5896EEF}"/>
                </a:ext>
              </a:extLst>
            </p:cNvPr>
            <p:cNvSpPr txBox="1"/>
            <p:nvPr/>
          </p:nvSpPr>
          <p:spPr>
            <a:xfrm>
              <a:off x="6699484" y="3615532"/>
              <a:ext cx="754064" cy="219291"/>
            </a:xfrm>
            <a:prstGeom prst="rect">
              <a:avLst/>
            </a:prstGeom>
            <a:noFill/>
          </p:spPr>
          <p:txBody>
            <a:bodyPr wrap="square" rtlCol="0">
              <a:spAutoFit/>
            </a:bodyPr>
            <a:lstStyle/>
            <a:p>
              <a:pPr algn="r" defTabSz="685800"/>
              <a:r>
                <a:rPr lang="pt-BR" sz="825" dirty="0">
                  <a:solidFill>
                    <a:prstClr val="white"/>
                  </a:solidFill>
                  <a:latin typeface="Calibri" panose="020F0502020204030204"/>
                </a:rPr>
                <a:t>Power-to-X</a:t>
              </a:r>
            </a:p>
          </p:txBody>
        </p:sp>
        <p:sp>
          <p:nvSpPr>
            <p:cNvPr id="57" name="Textfeld 56">
              <a:extLst>
                <a:ext uri="{FF2B5EF4-FFF2-40B4-BE49-F238E27FC236}">
                  <a16:creationId xmlns:a16="http://schemas.microsoft.com/office/drawing/2014/main" id="{1DC74EF5-15AD-4AA0-97FD-F3BE2E5BCCB1}"/>
                </a:ext>
              </a:extLst>
            </p:cNvPr>
            <p:cNvSpPr txBox="1"/>
            <p:nvPr/>
          </p:nvSpPr>
          <p:spPr>
            <a:xfrm>
              <a:off x="6451197" y="4178694"/>
              <a:ext cx="1106000" cy="400110"/>
            </a:xfrm>
            <a:prstGeom prst="rect">
              <a:avLst/>
            </a:prstGeom>
            <a:noFill/>
          </p:spPr>
          <p:txBody>
            <a:bodyPr wrap="square" rtlCol="0">
              <a:spAutoFit/>
            </a:bodyPr>
            <a:lstStyle/>
            <a:p>
              <a:pPr algn="r" defTabSz="685800"/>
              <a:r>
                <a:rPr lang="pt-BR" sz="1000" b="1" i="1" dirty="0">
                  <a:solidFill>
                    <a:schemeClr val="accent3">
                      <a:lumMod val="40000"/>
                      <a:lumOff val="60000"/>
                    </a:schemeClr>
                  </a:solidFill>
                  <a:latin typeface="Calibri" panose="020F0502020204030204"/>
                </a:rPr>
                <a:t>Carbon Capture</a:t>
              </a:r>
            </a:p>
            <a:p>
              <a:pPr algn="r" defTabSz="685800"/>
              <a:r>
                <a:rPr lang="pt-BR" sz="1000" b="1" i="1" dirty="0">
                  <a:solidFill>
                    <a:schemeClr val="accent3">
                      <a:lumMod val="40000"/>
                      <a:lumOff val="60000"/>
                    </a:schemeClr>
                  </a:solidFill>
                  <a:latin typeface="Calibri" panose="020F0502020204030204"/>
                </a:rPr>
                <a:t>and Usage</a:t>
              </a:r>
            </a:p>
          </p:txBody>
        </p:sp>
        <p:sp>
          <p:nvSpPr>
            <p:cNvPr id="58" name="Textfeld 57">
              <a:extLst>
                <a:ext uri="{FF2B5EF4-FFF2-40B4-BE49-F238E27FC236}">
                  <a16:creationId xmlns:a16="http://schemas.microsoft.com/office/drawing/2014/main" id="{2DBFFB7E-5B72-4C60-B69F-22A2D936CF8D}"/>
                </a:ext>
              </a:extLst>
            </p:cNvPr>
            <p:cNvSpPr txBox="1"/>
            <p:nvPr/>
          </p:nvSpPr>
          <p:spPr>
            <a:xfrm>
              <a:off x="4946942" y="3595174"/>
              <a:ext cx="834178" cy="219291"/>
            </a:xfrm>
            <a:prstGeom prst="rect">
              <a:avLst/>
            </a:prstGeom>
            <a:noFill/>
          </p:spPr>
          <p:txBody>
            <a:bodyPr wrap="square" rtlCol="0">
              <a:spAutoFit/>
            </a:bodyPr>
            <a:lstStyle/>
            <a:p>
              <a:pPr algn="r" defTabSz="685800"/>
              <a:r>
                <a:rPr lang="pt-BR" sz="825" dirty="0">
                  <a:solidFill>
                    <a:prstClr val="white"/>
                  </a:solidFill>
                  <a:latin typeface="Calibri" panose="020F0502020204030204"/>
                </a:rPr>
                <a:t>Electrolyzers</a:t>
              </a:r>
            </a:p>
          </p:txBody>
        </p:sp>
        <p:sp>
          <p:nvSpPr>
            <p:cNvPr id="59" name="Textfeld 58">
              <a:extLst>
                <a:ext uri="{FF2B5EF4-FFF2-40B4-BE49-F238E27FC236}">
                  <a16:creationId xmlns:a16="http://schemas.microsoft.com/office/drawing/2014/main" id="{CAF57578-5043-457F-A427-C11F6FFD673D}"/>
                </a:ext>
              </a:extLst>
            </p:cNvPr>
            <p:cNvSpPr txBox="1"/>
            <p:nvPr/>
          </p:nvSpPr>
          <p:spPr>
            <a:xfrm>
              <a:off x="4917219" y="4047765"/>
              <a:ext cx="834178" cy="219291"/>
            </a:xfrm>
            <a:prstGeom prst="rect">
              <a:avLst/>
            </a:prstGeom>
            <a:noFill/>
          </p:spPr>
          <p:txBody>
            <a:bodyPr wrap="square" rtlCol="0">
              <a:spAutoFit/>
            </a:bodyPr>
            <a:lstStyle/>
            <a:p>
              <a:pPr algn="r" defTabSz="685800"/>
              <a:r>
                <a:rPr lang="pt-BR" sz="825" dirty="0">
                  <a:solidFill>
                    <a:prstClr val="white"/>
                  </a:solidFill>
                  <a:latin typeface="Calibri" panose="020F0502020204030204"/>
                </a:rPr>
                <a:t>Large-scale PV</a:t>
              </a:r>
            </a:p>
          </p:txBody>
        </p:sp>
        <p:sp>
          <p:nvSpPr>
            <p:cNvPr id="60" name="Textfeld 59">
              <a:extLst>
                <a:ext uri="{FF2B5EF4-FFF2-40B4-BE49-F238E27FC236}">
                  <a16:creationId xmlns:a16="http://schemas.microsoft.com/office/drawing/2014/main" id="{7563CE1D-8A6A-45DD-973F-3EC3242890E7}"/>
                </a:ext>
              </a:extLst>
            </p:cNvPr>
            <p:cNvSpPr txBox="1"/>
            <p:nvPr/>
          </p:nvSpPr>
          <p:spPr>
            <a:xfrm>
              <a:off x="4496389" y="4375072"/>
              <a:ext cx="834178" cy="219291"/>
            </a:xfrm>
            <a:prstGeom prst="rect">
              <a:avLst/>
            </a:prstGeom>
            <a:noFill/>
          </p:spPr>
          <p:txBody>
            <a:bodyPr wrap="square" rtlCol="0">
              <a:spAutoFit/>
            </a:bodyPr>
            <a:lstStyle/>
            <a:p>
              <a:pPr algn="r" defTabSz="685800"/>
              <a:r>
                <a:rPr lang="pt-BR" sz="825" dirty="0">
                  <a:solidFill>
                    <a:prstClr val="white"/>
                  </a:solidFill>
                  <a:latin typeface="Calibri" panose="020F0502020204030204"/>
                </a:rPr>
                <a:t>Wind Power</a:t>
              </a:r>
            </a:p>
          </p:txBody>
        </p:sp>
        <p:pic>
          <p:nvPicPr>
            <p:cNvPr id="4" name="Grafik 3">
              <a:extLst>
                <a:ext uri="{FF2B5EF4-FFF2-40B4-BE49-F238E27FC236}">
                  <a16:creationId xmlns:a16="http://schemas.microsoft.com/office/drawing/2014/main" id="{CE07158A-2009-4F59-B913-D5365939C8B0}"/>
                </a:ext>
              </a:extLst>
            </p:cNvPr>
            <p:cNvPicPr>
              <a:picLocks noChangeAspect="1"/>
            </p:cNvPicPr>
            <p:nvPr/>
          </p:nvPicPr>
          <p:blipFill>
            <a:blip r:embed="rId46">
              <a:extLst>
                <a:ext uri="{96DAC541-7B7A-43D3-8B79-37D633B846F1}">
                  <asvg:svgBlip xmlns:asvg="http://schemas.microsoft.com/office/drawing/2016/SVG/main" r:embed="rId47"/>
                </a:ext>
              </a:extLst>
            </a:blip>
            <a:stretch>
              <a:fillRect/>
            </a:stretch>
          </p:blipFill>
          <p:spPr>
            <a:xfrm>
              <a:off x="3522062" y="3732984"/>
              <a:ext cx="323165" cy="323165"/>
            </a:xfrm>
            <a:prstGeom prst="rect">
              <a:avLst/>
            </a:prstGeom>
          </p:spPr>
        </p:pic>
      </p:grpSp>
    </p:spTree>
    <p:extLst>
      <p:ext uri="{BB962C8B-B14F-4D97-AF65-F5344CB8AC3E}">
        <p14:creationId xmlns:p14="http://schemas.microsoft.com/office/powerpoint/2010/main" val="315004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25060&quot;&gt;&lt;version val=&quot;28094&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0&quot;/&gt;&lt;end val=&quot;0&quot;/&gt;&lt;/m_yearfmt&gt;&lt;/m_precDefaultDate&gt;&lt;m_precDefaultYear&gt;&lt;m_yearfmt&gt;&lt;begin val=&quot;0&quot;/&gt;&lt;end val=&quot;4&quot;/&gt;&lt;/m_yearfmt&gt;&lt;/m_precDefaultYear&gt;&lt;m_precDefaultQuarter&gt;&lt;m_yearfmt&gt;&lt;begin val=&quot;0&quot;/&gt;&lt;end val=&quot;4&quot;/&gt;&lt;/m_yearfmt&gt;&lt;/m_precDefaultQuarter&gt;&lt;m_precDefaultMonth&gt;&lt;m_yearfmt&gt;&lt;begin val=&quot;0&quot;/&gt;&lt;end val=&quot;4&quot;/&gt;&lt;/m_yearfmt&gt;&lt;/m_precDefaultMonth&gt;&lt;m_precDefaultWeek&gt;&lt;m_yearfmt&gt;&lt;begin val=&quot;0&quot;/&gt;&lt;end val=&quot;4&quot;/&gt;&lt;/m_yearfmt&gt;&lt;/m_precDefaultWeek&gt;&lt;m_precDefaultDay&gt;&lt;m_yearfmt&gt;&lt;begin val=&quot;0&quot;/&gt;&lt;end val=&quot;4&quot;/&gt;&lt;/m_yearfmt&gt;&lt;/m_precDefaultDay&gt;&lt;m_mruColor&gt;&lt;m_vecMRU length=&quot;0&quot;/&gt;&lt;/m_mruColor&gt;&lt;m_eweekdayFirstOfWeek val=&quot;1&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326,75-960,5"/>
  <p:tag name="CDT_MASTERSHAPE2" val="57350:326,7-26,62504-68,50504-933,8749"/>
  <p:tag name="CDT_MASTERSHAPE3" val="57351:295,7487-26,62504-30,95134-933,8749"/>
  <p:tag name="CDT_MASTERSHAPE4" val="6:0-480,25-0,1250394-0,1250394"/>
  <p:tag name="CDT_MASTERSHAPE5" val="8:0-809,1249-63,37504-113,375"/>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6i8va_y0bRvphswTK3j9cw"/>
</p:tagLst>
</file>

<file path=ppt/tags/tag10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0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lQAutA.HRWKqAAnWYffm4w"/>
</p:tagLst>
</file>

<file path=ppt/tags/tag10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DELETE_ONEVENT_NEWPRES" val="False"/>
  <p:tag name="CDT_PROT" val="2"/>
  <p:tag name="CDT_PROT_TOP" val="0"/>
  <p:tag name="CDT_PROT_LEFT" val="0"/>
  <p:tag name="CDT_PROT_WIDTH" val="960,5"/>
  <p:tag name="CDT_PROT_HEIGHT" val="99,87504"/>
</p:tagLst>
</file>

<file path=ppt/tags/tag10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10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326,7-960,5"/>
  <p:tag name="CDT_MASTERSHAPE2" val="11:0-0-326,7-960,5"/>
  <p:tag name="CDT_MASTERSHAPE3" val="57350:326,7-26,62496-68,50504-933,8749"/>
  <p:tag name="CDT_MASTERSHAPE4" val="57351:295,7487-26,62496-30,95134-933,8749"/>
  <p:tag name="CDT_MASTERSHAPE5" val="12:0-480,25-0,1250394-0,1250394"/>
  <p:tag name="CDT_MASTERSHAPE6" val="13:0-49,37504-76,20732-136,063"/>
  <p:tag name="CDT_MASTERSHAPE7" val="14:485,5-0-34-960,5"/>
  <p:tag name="CDT_MASTERSHAPE8" val="10:485,5-695,75-34-264,75"/>
</p:tagLst>
</file>

<file path=ppt/tags/tag10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406,08-960,5"/>
  <p:tag name="CDT_MASTERSHAPE2" val="13:0-0-406,08-960,5"/>
  <p:tag name="CDT_MASTERSHAPE3" val="57350:337,575-26,62496-68,50504-933,8749"/>
  <p:tag name="CDT_MASTERSHAPE4" val="57351:406,08-26,62496-30,95134-933,8749"/>
  <p:tag name="CDT_MASTERSHAPE5" val="11:0-480,25-0,1250394-0,1250394"/>
  <p:tag name="CDT_MASTERSHAPE6" val="14:0-49,37504-76,20732-136,063"/>
  <p:tag name="CDT_MASTERSHAPE7" val="15:485,5-0-34-960,5"/>
  <p:tag name="CDT_MASTERSHAPE8" val="12:485,5-695,75-34-264,75"/>
</p:tagLst>
</file>

<file path=ppt/tags/tag1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406,5005-960,5"/>
  <p:tag name="CDT_MASTERSHAPE2" val="57350:337,575-26,62504-68,50504-933,8749"/>
  <p:tag name="CDT_MASTERSHAPE3" val="57351:406,08-26,62504-30,95134-933,8749"/>
  <p:tag name="CDT_MASTERSHAPE4" val="6:0-480,25-0,1250394-0,1250394"/>
  <p:tag name="CDT_MASTERSHAPE5" val="9:0-809,1249-63,37504-113,375"/>
</p:tagLst>
</file>

<file path=ppt/tags/tag11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190,6199-26,62496-99,70441-933,8749"/>
  <p:tag name="CDT_MASTERSHAPE4" val="11:0-480,25-0,1250394-0,1250394"/>
  <p:tag name="CDT_MASTERSHAPE5" val="12:0-49,37504-76,20732-136,063"/>
  <p:tag name="CDT_MASTERSHAPE6" val="15:485,5-0-34-960,5"/>
  <p:tag name="CDT_MASTERSHAPE7" val="57351:190,62-26,62504-30,95134-933,8749"/>
  <p:tag name="CDT_MASTERSHAPE8" val="13:485,5-695,75-34-264,75"/>
</p:tagLst>
</file>

<file path=ppt/tags/tag11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235,2668-26,62496-99,70441-933,8749"/>
  <p:tag name="CDT_MASTERSHAPE4" val="11:0-480,25-0,1250394-0,1250394"/>
  <p:tag name="CDT_MASTERSHAPE5" val="13:0-49,37504-76,20732-136,063"/>
  <p:tag name="CDT_MASTERSHAPE6" val="15:485,5-0-34-960,5"/>
  <p:tag name="CDT_MASTERSHAPE7" val="57351:304-26,62504-30,95134-933,8749"/>
  <p:tag name="CDT_MASTERSHAPE8" val="12:485,5-695,75-34-264,75"/>
</p:tagLst>
</file>

<file path=ppt/tags/tag11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326,75-960,5"/>
  <p:tag name="CDT_MASTERSHAPE2" val="57350:326,7-26,62504-68,50504-933,8749"/>
  <p:tag name="CDT_MASTERSHAPE3" val="57351:295,7487-26,62504-30,95134-933,8749"/>
  <p:tag name="CDT_MASTERSHAPE4" val="6:0-480,25-0,1250394-0,1250394"/>
  <p:tag name="CDT_MASTERSHAPE5" val="8:0-809,1249-63,37504-113,375"/>
</p:tagLst>
</file>

<file path=ppt/tags/tag11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406,5005-960,5"/>
  <p:tag name="CDT_MASTERSHAPE2" val="57350:337,575-26,62504-68,50504-933,8749"/>
  <p:tag name="CDT_MASTERSHAPE3" val="57351:406,08-26,62504-30,95134-933,8749"/>
  <p:tag name="CDT_MASTERSHAPE4" val="6:0-480,25-0,1250394-0,1250394"/>
  <p:tag name="CDT_MASTERSHAPE5" val="9:0-809,1249-63,37504-113,375"/>
</p:tagLst>
</file>

<file path=ppt/tags/tag11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5:111,25-366,85-374,25-593,65"/>
  <p:tag name="CDT_MASTERSHAPE2" val="13:111,25-366,8501-374,25-593,6499"/>
  <p:tag name="CDT_MASTERSHAPE3" val="2:0-0-99,87504-960,5"/>
  <p:tag name="CDT_MASTERSHAPE4" val="11:111,25-0-374,25-355,51"/>
</p:tagLst>
</file>

<file path=ppt/tags/tag11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13:111,25-49,37504-374,25-306,1349"/>
  <p:tag name="CDT_MASTERSHAPE3" val="5:111,25-366,85-374,25-593,65"/>
</p:tagLst>
</file>

<file path=ppt/tags/tag11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Lst>
</file>

<file path=ppt/tags/tag11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Lst>
</file>

<file path=ppt/tags/tag11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Lst>
</file>

<file path=ppt/tags/tag11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430,875"/>
  <p:tag name="CDT_MASTERSHAPE3" val="4:111,25-491,625-374,25-430,875"/>
</p:tagLst>
</file>

<file path=ppt/tags/tag1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5:111,25-366,85-374,25-593,65"/>
  <p:tag name="CDT_MASTERSHAPE2" val="13:111,25-366,8501-374,25-593,6499"/>
  <p:tag name="CDT_MASTERSHAPE3" val="2:0-0-99,87504-960,5"/>
  <p:tag name="CDT_MASTERSHAPE4" val="11:111,25-0-374,25-355,51"/>
</p:tagLst>
</file>

<file path=ppt/tags/tag12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Lst>
</file>

<file path=ppt/tags/tag12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83,5"/>
  <p:tag name="CDT_MASTERSHAPE3" val="13:111,25-344,125-374,25-283,4646"/>
  <p:tag name="CDT_MASTERSHAPE4" val="12:111,25-639,0355-374,25-283,4646"/>
</p:tagLst>
</file>

<file path=ppt/tags/tag12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430,875"/>
  <p:tag name="CDT_MASTERSHAPE3" val="4:111,25-491,625-181,375-430,875"/>
  <p:tag name="CDT_MASTERSHAPE4" val="5:304-49,37504-181,5-430,875"/>
  <p:tag name="CDT_MASTERSHAPE5" val="6:304-491,625-181,5-430,875"/>
</p:tagLst>
</file>

<file path=ppt/tags/tag12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5:111,25-820,4528-374,25-102,0472"/>
</p:tagLst>
</file>

<file path=ppt/tags/tag12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 name="CDT_MASTERSHAPE3" val="5:111,25-820,4528-374,25-102,0472"/>
</p:tagLst>
</file>

<file path=ppt/tags/tag12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 name="CDT_MASTERSHAPE3" val="6:111,25-820,4528-374,25-102,0472"/>
</p:tagLst>
</file>

<file path=ppt/tags/tag12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317,4803"/>
  <p:tag name="CDT_MASTERSHAPE3" val="13:111,25-378,2697-374,25-317,4803"/>
  <p:tag name="CDT_MASTERSHAPE4" val="6:111,25-820,4528-374,25-102,0472"/>
</p:tagLst>
</file>

<file path=ppt/tags/tag12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04,0945"/>
  <p:tag name="CDT_MASTERSHAPE3" val="13:111,25-264,7559-374,25-215,4941"/>
  <p:tag name="CDT_MASTERSHAPE4" val="12:111,25-491,625-374,25-204,125"/>
  <p:tag name="CDT_MASTERSHAPE5" val="7:111,25-820,4528-374,25-102,0472"/>
</p:tagLst>
</file>

<file path=ppt/tags/tag12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 name="CDT_MASTERSHAPE4" val="6:111,25-820,4528-374,25-102,0472"/>
</p:tagLst>
</file>

<file path=ppt/tags/tag12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317,4803"/>
  <p:tag name="CDT_MASTERSHAPE3" val="13:111,25-378,2696-181,375-317,4803"/>
  <p:tag name="CDT_MASTERSHAPE4" val="12:304-49,37504-181,5-317,4803"/>
  <p:tag name="CDT_MASTERSHAPE5" val="15:304-378,2697-181,5-317,4803"/>
  <p:tag name="CDT_MASTERSHAPE6" val="10:111,25-820,4528-374,25-102,0472"/>
</p:tagLst>
</file>

<file path=ppt/tags/tag1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13:111,25-49,37504-374,25-306,1349"/>
  <p:tag name="CDT_MASTERSHAPE3" val="5:111,25-366,85-374,25-593,65"/>
</p:tagLst>
</file>

<file path=ppt/tags/tag13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99,87504-960,5"/>
  <p:tag name="CDT_MASTERSHAPE2" val="3078:0-0-99,87504-960,5"/>
  <p:tag name="CDT_MASTERSHAPE3" val="3079:111,25-49,37504-374,25-646,3749"/>
  <p:tag name="CDT_MASTERSHAPE4" val="10:0-809,1142-63,50622-113,3858"/>
  <p:tag name="CDT_MASTERSHAPE5" val="16:485,5-0-34-960,5"/>
  <p:tag name="CDT_MASTERSHAPE6" val="17:519,5-0-20,5-309,6244"/>
  <p:tag name="CDT_MASTERSHAPE7" val="18:519,5-0-20,5-138,9988"/>
  <p:tag name="CDT_MASTERSHAPE8" val="19:519,5-298,2492-20,5-662,2507"/>
  <p:tag name="CDT_MASTERSHAPE9" val="20:0-480,25-0,1250394-0,1250394"/>
  <p:tag name="CDT_MASTERSHAPE10" val="3072:0-0-0-0"/>
  <p:tag name="CDT_MASTERSHAPE11" val="3073:0-0-0-0"/>
  <p:tag name="CDT_MASTERSHAPE12" val="3074:0-0-0-0"/>
  <p:tag name="CDT_MASTERSHAPE13" val="3075:0-0-0-0"/>
  <p:tag name="CDT_MASTERSHAPE14" val="3076:0-0-0-0"/>
  <p:tag name="CDT_MASTERSHAPE15" val="3077:0-0-0-0"/>
  <p:tag name="CDT_MASTERSHAPE16" val="3080:0-0-0-0"/>
  <p:tag name="CDT_MASTERSHAPE17" val="3081:0-0-0-0"/>
  <p:tag name="CDT_MASTERSHAPE18" val="3082:0-0-0-0"/>
  <p:tag name="CDT_MASTERSHAPE19" val="3083:0-0-0-0"/>
  <p:tag name="CDT_MASTERSHAPE20" val="3084:0-0-0-0"/>
  <p:tag name="CDT_MASTERSHAPE21" val="3085:0-0-0-0"/>
  <p:tag name="CDT_MASTERSHAPE22" val="3086:0-0-0-0"/>
  <p:tag name="CDT_MASTERSHAPE23" val="3087:0-0-0-0"/>
  <p:tag name="CDT_MASTERSHAPE24" val="3088:0-0-0-0"/>
  <p:tag name="CDT_MASTERSHAPE25" val="3089:0-0-0-0"/>
  <p:tag name="CDT_MASTERSHAPE26" val="3090:0-0-0-0"/>
  <p:tag name="CDT_MASTERSHAPE27" val="3091:0-0-0-0"/>
  <p:tag name="CDT_MASTERSHAPE28" val="3092:0-0-0-0"/>
  <p:tag name="CDT_MASTERSHAPE29" val="3093:0-0-0-0"/>
  <p:tag name="CDT_MASTERSHAPE30" val="3094:0-0-0-0"/>
  <p:tag name="CDT_MASTERSHAPE31" val="3095:0-0-0-0"/>
  <p:tag name="CDT_MASTERSHAPE32" val="3096:0-0-0-0"/>
</p:tagLst>
</file>

<file path=ppt/tags/tag131.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 name="SIEMENSSHAPE" val="Date"/>
</p:tagLst>
</file>

<file path=ppt/tags/tag13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13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3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3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3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3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3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1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Lst>
</file>

<file path=ppt/tags/tag14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4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06,1349"/>
  <p:tag name="CDT_PROT_HEIGHT" val="374,25"/>
</p:tagLst>
</file>

<file path=ppt/tags/tag14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14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4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4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4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4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4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4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Lst>
</file>

<file path=ppt/tags/tag15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 name="SIEMENSSHAPE" val="Copyright"/>
</p:tagLst>
</file>

<file path=ppt/tags/tag151.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 name="SIEMENSSHAPE" val="Date"/>
</p:tagLst>
</file>

<file path=ppt/tags/tag15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153.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9"/>
  <p:tag name="CDT_PROT" val="3"/>
  <p:tag name="CDT_PROT_TOP" val="519,5"/>
  <p:tag name="CDT_PROT_LEFT" val="298,2492"/>
  <p:tag name="CDT_PROT_WIDTH" val="662,2507"/>
  <p:tag name="CDT_PROT_HEIGHT" val="20,5"/>
  <p:tag name="SIEMENSSHAPE" val="Division"/>
</p:tagLst>
</file>

<file path=ppt/tags/tag15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 name="SIEMENSSHAPE" val="Copyright"/>
</p:tagLst>
</file>

<file path=ppt/tags/tag155.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 name="SIEMENSSHAPE" val="Date"/>
</p:tagLst>
</file>

<file path=ppt/tags/tag15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157.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9"/>
  <p:tag name="CDT_PROT" val="3"/>
  <p:tag name="CDT_PROT_TOP" val="519,5"/>
  <p:tag name="CDT_PROT_LEFT" val="298,2492"/>
  <p:tag name="CDT_PROT_WIDTH" val="662,2507"/>
  <p:tag name="CDT_PROT_HEIGHT" val="20,5"/>
  <p:tag name="SIEMENSSHAPE" val="Division"/>
</p:tagLst>
</file>

<file path=ppt/tags/tag15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5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1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Lst>
</file>

<file path=ppt/tags/tag16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6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16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6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16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374,25"/>
</p:tagLst>
</file>

<file path=ppt/tags/tag16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16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16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68.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169.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1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430,875"/>
  <p:tag name="CDT_MASTERSHAPE3" val="4:111,25-491,625-374,25-430,875"/>
</p:tagLst>
</file>

<file path=ppt/tags/tag17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7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17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17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17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75.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430,875"/>
  <p:tag name="CDT_PROT_HEIGHT" val="181,375"/>
</p:tagLst>
</file>

<file path=ppt/tags/tag17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181,375"/>
</p:tagLst>
</file>

<file path=ppt/tags/tag177.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430,875"/>
  <p:tag name="CDT_PROT_HEIGHT" val="181,5"/>
</p:tagLst>
</file>

<file path=ppt/tags/tag178.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1,625"/>
  <p:tag name="CDT_PROT_WIDTH" val="430,875"/>
  <p:tag name="CDT_PROT_HEIGHT" val="181,5"/>
</p:tagLst>
</file>

<file path=ppt/tags/tag17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1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Lst>
</file>

<file path=ppt/tags/tag18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8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8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8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8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8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8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8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8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8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83,5"/>
  <p:tag name="CDT_MASTERSHAPE3" val="13:111,25-344,125-374,25-283,4646"/>
  <p:tag name="CDT_MASTERSHAPE4" val="12:111,25-639,0355-374,25-283,4646"/>
</p:tagLst>
</file>

<file path=ppt/tags/tag19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19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9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06,1349"/>
  <p:tag name="CDT_PROT_HEIGHT" val="374,25"/>
</p:tagLst>
</file>

<file path=ppt/tags/tag19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19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19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19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97.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198.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19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430,875"/>
  <p:tag name="CDT_MASTERSHAPE3" val="4:111,25-491,625-181,375-430,875"/>
  <p:tag name="CDT_MASTERSHAPE4" val="5:304-49,37504-181,5-430,875"/>
  <p:tag name="CDT_MASTERSHAPE5" val="6:304-491,625-181,5-430,875"/>
</p:tagLst>
</file>

<file path=ppt/tags/tag20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20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20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20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0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0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0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20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0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0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2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5:111,25-820,4528-374,25-102,0472"/>
</p:tagLst>
</file>

<file path=ppt/tags/tag21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1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1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17,4803"/>
  <p:tag name="CDT_PROT_HEIGHT" val="374,25"/>
</p:tagLst>
</file>

<file path=ppt/tags/tag21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7"/>
  <p:tag name="CDT_PROT_WIDTH" val="317,4803"/>
  <p:tag name="CDT_PROT_HEIGHT" val="374,25"/>
</p:tagLst>
</file>

<file path=ppt/tags/tag21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1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1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04,0945"/>
  <p:tag name="CDT_PROT_HEIGHT" val="374,25"/>
</p:tagLst>
</file>

<file path=ppt/tags/tag21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264,7559"/>
  <p:tag name="CDT_PROT_WIDTH" val="215,4941"/>
  <p:tag name="CDT_PROT_HEIGHT" val="374,25"/>
</p:tagLst>
</file>

<file path=ppt/tags/tag21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204,125"/>
  <p:tag name="CDT_PROT_HEIGHT" val="374,25"/>
</p:tagLst>
</file>

<file path=ppt/tags/tag21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 name="CDT_MASTERSHAPE3" val="5:111,25-820,4528-374,25-102,0472"/>
</p:tagLst>
</file>

<file path=ppt/tags/tag22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21.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222.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22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2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25.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317,4803"/>
  <p:tag name="CDT_PROT_HEIGHT" val="181,375"/>
</p:tagLst>
</file>

<file path=ppt/tags/tag22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6"/>
  <p:tag name="CDT_PROT_WIDTH" val="317,4803"/>
  <p:tag name="CDT_PROT_HEIGHT" val="181,375"/>
</p:tagLst>
</file>

<file path=ppt/tags/tag227.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317,4803"/>
  <p:tag name="CDT_PROT_HEIGHT" val="181,5"/>
</p:tagLst>
</file>

<file path=ppt/tags/tag228.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378,2697"/>
  <p:tag name="CDT_PROT_WIDTH" val="317,4803"/>
  <p:tag name="CDT_PROT_HEIGHT" val="181,5"/>
</p:tagLst>
</file>

<file path=ppt/tags/tag22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 name="CDT_MASTERSHAPE3" val="6:111,25-820,4528-374,25-102,0472"/>
</p:tagLst>
</file>

<file path=ppt/tags/tag23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2,50008"/>
  <p:tag name="CDT_PROT_WIDTH" val="646,3751"/>
  <p:tag name="CDT_PROT_HEIGHT" val="374,25"/>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235.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9"/>
  <p:tag name="CDT_PROT" val="3"/>
  <p:tag name="CDT_PROT_TOP" val="519,5"/>
  <p:tag name="CDT_PROT_LEFT" val="298,2492"/>
  <p:tag name="CDT_PROT_WIDTH" val="662,2507"/>
  <p:tag name="CDT_PROT_HEIGHT" val="20,5"/>
  <p:tag name="SIEMENSSHAPE" val="Division"/>
</p:tagLst>
</file>

<file path=ppt/tags/tag2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NUL3.oAB_W4.FpbAvRblsg"/>
</p:tagLst>
</file>

<file path=ppt/tags/tag2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DELETE_ONEVENT_NEWPRES" val="False"/>
  <p:tag name="CDT_PROT" val="2"/>
  <p:tag name="CDT_PROT_TOP" val="0"/>
  <p:tag name="CDT_PROT_LEFT" val="0"/>
  <p:tag name="CDT_PROT_WIDTH" val="960,5"/>
  <p:tag name="CDT_PROT_HEIGHT" val="99,87504"/>
</p:tagLst>
</file>

<file path=ppt/tags/tag2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317,4803"/>
  <p:tag name="CDT_MASTERSHAPE3" val="13:111,25-378,2697-374,25-317,4803"/>
  <p:tag name="CDT_MASTERSHAPE4" val="6:111,25-820,4528-374,25-102,0472"/>
</p:tagLst>
</file>

<file path=ppt/tags/tag24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24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326,7-960,5"/>
  <p:tag name="CDT_MASTERSHAPE2" val="11:0-0-326,7-960,5"/>
  <p:tag name="CDT_MASTERSHAPE3" val="57350:326,7-26,62496-68,50504-933,8749"/>
  <p:tag name="CDT_MASTERSHAPE4" val="57351:295,7487-26,62496-30,95134-933,8749"/>
  <p:tag name="CDT_MASTERSHAPE5" val="12:0-480,25-0,1250394-0,1250394"/>
  <p:tag name="CDT_MASTERSHAPE6" val="13:0-49,37504-76,20732-136,063"/>
  <p:tag name="CDT_MASTERSHAPE7" val="14:485,5-0-34-960,5"/>
  <p:tag name="CDT_MASTERSHAPE8" val="10:485,5-695,75-34-264,75"/>
</p:tagLst>
</file>

<file path=ppt/tags/tag24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406,08-960,5"/>
  <p:tag name="CDT_MASTERSHAPE2" val="13:0-0-406,08-960,5"/>
  <p:tag name="CDT_MASTERSHAPE3" val="57350:337,575-26,62496-68,50504-933,8749"/>
  <p:tag name="CDT_MASTERSHAPE4" val="57351:406,08-26,62496-30,95134-933,8749"/>
  <p:tag name="CDT_MASTERSHAPE5" val="11:0-480,25-0,1250394-0,1250394"/>
  <p:tag name="CDT_MASTERSHAPE6" val="14:0-49,37504-76,20732-136,063"/>
  <p:tag name="CDT_MASTERSHAPE7" val="15:485,5-0-34-960,5"/>
  <p:tag name="CDT_MASTERSHAPE8" val="12:485,5-695,75-34-264,75"/>
</p:tagLst>
</file>

<file path=ppt/tags/tag24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190,6199-26,62496-99,70441-933,8749"/>
  <p:tag name="CDT_MASTERSHAPE4" val="11:0-480,25-0,1250394-0,1250394"/>
  <p:tag name="CDT_MASTERSHAPE5" val="12:0-49,37504-76,20732-136,063"/>
  <p:tag name="CDT_MASTERSHAPE6" val="15:485,5-0-34-960,5"/>
  <p:tag name="CDT_MASTERSHAPE7" val="57351:190,62-26,62504-30,95134-933,8749"/>
  <p:tag name="CDT_MASTERSHAPE8" val="13:485,5-695,75-34-264,75"/>
</p:tagLst>
</file>

<file path=ppt/tags/tag24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235,2668-26,62496-99,70441-933,8749"/>
  <p:tag name="CDT_MASTERSHAPE4" val="11:0-480,25-0,1250394-0,1250394"/>
  <p:tag name="CDT_MASTERSHAPE5" val="13:0-49,37504-76,20732-136,063"/>
  <p:tag name="CDT_MASTERSHAPE6" val="15:485,5-0-34-960,5"/>
  <p:tag name="CDT_MASTERSHAPE7" val="57351:304-26,62504-30,95134-933,8749"/>
  <p:tag name="CDT_MASTERSHAPE8" val="12:485,5-695,75-34-264,75"/>
</p:tagLst>
</file>

<file path=ppt/tags/tag24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326,75-960,5"/>
  <p:tag name="CDT_MASTERSHAPE2" val="57350:326,7-26,62504-68,50504-933,8749"/>
  <p:tag name="CDT_MASTERSHAPE3" val="57351:295,7487-26,62504-30,95134-933,8749"/>
  <p:tag name="CDT_MASTERSHAPE4" val="6:0-480,25-0,1250394-0,1250394"/>
  <p:tag name="CDT_MASTERSHAPE5" val="8:0-809,1249-63,37504-113,375"/>
</p:tagLst>
</file>

<file path=ppt/tags/tag24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406,5005-960,5"/>
  <p:tag name="CDT_MASTERSHAPE2" val="57350:337,575-26,62504-68,50504-933,8749"/>
  <p:tag name="CDT_MASTERSHAPE3" val="57351:406,08-26,62504-30,95134-933,8749"/>
  <p:tag name="CDT_MASTERSHAPE4" val="6:0-480,25-0,1250394-0,1250394"/>
  <p:tag name="CDT_MASTERSHAPE5" val="9:0-809,1249-63,37504-113,375"/>
</p:tagLst>
</file>

<file path=ppt/tags/tag24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5:111,25-366,85-374,25-593,65"/>
  <p:tag name="CDT_MASTERSHAPE2" val="13:111,25-366,8501-374,25-593,6499"/>
  <p:tag name="CDT_MASTERSHAPE3" val="2:0-0-99,87504-960,5"/>
  <p:tag name="CDT_MASTERSHAPE4" val="11:111,25-0-374,25-355,51"/>
</p:tagLst>
</file>

<file path=ppt/tags/tag24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13:111,25-49,37504-374,25-306,1349"/>
  <p:tag name="CDT_MASTERSHAPE3" val="5:111,25-366,85-374,25-593,65"/>
</p:tagLst>
</file>

<file path=ppt/tags/tag24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Lst>
</file>

<file path=ppt/tags/tag2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04,0945"/>
  <p:tag name="CDT_MASTERSHAPE3" val="13:111,25-264,7559-374,25-215,4941"/>
  <p:tag name="CDT_MASTERSHAPE4" val="12:111,25-491,625-374,25-204,125"/>
  <p:tag name="CDT_MASTERSHAPE5" val="7:111,25-820,4528-374,25-102,0472"/>
</p:tagLst>
</file>

<file path=ppt/tags/tag25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Lst>
</file>

<file path=ppt/tags/tag25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Lst>
</file>

<file path=ppt/tags/tag25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430,875"/>
  <p:tag name="CDT_MASTERSHAPE3" val="4:111,25-491,625-374,25-430,875"/>
</p:tagLst>
</file>

<file path=ppt/tags/tag25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Lst>
</file>

<file path=ppt/tags/tag25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83,5"/>
  <p:tag name="CDT_MASTERSHAPE3" val="13:111,25-344,125-374,25-283,4646"/>
  <p:tag name="CDT_MASTERSHAPE4" val="12:111,25-639,0355-374,25-283,4646"/>
</p:tagLst>
</file>

<file path=ppt/tags/tag25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430,875"/>
  <p:tag name="CDT_MASTERSHAPE3" val="4:111,25-491,625-181,375-430,875"/>
  <p:tag name="CDT_MASTERSHAPE4" val="5:304-49,37504-181,5-430,875"/>
  <p:tag name="CDT_MASTERSHAPE5" val="6:304-491,625-181,5-430,875"/>
</p:tagLst>
</file>

<file path=ppt/tags/tag25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5:111,25-820,4528-374,25-102,0472"/>
</p:tagLst>
</file>

<file path=ppt/tags/tag25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 name="CDT_MASTERSHAPE3" val="5:111,25-820,4528-374,25-102,0472"/>
</p:tagLst>
</file>

<file path=ppt/tags/tag25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 name="CDT_MASTERSHAPE3" val="6:111,25-820,4528-374,25-102,0472"/>
</p:tagLst>
</file>

<file path=ppt/tags/tag25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317,4803"/>
  <p:tag name="CDT_MASTERSHAPE3" val="13:111,25-378,2697-374,25-317,4803"/>
  <p:tag name="CDT_MASTERSHAPE4" val="6:111,25-820,4528-374,25-102,0472"/>
</p:tagLst>
</file>

<file path=ppt/tags/tag2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 name="CDT_MASTERSHAPE4" val="6:111,25-820,4528-374,25-102,0472"/>
</p:tagLst>
</file>

<file path=ppt/tags/tag26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04,0945"/>
  <p:tag name="CDT_MASTERSHAPE3" val="13:111,25-264,7559-374,25-215,4941"/>
  <p:tag name="CDT_MASTERSHAPE4" val="12:111,25-491,625-374,25-204,125"/>
  <p:tag name="CDT_MASTERSHAPE5" val="7:111,25-820,4528-374,25-102,0472"/>
</p:tagLst>
</file>

<file path=ppt/tags/tag26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 name="CDT_MASTERSHAPE4" val="6:111,25-820,4528-374,25-102,0472"/>
</p:tagLst>
</file>

<file path=ppt/tags/tag26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317,4803"/>
  <p:tag name="CDT_MASTERSHAPE3" val="13:111,25-378,2696-181,375-317,4803"/>
  <p:tag name="CDT_MASTERSHAPE4" val="12:304-49,37504-181,5-317,4803"/>
  <p:tag name="CDT_MASTERSHAPE5" val="15:304-378,2697-181,5-317,4803"/>
  <p:tag name="CDT_MASTERSHAPE6" val="10:111,25-820,4528-374,25-102,0472"/>
</p:tagLst>
</file>

<file path=ppt/tags/tag26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99,87504-960,5"/>
  <p:tag name="CDT_MASTERSHAPE2" val="3078:0-0-99,87504-960,5"/>
  <p:tag name="CDT_MASTERSHAPE3" val="3079:111,25-49,37504-374,25-646,3749"/>
  <p:tag name="CDT_MASTERSHAPE4" val="10:0-809,1142-63,50622-113,3858"/>
  <p:tag name="CDT_MASTERSHAPE5" val="16:485,5-0-34-960,5"/>
  <p:tag name="CDT_MASTERSHAPE6" val="17:519,5-0-20,5-309,6244"/>
  <p:tag name="CDT_MASTERSHAPE7" val="18:519,5-0-20,5-138,9988"/>
  <p:tag name="CDT_MASTERSHAPE8" val="19:519,5-298,2492-20,5-662,2507"/>
  <p:tag name="CDT_MASTERSHAPE9" val="20:0-480,25-0,1250394-0,1250394"/>
  <p:tag name="CDT_MASTERSHAPE10" val="3072:0-0-0-0"/>
  <p:tag name="CDT_MASTERSHAPE11" val="3073:0-0-0-0"/>
  <p:tag name="CDT_MASTERSHAPE12" val="3074:0-0-0-0"/>
  <p:tag name="CDT_MASTERSHAPE13" val="3075:0-0-0-0"/>
  <p:tag name="CDT_MASTERSHAPE14" val="3076:0-0-0-0"/>
  <p:tag name="CDT_MASTERSHAPE15" val="3077:0-0-0-0"/>
  <p:tag name="CDT_MASTERSHAPE16" val="3080:0-0-0-0"/>
  <p:tag name="CDT_MASTERSHAPE17" val="3081:0-0-0-0"/>
  <p:tag name="CDT_MASTERSHAPE18" val="3082:0-0-0-0"/>
  <p:tag name="CDT_MASTERSHAPE19" val="3083:0-0-0-0"/>
  <p:tag name="CDT_MASTERSHAPE20" val="3084:0-0-0-0"/>
  <p:tag name="CDT_MASTERSHAPE21" val="3085:0-0-0-0"/>
  <p:tag name="CDT_MASTERSHAPE22" val="3086:0-0-0-0"/>
  <p:tag name="CDT_MASTERSHAPE23" val="3087:0-0-0-0"/>
  <p:tag name="CDT_MASTERSHAPE24" val="3088:0-0-0-0"/>
  <p:tag name="CDT_MASTERSHAPE25" val="3089:0-0-0-0"/>
  <p:tag name="CDT_MASTERSHAPE26" val="3090:0-0-0-0"/>
  <p:tag name="CDT_MASTERSHAPE27" val="3091:0-0-0-0"/>
  <p:tag name="CDT_MASTERSHAPE28" val="3092:0-0-0-0"/>
  <p:tag name="CDT_MASTERSHAPE29" val="3093:0-0-0-0"/>
  <p:tag name="CDT_MASTERSHAPE30" val="3094:0-0-0-0"/>
  <p:tag name="CDT_MASTERSHAPE31" val="3095:0-0-0-0"/>
  <p:tag name="CDT_MASTERSHAPE32" val="3096:0-0-0-0"/>
</p:tagLst>
</file>

<file path=ppt/tags/tag26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265.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Lst>
</file>

<file path=ppt/tags/tag26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267.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9"/>
  <p:tag name="CDT_PROT" val="3"/>
  <p:tag name="CDT_PROT_TOP" val="519,5"/>
  <p:tag name="CDT_PROT_LEFT" val="298,2492"/>
  <p:tag name="CDT_PROT_WIDTH" val="662,2507"/>
  <p:tag name="CDT_PROT_HEIGHT" val="20,5"/>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VwaY1xiiKNlXJy5UwTbHqA"/>
</p:tagLst>
</file>

<file path=ppt/tags/tag2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317,4803"/>
  <p:tag name="CDT_MASTERSHAPE3" val="13:111,25-378,2696-181,375-317,4803"/>
  <p:tag name="CDT_MASTERSHAPE4" val="12:304-49,37504-181,5-317,4803"/>
  <p:tag name="CDT_MASTERSHAPE5" val="15:304-378,2697-181,5-317,4803"/>
  <p:tag name="CDT_MASTERSHAPE6" val="10:111,25-820,4528-374,25-102,0472"/>
</p:tagLst>
</file>

<file path=ppt/tags/tag27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7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OF4P0HZHiuEMBLsb5Bc13g"/>
</p:tagLst>
</file>

<file path=ppt/tags/tag27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7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9rDS8.47Dw9oH3HrcuEa0w"/>
</p:tagLst>
</file>

<file path=ppt/tags/tag27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7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99,87504-960,5"/>
  <p:tag name="CDT_MASTERSHAPE2" val="3078:0-0-99,87504-960,5"/>
  <p:tag name="CDT_MASTERSHAPE3" val="3079:111,25-49,37504-374,25-646,3749"/>
  <p:tag name="CDT_MASTERSHAPE4" val="10:0-809,1142-63,50622-113,3858"/>
  <p:tag name="CDT_MASTERSHAPE5" val="16:485,5-0-34-960,5"/>
  <p:tag name="CDT_MASTERSHAPE6" val="17:519,5-0-20,5-309,6244"/>
  <p:tag name="CDT_MASTERSHAPE7" val="18:519,5-0-20,5-138,9988"/>
  <p:tag name="CDT_MASTERSHAPE8" val="19:519,5-298,2492-20,5-662,2507"/>
  <p:tag name="CDT_MASTERSHAPE9" val="20:0-480,25-0,1250394-0,1250394"/>
  <p:tag name="CDT_MASTERSHAPE10" val="3072:0-0-0-0"/>
  <p:tag name="CDT_MASTERSHAPE11" val="3073:0-0-0-0"/>
  <p:tag name="CDT_MASTERSHAPE12" val="3074:0-0-0-0"/>
  <p:tag name="CDT_MASTERSHAPE13" val="3075:0-0-0-0"/>
  <p:tag name="CDT_MASTERSHAPE14" val="3076:0-0-0-0"/>
  <p:tag name="CDT_MASTERSHAPE15" val="3077:0-0-0-0"/>
  <p:tag name="CDT_MASTERSHAPE16" val="3080:0-0-0-0"/>
  <p:tag name="CDT_MASTERSHAPE17" val="3081:0-0-0-0"/>
  <p:tag name="CDT_MASTERSHAPE18" val="3082:0-0-0-0"/>
  <p:tag name="CDT_MASTERSHAPE19" val="3083:0-0-0-0"/>
  <p:tag name="CDT_MASTERSHAPE20" val="3084:0-0-0-0"/>
  <p:tag name="CDT_MASTERSHAPE21" val="3085:0-0-0-0"/>
  <p:tag name="CDT_MASTERSHAPE22" val="3086:0-0-0-0"/>
  <p:tag name="CDT_MASTERSHAPE23" val="3087:0-0-0-0"/>
  <p:tag name="CDT_MASTERSHAPE24" val="3088:0-0-0-0"/>
  <p:tag name="CDT_MASTERSHAPE25" val="3089:0-0-0-0"/>
  <p:tag name="CDT_MASTERSHAPE26" val="3090:0-0-0-0"/>
  <p:tag name="CDT_MASTERSHAPE27" val="3091:0-0-0-0"/>
  <p:tag name="CDT_MASTERSHAPE28" val="3092:0-0-0-0"/>
  <p:tag name="CDT_MASTERSHAPE29" val="3093:0-0-0-0"/>
  <p:tag name="CDT_MASTERSHAPE30" val="3094:0-0-0-0"/>
  <p:tag name="CDT_MASTERSHAPE31" val="3095:0-0-0-0"/>
  <p:tag name="CDT_MASTERSHAPE32" val="3096:0-0-0-0"/>
</p:tagLst>
</file>

<file path=ppt/tags/tag28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1LNUGY_Ml4zPm4_89kPRaw"/>
</p:tagLst>
</file>

<file path=ppt/tags/tag28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8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8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fMqY1XOeQlqiLBcEz6aAhA"/>
</p:tagLst>
</file>

<file path=ppt/tags/tag28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8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29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fMqY1XOeQlqiLBcEz6aAhA"/>
</p:tagLst>
</file>

<file path=ppt/tags/tag29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9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9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fMqY1XOeQlqiLBcEz6aAhA"/>
</p:tagLst>
</file>

<file path=ppt/tags/tag29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9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Xvv8QlAa6MEiruNrQ84gcA"/>
</p:tagLst>
</file>

<file path=ppt/tags/tag3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0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fMqY1XOeQlqiLBcEz6aAhA"/>
</p:tagLst>
</file>

<file path=ppt/tags/tag30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0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0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fMqY1XOeQlqiLBcEz6aAhA"/>
</p:tagLst>
</file>

<file path=ppt/tags/tag30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0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fMqY1XOeQlqiLBcEz6aAhA"/>
</p:tagLst>
</file>

<file path=ppt/tags/tag31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1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fMqY1XOeQlqiLBcEz6aAhA"/>
</p:tagLst>
</file>

<file path=ppt/tags/tag31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1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fMqY1XOeQlqiLBcEz6aAhA"/>
</p:tagLst>
</file>

<file path=ppt/tags/tag32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2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JnkpXlAV3PM_uK6b2LJq.w"/>
</p:tagLst>
</file>

<file path=ppt/tags/tag3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VxPRtF7E6Bsd1qJ_8Ln4_A"/>
</p:tagLst>
</file>

<file path=ppt/tags/tag3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2qnNe33LK4IxKFe3mttoJQ"/>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rNbEvtgEv.YSf6mzmDnM9A"/>
</p:tagLst>
</file>

<file path=ppt/tags/tag3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OPIdylJ_7PcHCFHwzpflKQ"/>
</p:tagLst>
</file>

<file path=ppt/tags/tag3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JiRisTkY5DtAbenr_ICN_w"/>
</p:tagLst>
</file>

<file path=ppt/tags/tag3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uSGZxufIJqKYrWT4d7OJwA"/>
</p:tagLst>
</file>

<file path=ppt/tags/tag3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sqGb1iDDb7VwKkhD3RQiqw"/>
</p:tagLst>
</file>

<file path=ppt/tags/tag34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4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34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dA4mpTB0mNPN8VRysWdi3w"/>
</p:tagLst>
</file>

<file path=ppt/tags/tag35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5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35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9.pviTTP5MOER5cnTRh1kA"/>
</p:tagLst>
</file>

<file path=ppt/tags/tag35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35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374,25"/>
</p:tagLst>
</file>

<file path=ppt/tags/tag3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55TgIyD7iqzRo1Ce51Lueg"/>
</p:tagLst>
</file>

<file path=ppt/tags/tag36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3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CFyWPcRJqXaIHOmiLdocDA"/>
</p:tagLst>
</file>

<file path=ppt/tags/tag36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36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Phlvd.tiHL0qUQ_olFmcJA"/>
</p:tagLst>
</file>

<file path=ppt/tags/tag3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7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71.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372.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37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Gray_E4eK6ppgLw6DAMKww"/>
</p:tagLst>
</file>

<file path=ppt/tags/tag37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7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37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37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3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8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gP0EI_Jw._QhTEASch8qNQ"/>
</p:tagLst>
</file>

<file path=ppt/tags/tag383.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430,875"/>
  <p:tag name="CDT_PROT_HEIGHT" val="181,375"/>
</p:tagLst>
</file>

<file path=ppt/tags/tag38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181,375"/>
</p:tagLst>
</file>

<file path=ppt/tags/tag385.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430,875"/>
  <p:tag name="CDT_PROT_HEIGHT" val="181,5"/>
</p:tagLst>
</file>

<file path=ppt/tags/tag386.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1,625"/>
  <p:tag name="CDT_PROT_WIDTH" val="430,875"/>
  <p:tag name="CDT_PROT_HEIGHT" val="181,5"/>
</p:tagLst>
</file>

<file path=ppt/tags/tag38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Ukq_qR5LVu6jAAhBsjONcg"/>
</p:tagLst>
</file>

<file path=ppt/tags/tag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9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9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DaFPlcx9_PoK8rGd7R0FoQ"/>
</p:tagLst>
</file>

<file path=ppt/tags/tag39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9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39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JXXbEPX1OquoHnUoUV3Yrw"/>
</p:tagLst>
</file>

<file path=ppt/tags/tag39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DELETE_ONEVENT_NEWPRES" val="False"/>
  <p:tag name="CDT_PROT" val="2"/>
  <p:tag name="CDT_PROT_TOP" val="0"/>
  <p:tag name="CDT_PROT_LEFT" val="0"/>
  <p:tag name="CDT_PROT_WIDTH" val="960,5"/>
  <p:tag name="CDT_PROT_HEIGHT" val="99,87504"/>
</p:tagLst>
</file>

<file path=ppt/tags/tag4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0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40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x._ZTyl9RfLnJpkgBE_CvQ"/>
</p:tagLst>
</file>

<file path=ppt/tags/tag40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0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17,4803"/>
  <p:tag name="CDT_PROT_HEIGHT" val="374,25"/>
</p:tagLst>
</file>

<file path=ppt/tags/tag40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7"/>
  <p:tag name="CDT_PROT_WIDTH" val="317,4803"/>
  <p:tag name="CDT_PROT_HEIGHT" val="374,25"/>
</p:tagLst>
</file>

<file path=ppt/tags/tag40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2mXsClO6Jnyu0oQhhdv.lA"/>
</p:tagLst>
</file>

<file path=ppt/tags/tag4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1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1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04,0945"/>
  <p:tag name="CDT_PROT_HEIGHT" val="374,25"/>
</p:tagLst>
</file>

<file path=ppt/tags/tag41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264,7559"/>
  <p:tag name="CDT_PROT_WIDTH" val="215,4941"/>
  <p:tag name="CDT_PROT_HEIGHT" val="374,25"/>
</p:tagLst>
</file>

<file path=ppt/tags/tag41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204,125"/>
  <p:tag name="CDT_PROT_HEIGHT" val="374,25"/>
</p:tagLst>
</file>

<file path=ppt/tags/tag41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tohGy982b.gJvLcAbsgevFg"/>
</p:tagLst>
</file>

<file path=ppt/tags/tag41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18.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419.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4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42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7tsq5Qex1ut4X4uddvix_g"/>
</p:tagLst>
</file>

<file path=ppt/tags/tag42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24.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317,4803"/>
  <p:tag name="CDT_PROT_HEIGHT" val="181,375"/>
</p:tagLst>
</file>

<file path=ppt/tags/tag42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6"/>
  <p:tag name="CDT_PROT_WIDTH" val="317,4803"/>
  <p:tag name="CDT_PROT_HEIGHT" val="181,375"/>
</p:tagLst>
</file>

<file path=ppt/tags/tag426.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317,4803"/>
  <p:tag name="CDT_PROT_HEIGHT" val="181,5"/>
</p:tagLst>
</file>

<file path=ppt/tags/tag427.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378,2697"/>
  <p:tag name="CDT_PROT_WIDTH" val="317,4803"/>
  <p:tag name="CDT_PROT_HEIGHT" val="181,5"/>
</p:tagLst>
</file>

<file path=ppt/tags/tag42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eJ3LcyCImT03JzfD9ZS8ZQ"/>
</p:tagLst>
</file>

<file path=ppt/tags/tag43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kLyhTucaap3NPAVE2mVOiw"/>
</p:tagLst>
</file>

<file path=ppt/tags/tag43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3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ttkGn06kfDT3Pae2yo6iVvg"/>
</p:tagLst>
</file>

<file path=ppt/tags/tag4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06,1349"/>
  <p:tag name="CDT_PROT_HEIGHT" val="374,25"/>
</p:tagLst>
</file>

<file path=ppt/tags/tag44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pZs23_0K5tHaj9vfW4eJKw"/>
</p:tagLst>
</file>

<file path=ppt/tags/tag44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DELETE_ONEVENT_NEWPRES" val="False"/>
  <p:tag name="CDT_PROT" val="2"/>
  <p:tag name="CDT_PROT_TOP" val="0"/>
  <p:tag name="CDT_PROT_LEFT" val="0"/>
  <p:tag name="CDT_PROT_WIDTH" val="960,5"/>
  <p:tag name="CDT_PROT_HEIGHT" val="99,87504"/>
</p:tagLst>
</file>

<file path=ppt/tags/tag44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44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326,7-960,5"/>
  <p:tag name="CDT_MASTERSHAPE2" val="11:0-0-326,7-960,5"/>
  <p:tag name="CDT_MASTERSHAPE3" val="57350:326,7-26,62496-68,50504-933,8749"/>
  <p:tag name="CDT_MASTERSHAPE4" val="57351:295,7487-26,62496-30,95134-933,8749"/>
  <p:tag name="CDT_MASTERSHAPE5" val="12:0-480,25-0,1250394-0,1250394"/>
  <p:tag name="CDT_MASTERSHAPE6" val="13:0-49,37504-76,20732-136,063"/>
  <p:tag name="CDT_MASTERSHAPE7" val="14:485,5-0-34-960,5"/>
  <p:tag name="CDT_MASTERSHAPE8" val="10:485,5-695,75-34-264,75"/>
</p:tagLst>
</file>

<file path=ppt/tags/tag44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406,08-960,5"/>
  <p:tag name="CDT_MASTERSHAPE2" val="13:0-0-406,08-960,5"/>
  <p:tag name="CDT_MASTERSHAPE3" val="57350:337,575-26,62496-68,50504-933,8749"/>
  <p:tag name="CDT_MASTERSHAPE4" val="57351:406,08-26,62496-30,95134-933,8749"/>
  <p:tag name="CDT_MASTERSHAPE5" val="11:0-480,25-0,1250394-0,1250394"/>
  <p:tag name="CDT_MASTERSHAPE6" val="14:0-49,37504-76,20732-136,063"/>
  <p:tag name="CDT_MASTERSHAPE7" val="15:485,5-0-34-960,5"/>
  <p:tag name="CDT_MASTERSHAPE8" val="12:485,5-695,75-34-264,75"/>
</p:tagLst>
</file>

<file path=ppt/tags/tag44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190,6199-26,62496-99,70441-933,8749"/>
  <p:tag name="CDT_MASTERSHAPE4" val="11:0-480,25-0,1250394-0,1250394"/>
  <p:tag name="CDT_MASTERSHAPE5" val="12:0-49,37504-76,20732-136,063"/>
  <p:tag name="CDT_MASTERSHAPE6" val="15:485,5-0-34-960,5"/>
  <p:tag name="CDT_MASTERSHAPE7" val="57351:190,62-26,62504-30,95134-933,8749"/>
  <p:tag name="CDT_MASTERSHAPE8" val="13:485,5-695,75-34-264,75"/>
</p:tagLst>
</file>

<file path=ppt/tags/tag44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235,2668-26,62496-99,70441-933,8749"/>
  <p:tag name="CDT_MASTERSHAPE4" val="11:0-480,25-0,1250394-0,1250394"/>
  <p:tag name="CDT_MASTERSHAPE5" val="13:0-49,37504-76,20732-136,063"/>
  <p:tag name="CDT_MASTERSHAPE6" val="15:485,5-0-34-960,5"/>
  <p:tag name="CDT_MASTERSHAPE7" val="57351:304-26,62504-30,95134-933,8749"/>
  <p:tag name="CDT_MASTERSHAPE8" val="12:485,5-695,75-34-264,75"/>
</p:tagLst>
</file>

<file path=ppt/tags/tag4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45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326,75-960,5"/>
  <p:tag name="CDT_MASTERSHAPE2" val="57350:326,7-26,62504-68,50504-933,8749"/>
  <p:tag name="CDT_MASTERSHAPE3" val="57351:295,7487-26,62504-30,95134-933,8749"/>
  <p:tag name="CDT_MASTERSHAPE4" val="6:0-480,25-0,1250394-0,1250394"/>
  <p:tag name="CDT_MASTERSHAPE5" val="8:0-809,1249-63,37504-113,375"/>
</p:tagLst>
</file>

<file path=ppt/tags/tag45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406,5005-960,5"/>
  <p:tag name="CDT_MASTERSHAPE2" val="57350:337,575-26,62504-68,50504-933,8749"/>
  <p:tag name="CDT_MASTERSHAPE3" val="57351:406,08-26,62504-30,95134-933,8749"/>
  <p:tag name="CDT_MASTERSHAPE4" val="6:0-480,25-0,1250394-0,1250394"/>
  <p:tag name="CDT_MASTERSHAPE5" val="9:0-809,1249-63,37504-113,375"/>
</p:tagLst>
</file>

<file path=ppt/tags/tag45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5:111,25-366,85-374,25-593,65"/>
  <p:tag name="CDT_MASTERSHAPE2" val="13:111,25-366,8501-374,25-593,6499"/>
  <p:tag name="CDT_MASTERSHAPE3" val="2:0-0-99,87504-960,5"/>
  <p:tag name="CDT_MASTERSHAPE4" val="11:111,25-0-374,25-355,51"/>
</p:tagLst>
</file>

<file path=ppt/tags/tag45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13:111,25-49,37504-374,25-306,1349"/>
  <p:tag name="CDT_MASTERSHAPE3" val="5:111,25-366,85-374,25-593,65"/>
</p:tagLst>
</file>

<file path=ppt/tags/tag45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Lst>
</file>

<file path=ppt/tags/tag45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Lst>
</file>

<file path=ppt/tags/tag45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Lst>
</file>

<file path=ppt/tags/tag45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430,875"/>
  <p:tag name="CDT_MASTERSHAPE3" val="4:111,25-491,625-374,25-430,875"/>
</p:tagLst>
</file>

<file path=ppt/tags/tag45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Lst>
</file>

<file path=ppt/tags/tag45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83,5"/>
  <p:tag name="CDT_MASTERSHAPE3" val="13:111,25-344,125-374,25-283,4646"/>
  <p:tag name="CDT_MASTERSHAPE4" val="12:111,25-639,0355-374,25-283,4646"/>
</p:tagLst>
</file>

<file path=ppt/tags/tag4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6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430,875"/>
  <p:tag name="CDT_MASTERSHAPE3" val="4:111,25-491,625-181,375-430,875"/>
  <p:tag name="CDT_MASTERSHAPE4" val="5:304-49,37504-181,5-430,875"/>
  <p:tag name="CDT_MASTERSHAPE5" val="6:304-491,625-181,5-430,875"/>
</p:tagLst>
</file>

<file path=ppt/tags/tag46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5:111,25-820,4528-374,25-102,0472"/>
</p:tagLst>
</file>

<file path=ppt/tags/tag46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 name="CDT_MASTERSHAPE3" val="5:111,25-820,4528-374,25-102,0472"/>
</p:tagLst>
</file>

<file path=ppt/tags/tag46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 name="CDT_MASTERSHAPE3" val="6:111,25-820,4528-374,25-102,0472"/>
</p:tagLst>
</file>

<file path=ppt/tags/tag46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317,4803"/>
  <p:tag name="CDT_MASTERSHAPE3" val="13:111,25-378,2697-374,25-317,4803"/>
  <p:tag name="CDT_MASTERSHAPE4" val="6:111,25-820,4528-374,25-102,0472"/>
</p:tagLst>
</file>

<file path=ppt/tags/tag46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04,0945"/>
  <p:tag name="CDT_MASTERSHAPE3" val="13:111,25-264,7559-374,25-215,4941"/>
  <p:tag name="CDT_MASTERSHAPE4" val="12:111,25-491,625-374,25-204,125"/>
  <p:tag name="CDT_MASTERSHAPE5" val="7:111,25-820,4528-374,25-102,0472"/>
</p:tagLst>
</file>

<file path=ppt/tags/tag46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 name="CDT_MASTERSHAPE4" val="6:111,25-820,4528-374,25-102,0472"/>
</p:tagLst>
</file>

<file path=ppt/tags/tag46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317,4803"/>
  <p:tag name="CDT_MASTERSHAPE3" val="13:111,25-378,2696-181,375-317,4803"/>
  <p:tag name="CDT_MASTERSHAPE4" val="12:304-49,37504-181,5-317,4803"/>
  <p:tag name="CDT_MASTERSHAPE5" val="15:304-378,2697-181,5-317,4803"/>
  <p:tag name="CDT_MASTERSHAPE6" val="10:111,25-820,4528-374,25-102,0472"/>
</p:tagLst>
</file>

<file path=ppt/tags/tag46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99,87504-960,5"/>
  <p:tag name="CDT_MASTERSHAPE2" val="3078:0-0-99,87504-960,5"/>
  <p:tag name="CDT_MASTERSHAPE3" val="3079:111,25-49,37504-374,25-646,3749"/>
  <p:tag name="CDT_MASTERSHAPE4" val="10:0-809,1142-63,50622-113,3858"/>
  <p:tag name="CDT_MASTERSHAPE5" val="16:485,5-0-34-960,5"/>
  <p:tag name="CDT_MASTERSHAPE6" val="17:519,5-0-20,5-309,6244"/>
  <p:tag name="CDT_MASTERSHAPE7" val="18:519,5-0-20,5-138,9988"/>
  <p:tag name="CDT_MASTERSHAPE8" val="19:519,5-298,2492-20,5-662,2507"/>
  <p:tag name="CDT_MASTERSHAPE9" val="20:0-480,25-0,1250394-0,1250394"/>
  <p:tag name="CDT_MASTERSHAPE10" val="3072:0-0-0-0"/>
  <p:tag name="CDT_MASTERSHAPE11" val="3073:0-0-0-0"/>
  <p:tag name="CDT_MASTERSHAPE12" val="3074:0-0-0-0"/>
  <p:tag name="CDT_MASTERSHAPE13" val="3075:0-0-0-0"/>
  <p:tag name="CDT_MASTERSHAPE14" val="3076:0-0-0-0"/>
  <p:tag name="CDT_MASTERSHAPE15" val="3077:0-0-0-0"/>
  <p:tag name="CDT_MASTERSHAPE16" val="3080:0-0-0-0"/>
  <p:tag name="CDT_MASTERSHAPE17" val="3081:0-0-0-0"/>
  <p:tag name="CDT_MASTERSHAPE18" val="3082:0-0-0-0"/>
  <p:tag name="CDT_MASTERSHAPE19" val="3083:0-0-0-0"/>
  <p:tag name="CDT_MASTERSHAPE20" val="3084:0-0-0-0"/>
  <p:tag name="CDT_MASTERSHAPE21" val="3085:0-0-0-0"/>
  <p:tag name="CDT_MASTERSHAPE22" val="3086:0-0-0-0"/>
  <p:tag name="CDT_MASTERSHAPE23" val="3087:0-0-0-0"/>
  <p:tag name="CDT_MASTERSHAPE24" val="3088:0-0-0-0"/>
  <p:tag name="CDT_MASTERSHAPE25" val="3089:0-0-0-0"/>
  <p:tag name="CDT_MASTERSHAPE26" val="3090:0-0-0-0"/>
  <p:tag name="CDT_MASTERSHAPE27" val="3091:0-0-0-0"/>
  <p:tag name="CDT_MASTERSHAPE28" val="3092:0-0-0-0"/>
  <p:tag name="CDT_MASTERSHAPE29" val="3093:0-0-0-0"/>
  <p:tag name="CDT_MASTERSHAPE30" val="3094:0-0-0-0"/>
  <p:tag name="CDT_MASTERSHAPE31" val="3095:0-0-0-0"/>
  <p:tag name="CDT_MASTERSHAPE32" val="3096:0-0-0-0"/>
</p:tagLst>
</file>

<file path=ppt/tags/tag46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4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tkQdihXYYQMoBxEY7M7TfLg"/>
</p:tagLst>
</file>

<file path=ppt/tags/tag47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7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7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7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7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7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7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7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48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8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8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8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8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8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48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9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9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06,1349"/>
  <p:tag name="CDT_PROT_HEIGHT" val="374,25"/>
</p:tagLst>
</file>

<file path=ppt/tags/tag49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49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498.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Lst>
</file>

<file path=ppt/tags/tag49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5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500.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9"/>
  <p:tag name="CDT_PROT" val="3"/>
  <p:tag name="CDT_PROT_TOP" val="519,5"/>
  <p:tag name="CDT_PROT_LEFT" val="298,2492"/>
  <p:tag name="CDT_PROT_WIDTH" val="662,2507"/>
  <p:tag name="CDT_PROT_HEIGHT" val="20,5"/>
</p:tagLst>
</file>

<file path=ppt/tags/tag50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503.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Lst>
</file>

<file path=ppt/tags/tag50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505.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9"/>
  <p:tag name="CDT_PROT" val="3"/>
  <p:tag name="CDT_PROT_TOP" val="519,5"/>
  <p:tag name="CDT_PROT_LEFT" val="298,2492"/>
  <p:tag name="CDT_PROT_WIDTH" val="662,2507"/>
  <p:tag name="CDT_PROT_HEIGHT" val="20,5"/>
</p:tagLst>
</file>

<file path=ppt/tags/tag50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0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50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1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5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1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51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374,25"/>
</p:tagLst>
</file>

<file path=ppt/tags/tag5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1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5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1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5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5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22.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523.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5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2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52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52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5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374,25"/>
</p:tagLst>
</file>

<file path=ppt/tags/tag530.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430,875"/>
  <p:tag name="CDT_PROT_HEIGHT" val="181,375"/>
</p:tagLst>
</file>

<file path=ppt/tags/tag53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181,375"/>
</p:tagLst>
</file>

<file path=ppt/tags/tag532.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430,875"/>
  <p:tag name="CDT_PROT_HEIGHT" val="181,5"/>
</p:tagLst>
</file>

<file path=ppt/tags/tag533.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1,625"/>
  <p:tag name="CDT_PROT_WIDTH" val="430,875"/>
  <p:tag name="CDT_PROT_HEIGHT" val="181,5"/>
</p:tagLst>
</file>

<file path=ppt/tags/tag5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3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3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53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3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5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5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54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4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54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54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4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17,4803"/>
  <p:tag name="CDT_PROT_HEIGHT" val="374,25"/>
</p:tagLst>
</file>

<file path=ppt/tags/tag54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7"/>
  <p:tag name="CDT_PROT_WIDTH" val="317,4803"/>
  <p:tag name="CDT_PROT_HEIGHT" val="374,25"/>
</p:tagLst>
</file>

<file path=ppt/tags/tag54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54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4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04,0945"/>
  <p:tag name="CDT_PROT_HEIGHT" val="374,25"/>
</p:tagLst>
</file>

<file path=ppt/tags/tag54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264,7559"/>
  <p:tag name="CDT_PROT_WIDTH" val="215,4941"/>
  <p:tag name="CDT_PROT_HEIGHT" val="374,25"/>
</p:tagLst>
</file>

<file path=ppt/tags/tag5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55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204,125"/>
  <p:tag name="CDT_PROT_HEIGHT" val="374,25"/>
</p:tagLst>
</file>

<file path=ppt/tags/tag55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55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53.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554.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55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55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57.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317,4803"/>
  <p:tag name="CDT_PROT_HEIGHT" val="181,375"/>
</p:tagLst>
</file>

<file path=ppt/tags/tag55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6"/>
  <p:tag name="CDT_PROT_WIDTH" val="317,4803"/>
  <p:tag name="CDT_PROT_HEIGHT" val="181,375"/>
</p:tagLst>
</file>

<file path=ppt/tags/tag559.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317,4803"/>
  <p:tag name="CDT_PROT_HEIGHT" val="181,5"/>
</p:tagLst>
</file>

<file path=ppt/tags/tag5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60.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378,2697"/>
  <p:tag name="CDT_PROT_WIDTH" val="317,4803"/>
  <p:tag name="CDT_PROT_HEIGHT" val="181,5"/>
</p:tagLst>
</file>

<file path=ppt/tags/tag56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5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6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XWdsCgspRhSdf6YOCC64vA"/>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0KpVPjTp1bcPCuNtpF7a.A"/>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QPjzuflxVYH86ROXJ0M9xw"/>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5SO8uW0ZjS9lRQceV_8_NA"/>
</p:tagLst>
</file>

<file path=ppt/tags/tag57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cPM9tFtmp4CaeUNFd61zzw"/>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lq98fT.sfj.GCNPKWJviEA"/>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pPQDdwZHpZ0i2bkIIpXwfiQ"/>
</p:tagLst>
</file>

<file path=ppt/tags/tag58.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PqrH4K7nQoScwoPmewkEXQ"/>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pl26YNskUsU2Q_LXOGGXC0w"/>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pb1BMnJlA9E.A3fWMRnHhzg"/>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px4CvLzPNXEe8s2Osn0sCTA"/>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pPQDdwZHpZ0i2bkIIpXwfiQ"/>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pcC8pWp1rKE.8dL57hAZI3w"/>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p8j8LKBrcZkWmJMkk3bpT.w"/>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p7TC.iJC7gE6Obc1o4PiVLQ"/>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puBFsSJOaTUaBZUDooQ1gjA"/>
</p:tagLst>
</file>

<file path=ppt/tags/tag5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p6HKRH1GTt0.6LK.2d1lTaw"/>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p0TcdI6TJ8k.KF4QbdICx6A"/>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pS.AKWTJRC0GTIjx3KncLqQ"/>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pVEEPQ.qMG0qG3lB7aPCgWQ"/>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pUkzZFsIRPU.Dpu5yIC5SyA"/>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pK.SISo3fP0ObvbhaKp3z4g"/>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pbS1Ot_iFLUurjktRNWwsUw"/>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pSoK7sVT23EC9w3ZVBwTiAg"/>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pzhmTwRKXJk6F8shha.8Adw"/>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pINGNOdJztUSJQoQrihgSOg"/>
</p:tagLst>
</file>

<file path=ppt/tags/tag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326,7-960,5"/>
  <p:tag name="CDT_MASTERSHAPE2" val="11:0-0-326,7-960,5"/>
  <p:tag name="CDT_MASTERSHAPE3" val="57350:326,7-26,62496-68,50504-933,8749"/>
  <p:tag name="CDT_MASTERSHAPE4" val="57351:295,7487-26,62496-30,95134-933,8749"/>
  <p:tag name="CDT_MASTERSHAPE5" val="12:0-480,25-0,1250394-0,1250394"/>
  <p:tag name="CDT_MASTERSHAPE6" val="13:0-49,37504-76,20732-136,063"/>
  <p:tag name="CDT_MASTERSHAPE7" val="14:485,5-0-34-960,5"/>
  <p:tag name="CDT_MASTERSHAPE8" val="10:485,5-695,75-34-264,75"/>
</p:tagLst>
</file>

<file path=ppt/tags/tag6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pme3S7Pv9AUaOxzm9qixOYw"/>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pcSN71I1iI0uko5gyazaazQ"/>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pepseJi9csEiBRHTTecvIV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p3Vsyae1HHU2oN6hYPDNFHw"/>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pRUfDge9tfECkhNR2DFyn_g"/>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pCGnJuUb8xEat9xeeZVWXeQ"/>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pCQx2_jP0SEGOwpG2vza75w"/>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p8WIsw8frsEmEEIYHHwVEmw"/>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pVz6zt7K.AEqy4SPz0J7Rtg"/>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pJEGoAooRx0mKSs2oEZ1IYA"/>
</p:tagLst>
</file>

<file path=ppt/tags/tag6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p.GdRGOMmwk..KGakAbXrSA"/>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plikJC40QI0uxfCVhMvcyGQ"/>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pvE_BPF6b3UaGkpDuulTYRQ"/>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pmpFCH2Wn70Oqp4i_x3XdHw"/>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pdr_94.icx0iGklbhThXMiA"/>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pUSn2DgTcGECfjnSf0j8vIA"/>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p2gw1GeLFLECJr8aevOsgAA"/>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p9_MLvcBS30ST5JPzz_UslQ"/>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pT_bd_0.mKUmNL6MpVmJKtw"/>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pqUIrU9DNJ0eVanlvpUcSZA"/>
</p:tagLst>
</file>

<file path=ppt/tags/tag6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pWvBeVFRLIUKxuJSS.a9.NA"/>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pXlp7qiARCkCQfyVZk0QJAQ"/>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p.HzqdsEcpU.Pq.VY2Z8LUg"/>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plmcnje1IrkS0_huI.vW9aA"/>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pJMmTqgN2RUyERUEbL4U3ow"/>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pLKZvcAfleEKEQi44AFscaQ"/>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pVhaDsHVkZkuyjyqci2XP1g"/>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psxDUzjPLCkGp0qcUWr.M4w"/>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pBjPJn0e0eEWjEn5eee6zlw"/>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vNoA96lqkVCof1NrYHy2LQ"/>
</p:tagLst>
</file>

<file path=ppt/tags/tag6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2ihpABqxROG5QnM6k23_AQ"/>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G.JJ8eFzTg2WI5oRM.Lyxg"/>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VCz9hz7cRyq_3XQi2geOCw"/>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vYzo8eY6SRybwWZkQaTpMw"/>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acabxIiNTEG4djs5jeaw3w"/>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uH6TsZhcoMGY1S5SWD0rjA"/>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ylroONpdhfjRmfrJQXX0Ig"/>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6.6lStkDvEj2KSEgjD3JoA"/>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UYMLl4jDHUH5.9vQHJMy2A"/>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KyBSHhEjcByXsNPDYuYmcg"/>
</p:tagLst>
</file>

<file path=ppt/tags/tag64.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430,875"/>
  <p:tag name="CDT_PROT_HEIGHT" val="181,375"/>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d.t5rHNnSru7VhAEvresGw"/>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1eVbF5fzQBSfGlpEDCh32A"/>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fpiMcnoATo6CnAtxZfT53w"/>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UiAaZ4iT6mnPTiEqvk6MQ"/>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VJ26qDLkTa.xvBxV0buMHA"/>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F5PmYORPTsu4BcEwCTEmOw"/>
</p:tagLst>
</file>

<file path=ppt/tags/tag646.xml><?xml version="1.0" encoding="utf-8"?>
<p:tagLst xmlns:a="http://schemas.openxmlformats.org/drawingml/2006/main" xmlns:r="http://schemas.openxmlformats.org/officeDocument/2006/relationships" xmlns:p="http://schemas.openxmlformats.org/presentationml/2006/main">
  <p:tag name="EE4P_TEMPLATESTYLE" val="5"/>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pPQDdwZHpZ0i2bkIIpXwfiQ"/>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eY01er9dBA.IKUta1KQ2Jg"/>
</p:tagLst>
</file>

<file path=ppt/tags/tag6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181,375"/>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1CLfK3d1Qfq8kUDxRi0_Xw"/>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pAtfgfxFlN0yohFglGafEiw"/>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pyPCNCgaY3EW0vRlrW6yUMA"/>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p5Nq3AtjSv0.iqdBBJqLouw"/>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pUjXzY0eHzEuB9K6.qzGZIw"/>
</p:tagLst>
</file>

<file path=ppt/tags/tag65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dlq_tEJ7T.iDqqi89q6_Hg"/>
</p:tagLst>
</file>

<file path=ppt/tags/tag6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430,875"/>
  <p:tag name="CDT_PROT_HEIGHT" val="181,5"/>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tZIMLVxQKS9KUkufdxKBkPw"/>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J65N2DRfqj3fsDw9OvSIwQ"/>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pA_C5jVBqJEClcPgheGFAng"/>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5SO8uW0ZjS9lRQceV_8_NA"/>
</p:tagLst>
</file>

<file path=ppt/tags/tag66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67.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1,625"/>
  <p:tag name="CDT_PROT_WIDTH" val="430,875"/>
  <p:tag name="CDT_PROT_HEIGHT" val="181,5"/>
</p:tagLst>
</file>

<file path=ppt/tags/tag6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6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406,08-960,5"/>
  <p:tag name="CDT_MASTERSHAPE2" val="13:0-0-406,08-960,5"/>
  <p:tag name="CDT_MASTERSHAPE3" val="57350:337,575-26,62496-68,50504-933,8749"/>
  <p:tag name="CDT_MASTERSHAPE4" val="57351:406,08-26,62496-30,95134-933,8749"/>
  <p:tag name="CDT_MASTERSHAPE5" val="11:0-480,25-0,1250394-0,1250394"/>
  <p:tag name="CDT_MASTERSHAPE6" val="14:0-49,37504-76,20732-136,063"/>
  <p:tag name="CDT_MASTERSHAPE7" val="15:485,5-0-34-960,5"/>
  <p:tag name="CDT_MASTERSHAPE8" val="12:485,5-695,75-34-264,75"/>
</p:tagLst>
</file>

<file path=ppt/tags/tag7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7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7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7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7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7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7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7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17,4803"/>
  <p:tag name="CDT_PROT_HEIGHT" val="374,25"/>
</p:tagLst>
</file>

<file path=ppt/tags/tag7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7"/>
  <p:tag name="CDT_PROT_WIDTH" val="317,4803"/>
  <p:tag name="CDT_PROT_HEIGHT" val="374,25"/>
</p:tagLst>
</file>

<file path=ppt/tags/tag7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190,6199-26,62496-99,70441-933,8749"/>
  <p:tag name="CDT_MASTERSHAPE4" val="11:0-480,25-0,1250394-0,1250394"/>
  <p:tag name="CDT_MASTERSHAPE5" val="12:0-49,37504-76,20732-136,063"/>
  <p:tag name="CDT_MASTERSHAPE6" val="15:485,5-0-34-960,5"/>
  <p:tag name="CDT_MASTERSHAPE7" val="57351:190,62-26,62504-30,95134-933,8749"/>
  <p:tag name="CDT_MASTERSHAPE8" val="13:485,5-695,75-34-264,75"/>
</p:tagLst>
</file>

<file path=ppt/tags/tag8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8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04,0945"/>
  <p:tag name="CDT_PROT_HEIGHT" val="374,25"/>
</p:tagLst>
</file>

<file path=ppt/tags/tag8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264,7559"/>
  <p:tag name="CDT_PROT_WIDTH" val="215,4941"/>
  <p:tag name="CDT_PROT_HEIGHT" val="374,25"/>
</p:tagLst>
</file>

<file path=ppt/tags/tag8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204,125"/>
  <p:tag name="CDT_PROT_HEIGHT" val="374,25"/>
</p:tagLst>
</file>

<file path=ppt/tags/tag8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8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86.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87.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8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8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235,2668-26,62496-99,70441-933,8749"/>
  <p:tag name="CDT_MASTERSHAPE4" val="11:0-480,25-0,1250394-0,1250394"/>
  <p:tag name="CDT_MASTERSHAPE5" val="13:0-49,37504-76,20732-136,063"/>
  <p:tag name="CDT_MASTERSHAPE6" val="15:485,5-0-34-960,5"/>
  <p:tag name="CDT_MASTERSHAPE7" val="57351:304-26,62504-30,95134-933,8749"/>
  <p:tag name="CDT_MASTERSHAPE8" val="12:485,5-695,75-34-264,75"/>
</p:tagLst>
</file>

<file path=ppt/tags/tag90.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317,4803"/>
  <p:tag name="CDT_PROT_HEIGHT" val="181,375"/>
</p:tagLst>
</file>

<file path=ppt/tags/tag9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6"/>
  <p:tag name="CDT_PROT_WIDTH" val="317,4803"/>
  <p:tag name="CDT_PROT_HEIGHT" val="181,375"/>
</p:tagLst>
</file>

<file path=ppt/tags/tag92.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317,4803"/>
  <p:tag name="CDT_PROT_HEIGHT" val="181,5"/>
</p:tagLst>
</file>

<file path=ppt/tags/tag93.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378,2697"/>
  <p:tag name="CDT_PROT_WIDTH" val="317,4803"/>
  <p:tag name="CDT_PROT_HEIGHT" val="181,5"/>
</p:tagLst>
</file>

<file path=ppt/tags/tag9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9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hYlvtxC6Fv1qehKWHW9fcQ"/>
</p:tagLst>
</file>

<file path=ppt/tags/tag9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9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heme/theme1.xml><?xml version="1.0" encoding="utf-8"?>
<a:theme xmlns:a="http://schemas.openxmlformats.org/drawingml/2006/main" name="3_Siemens 2016 – 16:9">
  <a:themeElements>
    <a:clrScheme name="Siemens">
      <a:dk1>
        <a:srgbClr val="000000"/>
      </a:dk1>
      <a:lt1>
        <a:srgbClr val="FFFFFF"/>
      </a:lt1>
      <a:dk2>
        <a:srgbClr val="000000"/>
      </a:dk2>
      <a:lt2>
        <a:srgbClr val="ADBECB"/>
      </a:lt2>
      <a:accent1>
        <a:srgbClr val="879BAA"/>
      </a:accent1>
      <a:accent2>
        <a:srgbClr val="BECDD7"/>
      </a:accent2>
      <a:accent3>
        <a:srgbClr val="EB780A"/>
      </a:accent3>
      <a:accent4>
        <a:srgbClr val="641946"/>
      </a:accent4>
      <a:accent5>
        <a:srgbClr val="005F87"/>
      </a:accent5>
      <a:accent6>
        <a:srgbClr val="647D2D"/>
      </a:accent6>
      <a:hlink>
        <a:srgbClr val="EB780A"/>
      </a:hlink>
      <a:folHlink>
        <a:srgbClr val="641946"/>
      </a:folHlink>
    </a:clrScheme>
    <a:fontScheme name="Siemen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wrap="square" lIns="108000" tIns="54000" rIns="108000" bIns="54000" numCol="1" spcCol="72000" rtlCol="0" anchor="ctr">
        <a:noAutofit/>
      </a:bodyPr>
      <a:lstStyle>
        <a:defPPr algn="ctr">
          <a:lnSpc>
            <a:spcPct val="110000"/>
          </a:lnSpc>
          <a:spcBef>
            <a:spcPct val="0"/>
          </a:spcBef>
          <a:buFont typeface="Wingdings" charset="0"/>
          <a:buNone/>
          <a:defRPr sz="1800" dirty="0" smtClean="0">
            <a:solidFill>
              <a:schemeClr val="tx1"/>
            </a:solidFill>
            <a:latin typeface="+mn-lt"/>
            <a:ea typeface="Arial Unicode MS" panose="020B0604020202020204" pitchFamily="34" charset="-128"/>
            <a:cs typeface="Arial Unicode MS" panose="020B0604020202020204" pitchFamily="34" charset="-128"/>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0" tIns="0" rIns="0" bIns="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de-DE" sz="2400" b="0" i="0" u="none" strike="noStrike" cap="none" normalizeH="0" baseline="0">
            <a:ln>
              <a:noFill/>
            </a:ln>
            <a:solidFill>
              <a:srgbClr val="000000"/>
            </a:solidFill>
            <a:effectLst/>
            <a:latin typeface="Arial" charset="0"/>
            <a:ea typeface="ヒラギノ角ゴ Pro W3" charset="0"/>
          </a:defRPr>
        </a:defPPr>
      </a:lstStyle>
    </a:lnDef>
    <a:txDef>
      <a:spPr>
        <a:noFill/>
      </a:spPr>
      <a:bodyPr wrap="square" lIns="0" tIns="0" rIns="0" bIns="0" rtlCol="0">
        <a:noAutofit/>
      </a:bodyPr>
      <a:lstStyle>
        <a:defPPr>
          <a:lnSpc>
            <a:spcPct val="110000"/>
          </a:lnSpc>
          <a:spcBef>
            <a:spcPts val="0"/>
          </a:spcBef>
          <a:defRPr sz="1200" dirty="0" smtClean="0">
            <a:solidFill>
              <a:schemeClr val="tx1"/>
            </a:solidFill>
            <a:latin typeface="+mn-lt"/>
            <a:ea typeface="Arial Unicode MS" panose="020B0604020202020204" pitchFamily="34" charset="-128"/>
            <a:cs typeface="Arial Unicode MS" panose="020B0604020202020204" pitchFamily="34" charset="-128"/>
          </a:defRPr>
        </a:defPPr>
      </a:lstStyle>
    </a:txDef>
  </a:objectDefaults>
  <a:extraClrSchemeLst/>
  <a:custClrLst>
    <a:custClr name="Siemens Snow">
      <a:srgbClr val="FFFFFF"/>
    </a:custClr>
    <a:custClr name="Siemens Accent Yellow dark">
      <a:srgbClr val="EB780A"/>
    </a:custClr>
    <a:custClr name="Siemens Yellow light">
      <a:srgbClr val="FFB900"/>
    </a:custClr>
    <a:custClr name="Siemens Stone (1)">
      <a:srgbClr val="3C464B"/>
    </a:custClr>
    <a:custClr name="Siemens Sand (1)">
      <a:srgbClr val="73645A"/>
    </a:custClr>
    <a:custClr name="Siemens Accent Teal (1)">
      <a:srgbClr val="00646E"/>
    </a:custClr>
    <a:custClr name="Siemens Accent Yellow (1)">
      <a:srgbClr val="7D2D1E"/>
    </a:custClr>
    <a:custClr name="Siemens Accent Red (1)">
      <a:srgbClr val="411432"/>
    </a:custClr>
    <a:custClr name="Siemens Accent Blue (1)">
      <a:srgbClr val="004669"/>
    </a:custClr>
    <a:custClr name="Siemens Accent Green (1)">
      <a:srgbClr val="465F19"/>
    </a:custClr>
    <a:custClr name="True Black">
      <a:srgbClr val="000000"/>
    </a:custClr>
    <a:custClr name="Siemens Accent Red dark">
      <a:srgbClr val="641946"/>
    </a:custClr>
    <a:custClr name="Siemens Red light">
      <a:srgbClr val="AF235F"/>
    </a:custClr>
    <a:custClr name="Siemens Stone (2)">
      <a:srgbClr val="788791"/>
    </a:custClr>
    <a:custClr name="Siemens Sand (2)">
      <a:srgbClr val="9B9682"/>
    </a:custClr>
    <a:custClr name="Siemens Accent Teal (2)">
      <a:srgbClr val="0F8287"/>
    </a:custClr>
    <a:custClr name="Siemens Accent Yellow (2)">
      <a:srgbClr val="C85A1E"/>
    </a:custClr>
    <a:custClr name="Siemens Accent Red (2)">
      <a:srgbClr val="641946"/>
    </a:custClr>
    <a:custClr name="Siemens Accent Blue (2)">
      <a:srgbClr val="005F87"/>
    </a:custClr>
    <a:custClr name="Siemens Accent Green (2)">
      <a:srgbClr val="647D2D"/>
    </a:custClr>
    <a:custClr name="Siemens Stone light">
      <a:srgbClr val="879BAA"/>
    </a:custClr>
    <a:custClr name="Siemens Accent Blue dark">
      <a:srgbClr val="005F87"/>
    </a:custClr>
    <a:custClr name="Siemens Accent Blue light">
      <a:srgbClr val="50BED7"/>
    </a:custClr>
    <a:custClr name="Siemens Stone (3)">
      <a:srgbClr val="9BAFBE"/>
    </a:custClr>
    <a:custClr name="Siemens Sand (3)">
      <a:srgbClr val="B9B9A5"/>
    </a:custClr>
    <a:custClr name="Siemens Accent Teal (3)">
      <a:srgbClr val="32A0A0"/>
    </a:custClr>
    <a:custClr name="Siemens Accent Yellow (3)">
      <a:srgbClr val="EB780A"/>
    </a:custClr>
    <a:custClr name="Siemens Accent Red (3)">
      <a:srgbClr val="871E50"/>
    </a:custClr>
    <a:custClr name="Siemens Accent Blue (3)">
      <a:srgbClr val="2387AA"/>
    </a:custClr>
    <a:custClr name="Siemens Accent Green (3)">
      <a:srgbClr val="879628"/>
    </a:custClr>
    <a:custClr name="Siemens Stone light 35%">
      <a:srgbClr val="BECDD7"/>
    </a:custClr>
    <a:custClr name="Siemens Accent Green">
      <a:srgbClr val="647D2D"/>
    </a:custClr>
    <a:custClr name="Siemens Accent Green light">
      <a:srgbClr val="AAB414"/>
    </a:custClr>
    <a:custClr name="Siemens Stone (4)">
      <a:srgbClr val="BECDD7"/>
    </a:custClr>
    <a:custClr name="Siemens Sand (4)">
      <a:srgbClr val="D7D7CD"/>
    </a:custClr>
    <a:custClr name="Siemens Accent Teal (4)">
      <a:srgbClr val="4BB9B9"/>
    </a:custClr>
    <a:custClr name="Siemens Accent Yellow (4)">
      <a:srgbClr val="FFB900"/>
    </a:custClr>
    <a:custClr name="Siemens Accent Red (4)">
      <a:srgbClr val="AF235F"/>
    </a:custClr>
    <a:custClr name="Siemens Accent Blue (4)">
      <a:srgbClr val="41AAC8"/>
    </a:custClr>
    <a:custClr name="Siemens Accent Green (4)">
      <a:srgbClr val="AAB414"/>
    </a:custClr>
    <a:custClr name="Siemens Sand 35%">
      <a:srgbClr val="D7D7CD"/>
    </a:custClr>
    <a:custClr name="Siemens Accent Teal dark">
      <a:srgbClr val="00646E"/>
    </a:custClr>
    <a:custClr name="Siemens Accent Teal light">
      <a:srgbClr val="41AAAA"/>
    </a:custClr>
    <a:custClr name="Siemens Stone (5)">
      <a:srgbClr val="CDD9E1"/>
    </a:custClr>
    <a:custClr name="Siemens Sand (5)">
      <a:srgbClr val="E1E1D7"/>
    </a:custClr>
    <a:custClr name="Siemens Accent Teal (5)">
      <a:srgbClr val="A5E1E1"/>
    </a:custClr>
    <a:custClr name="Siemens Accent Yellow (5)">
      <a:srgbClr val="FFE178"/>
    </a:custClr>
    <a:custClr name="Siemens Accent Red (5)">
      <a:srgbClr val="D7698C"/>
    </a:custClr>
    <a:custClr name="Siemens Accent Blue(5)">
      <a:srgbClr val="7DD2E6"/>
    </a:custClr>
    <a:custClr name="Siemens Accent Green (5)">
      <a:srgbClr val="D2D741"/>
    </a:custClr>
  </a:custClrLst>
</a:theme>
</file>

<file path=ppt/theme/theme2.xml><?xml version="1.0" encoding="utf-8"?>
<a:theme xmlns:a="http://schemas.openxmlformats.org/drawingml/2006/main" name="EN_PPT_Vorlage_16_9_v10">
  <a:themeElements>
    <a:clrScheme name="Siemens">
      <a:dk1>
        <a:srgbClr val="000000"/>
      </a:dk1>
      <a:lt1>
        <a:srgbClr val="FFFFFF"/>
      </a:lt1>
      <a:dk2>
        <a:srgbClr val="000000"/>
      </a:dk2>
      <a:lt2>
        <a:srgbClr val="ADBECB"/>
      </a:lt2>
      <a:accent1>
        <a:srgbClr val="879BAA"/>
      </a:accent1>
      <a:accent2>
        <a:srgbClr val="BECDD7"/>
      </a:accent2>
      <a:accent3>
        <a:srgbClr val="EB780A"/>
      </a:accent3>
      <a:accent4>
        <a:srgbClr val="641946"/>
      </a:accent4>
      <a:accent5>
        <a:srgbClr val="005F87"/>
      </a:accent5>
      <a:accent6>
        <a:srgbClr val="647D2D"/>
      </a:accent6>
      <a:hlink>
        <a:srgbClr val="EB780A"/>
      </a:hlink>
      <a:folHlink>
        <a:srgbClr val="641946"/>
      </a:folHlink>
    </a:clrScheme>
    <a:fontScheme name="Siemen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wrap="square" lIns="108000" tIns="54000" rIns="108000" bIns="54000" numCol="1" spcCol="72000" rtlCol="0" anchor="ctr">
        <a:noAutofit/>
      </a:bodyPr>
      <a:lstStyle>
        <a:defPPr algn="ctr">
          <a:lnSpc>
            <a:spcPct val="110000"/>
          </a:lnSpc>
          <a:spcBef>
            <a:spcPct val="0"/>
          </a:spcBef>
          <a:buFont typeface="Wingdings" charset="0"/>
          <a:buNone/>
          <a:defRPr sz="1800" dirty="0" smtClean="0">
            <a:solidFill>
              <a:schemeClr val="tx1"/>
            </a:solidFill>
            <a:latin typeface="+mn-lt"/>
            <a:ea typeface="Arial Unicode MS" panose="020B0604020202020204" pitchFamily="34" charset="-128"/>
            <a:cs typeface="Arial Unicode MS" panose="020B0604020202020204" pitchFamily="34" charset="-128"/>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0" tIns="0" rIns="0" bIns="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de-DE" sz="2400" b="0" i="0" u="none" strike="noStrike" cap="none" normalizeH="0" baseline="0">
            <a:ln>
              <a:noFill/>
            </a:ln>
            <a:solidFill>
              <a:srgbClr val="000000"/>
            </a:solidFill>
            <a:effectLst/>
            <a:latin typeface="Arial" charset="0"/>
            <a:ea typeface="ヒラギノ角ゴ Pro W3" charset="0"/>
          </a:defRPr>
        </a:defPPr>
      </a:lstStyle>
    </a:lnDef>
    <a:txDef>
      <a:spPr>
        <a:noFill/>
      </a:spPr>
      <a:bodyPr wrap="square" lIns="0" tIns="0" rIns="0" bIns="0" rtlCol="0">
        <a:noAutofit/>
      </a:bodyPr>
      <a:lstStyle>
        <a:defPPr>
          <a:lnSpc>
            <a:spcPct val="110000"/>
          </a:lnSpc>
          <a:spcBef>
            <a:spcPts val="0"/>
          </a:spcBef>
          <a:defRPr sz="1200" dirty="0" smtClean="0">
            <a:solidFill>
              <a:schemeClr val="tx1"/>
            </a:solidFill>
            <a:latin typeface="+mn-lt"/>
            <a:ea typeface="Arial Unicode MS" panose="020B0604020202020204" pitchFamily="34" charset="-128"/>
            <a:cs typeface="Arial Unicode MS" panose="020B0604020202020204" pitchFamily="34" charset="-128"/>
          </a:defRPr>
        </a:defPPr>
      </a:lstStyle>
    </a:txDef>
  </a:objectDefaults>
  <a:extraClrSchemeLst/>
  <a:custClrLst>
    <a:custClr name="Siemens Snow">
      <a:srgbClr val="FFFFFF"/>
    </a:custClr>
    <a:custClr name="Siemens Accent Yellow dark">
      <a:srgbClr val="EB780A"/>
    </a:custClr>
    <a:custClr name="Siemens Yellow light">
      <a:srgbClr val="FFB900"/>
    </a:custClr>
    <a:custClr name="Siemens Stone (1)">
      <a:srgbClr val="3C464B"/>
    </a:custClr>
    <a:custClr name="Siemens Sand (1)">
      <a:srgbClr val="73645A"/>
    </a:custClr>
    <a:custClr name="Siemens Accent Teal (1)">
      <a:srgbClr val="00646E"/>
    </a:custClr>
    <a:custClr name="Siemens Accent Yellow (1)">
      <a:srgbClr val="7D2D1E"/>
    </a:custClr>
    <a:custClr name="Siemens Accent Red (1)">
      <a:srgbClr val="411432"/>
    </a:custClr>
    <a:custClr name="Siemens Accent Blue (1)">
      <a:srgbClr val="004669"/>
    </a:custClr>
    <a:custClr name="Siemens Accent Green (1)">
      <a:srgbClr val="465F19"/>
    </a:custClr>
    <a:custClr name="True Black">
      <a:srgbClr val="000000"/>
    </a:custClr>
    <a:custClr name="Siemens Accent Red dark">
      <a:srgbClr val="641946"/>
    </a:custClr>
    <a:custClr name="Siemens Red light">
      <a:srgbClr val="AF235F"/>
    </a:custClr>
    <a:custClr name="Siemens Stone (2)">
      <a:srgbClr val="788791"/>
    </a:custClr>
    <a:custClr name="Siemens Sand (2)">
      <a:srgbClr val="9B9682"/>
    </a:custClr>
    <a:custClr name="Siemens Accent Teal (2)">
      <a:srgbClr val="0F8287"/>
    </a:custClr>
    <a:custClr name="Siemens Accent Yellow (2)">
      <a:srgbClr val="C85A1E"/>
    </a:custClr>
    <a:custClr name="Siemens Accent Red (2)">
      <a:srgbClr val="641946"/>
    </a:custClr>
    <a:custClr name="Siemens Accent Blue (2)">
      <a:srgbClr val="005F87"/>
    </a:custClr>
    <a:custClr name="Siemens Accent Green (2)">
      <a:srgbClr val="647D2D"/>
    </a:custClr>
    <a:custClr name="Siemens Stone light">
      <a:srgbClr val="879BAA"/>
    </a:custClr>
    <a:custClr name="Siemens Accent Blue dark">
      <a:srgbClr val="005F87"/>
    </a:custClr>
    <a:custClr name="Siemens Accent Blue light">
      <a:srgbClr val="50BED7"/>
    </a:custClr>
    <a:custClr name="Siemens Stone (3)">
      <a:srgbClr val="9BAFBE"/>
    </a:custClr>
    <a:custClr name="Siemens Sand (3)">
      <a:srgbClr val="B9B9A5"/>
    </a:custClr>
    <a:custClr name="Siemens Accent Teal (3)">
      <a:srgbClr val="32A0A0"/>
    </a:custClr>
    <a:custClr name="Siemens Accent Yellow (3)">
      <a:srgbClr val="EB780A"/>
    </a:custClr>
    <a:custClr name="Siemens Accent Red (3)">
      <a:srgbClr val="871E50"/>
    </a:custClr>
    <a:custClr name="Siemens Accent Blue (3)">
      <a:srgbClr val="2387AA"/>
    </a:custClr>
    <a:custClr name="Siemens Accent Green (3)">
      <a:srgbClr val="879628"/>
    </a:custClr>
    <a:custClr name="Siemens Stone light 35%">
      <a:srgbClr val="BECDD7"/>
    </a:custClr>
    <a:custClr name="Siemens Accent Green">
      <a:srgbClr val="647D2D"/>
    </a:custClr>
    <a:custClr name="Siemens Accent Green light">
      <a:srgbClr val="AAB414"/>
    </a:custClr>
    <a:custClr name="Siemens Stone (4)">
      <a:srgbClr val="BECDD7"/>
    </a:custClr>
    <a:custClr name="Siemens Sand (4)">
      <a:srgbClr val="D7D7CD"/>
    </a:custClr>
    <a:custClr name="Siemens Accent Teal (4)">
      <a:srgbClr val="4BB9B9"/>
    </a:custClr>
    <a:custClr name="Siemens Accent Yellow (4)">
      <a:srgbClr val="FFB900"/>
    </a:custClr>
    <a:custClr name="Siemens Accent Red (4)">
      <a:srgbClr val="AF235F"/>
    </a:custClr>
    <a:custClr name="Siemens Accent Blue (4)">
      <a:srgbClr val="41AAC8"/>
    </a:custClr>
    <a:custClr name="Siemens Accent Green (4)">
      <a:srgbClr val="AAB414"/>
    </a:custClr>
    <a:custClr name="Siemens Sand 35%">
      <a:srgbClr val="D7D7CD"/>
    </a:custClr>
    <a:custClr name="Siemens Accent Teal dark">
      <a:srgbClr val="00646E"/>
    </a:custClr>
    <a:custClr name="Siemens Accent Teal light">
      <a:srgbClr val="41AAAA"/>
    </a:custClr>
    <a:custClr name="Siemens Stone (5)">
      <a:srgbClr val="CDD9E1"/>
    </a:custClr>
    <a:custClr name="Siemens Sand (5)">
      <a:srgbClr val="E1E1D7"/>
    </a:custClr>
    <a:custClr name="Siemens Accent Teal (5)">
      <a:srgbClr val="A5E1E1"/>
    </a:custClr>
    <a:custClr name="Siemens Accent Yellow (5)">
      <a:srgbClr val="FFE178"/>
    </a:custClr>
    <a:custClr name="Siemens Accent Red (5)">
      <a:srgbClr val="D7698C"/>
    </a:custClr>
    <a:custClr name="Siemens Accent Blue(5)">
      <a:srgbClr val="7DD2E6"/>
    </a:custClr>
    <a:custClr name="Siemens Accent Green (5)">
      <a:srgbClr val="D2D741"/>
    </a:custClr>
  </a:custClrLst>
  <a:extLst>
    <a:ext uri="{05A4C25C-085E-4340-85A3-A5531E510DB2}">
      <thm15:themeFamily xmlns:thm15="http://schemas.microsoft.com/office/thememl/2012/main" name="EN_PPT_Vorlage_16_9_v7.potx" id="{6F791223-C113-4F42-B07F-66BA74B75745}" vid="{0B6C836C-D299-4F71-8D88-81D96969FC7F}"/>
    </a:ext>
  </a:extLst>
</a:theme>
</file>

<file path=ppt/theme/theme3.xml><?xml version="1.0" encoding="utf-8"?>
<a:theme xmlns:a="http://schemas.openxmlformats.org/drawingml/2006/main" name="On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0_Siemens 2017 – 16:9">
  <a:themeElements>
    <a:clrScheme name="Siemens">
      <a:dk1>
        <a:srgbClr val="000000"/>
      </a:dk1>
      <a:lt1>
        <a:srgbClr val="FFFFFF"/>
      </a:lt1>
      <a:dk2>
        <a:srgbClr val="000000"/>
      </a:dk2>
      <a:lt2>
        <a:srgbClr val="ADBECB"/>
      </a:lt2>
      <a:accent1>
        <a:srgbClr val="879BAA"/>
      </a:accent1>
      <a:accent2>
        <a:srgbClr val="BECDD7"/>
      </a:accent2>
      <a:accent3>
        <a:srgbClr val="EB780A"/>
      </a:accent3>
      <a:accent4>
        <a:srgbClr val="641946"/>
      </a:accent4>
      <a:accent5>
        <a:srgbClr val="005F87"/>
      </a:accent5>
      <a:accent6>
        <a:srgbClr val="647D2D"/>
      </a:accent6>
      <a:hlink>
        <a:srgbClr val="EB780A"/>
      </a:hlink>
      <a:folHlink>
        <a:srgbClr val="641946"/>
      </a:folHlink>
    </a:clrScheme>
    <a:fontScheme name="Siemen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DFE6ED"/>
        </a:solidFill>
        <a:ln>
          <a:noFill/>
        </a:ln>
        <a:effectLst/>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dirty="0" err="1" smtClean="0"/>
        </a:defPPr>
      </a:lstStyle>
    </a:spDef>
    <a:lnDef>
      <a:spPr bwMode="auto">
        <a:solidFill>
          <a:schemeClr val="tx2"/>
        </a:solidFill>
        <a:ln w="9525"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a:spPr>
      <a:bodyPr/>
      <a:lstStyle/>
    </a:lnDef>
    <a:txDef>
      <a:spPr>
        <a:noFill/>
      </a:spPr>
      <a:bodyPr wrap="none" lIns="0" tIns="0" rIns="0" bIns="0" rtlCol="0">
        <a:spAutoFit/>
      </a:bodyPr>
      <a:lstStyle>
        <a:defPPr marL="176213" indent="-176213">
          <a:spcBef>
            <a:spcPts val="300"/>
          </a:spcBef>
          <a:buClr>
            <a:schemeClr val="accent1"/>
          </a:buClr>
          <a:buFont typeface="Arial" panose="020B0604020202020204" pitchFamily="34" charset="0"/>
          <a:buChar char="•"/>
          <a:defRPr sz="1400" dirty="0" err="1" smtClean="0">
            <a:solidFill>
              <a:schemeClr val="tx1"/>
            </a:solidFill>
            <a:latin typeface="+mn-lt"/>
            <a:ea typeface="Arial Unicode MS" panose="020B0604020202020204" pitchFamily="34" charset="-128"/>
            <a:cs typeface="Arial Unicode MS" panose="020B0604020202020204" pitchFamily="34" charset="-128"/>
          </a:defRPr>
        </a:defPPr>
      </a:lstStyle>
    </a:txDef>
  </a:objectDefaults>
  <a:extraClrSchemeLst/>
  <a:custClrLst>
    <a:custClr name="Siemens Snow | 255 255 255">
      <a:srgbClr val="FFFFFF"/>
    </a:custClr>
    <a:custClr name="Siemens Accent Yellow dark | 235 120 10">
      <a:srgbClr val="EB780A"/>
    </a:custClr>
    <a:custClr name="Siemens Accent Yellow light | 255 185 0">
      <a:srgbClr val="FFB900"/>
    </a:custClr>
    <a:custClr name="Siemens Stone dark | 60 70 75">
      <a:srgbClr val="3C464B"/>
    </a:custClr>
    <a:custClr name="Siemens Sand dark | 115 100 90">
      <a:srgbClr val="73645A"/>
    </a:custClr>
    <a:custClr name="Siemens Accent Teal dark | 0 100 110">
      <a:srgbClr val="00646E"/>
    </a:custClr>
    <a:custClr name="Siemens Accent Yellow | 125 45 30">
      <a:srgbClr val="7D2D1E"/>
    </a:custClr>
    <a:custClr name="Siemens Accent Red | 65 20 50">
      <a:srgbClr val="411432"/>
    </a:custClr>
    <a:custClr name="Siemens Accent Blue | 0 70 105">
      <a:srgbClr val="004669"/>
    </a:custClr>
    <a:custClr name="Siemens Accent Green | 70 95 25">
      <a:srgbClr val="465F19"/>
    </a:custClr>
    <a:custClr name="Black">
      <a:srgbClr val="000000"/>
    </a:custClr>
    <a:custClr name="Siemens Accent Red dark | 100 25 70">
      <a:srgbClr val="641946"/>
    </a:custClr>
    <a:custClr name="Siemens Accent Red light | 175 35 95">
      <a:srgbClr val="AF235F"/>
    </a:custClr>
    <a:custClr name="Siemens Stone | 120 135 145">
      <a:srgbClr val="788791"/>
    </a:custClr>
    <a:custClr name="Siemens Sand | 155 150 130">
      <a:srgbClr val="9B9682"/>
    </a:custClr>
    <a:custClr name="Siemens Accent Teal | 15 130 135">
      <a:srgbClr val="0F8287"/>
    </a:custClr>
    <a:custClr name="Siemens Accent Yellow | 200 90 30">
      <a:srgbClr val="C85A1E"/>
    </a:custClr>
    <a:custClr name="Siemens Accent Red dark | 100 25 70">
      <a:srgbClr val="641946"/>
    </a:custClr>
    <a:custClr name="Siemens Accent Blue dark | 0 95 135">
      <a:srgbClr val="005F87"/>
    </a:custClr>
    <a:custClr name="Siemens Accent Green dark | 100 125 45">
      <a:srgbClr val="647D2D"/>
    </a:custClr>
    <a:custClr name="Siemens Stone light | 135 155 170">
      <a:srgbClr val="879BAA"/>
    </a:custClr>
    <a:custClr name="Siemens Accent Blue dark | 0 95 135">
      <a:srgbClr val="005F87"/>
    </a:custClr>
    <a:custClr name="Siemens Accent Blue light | 80 190 215">
      <a:srgbClr val="50BED7"/>
    </a:custClr>
    <a:custClr name="Siemens Stone | 155 175 190">
      <a:srgbClr val="9BAFBE"/>
    </a:custClr>
    <a:custClr name="Siemens Sand | 185 185 165">
      <a:srgbClr val="B9B9A5"/>
    </a:custClr>
    <a:custClr name="Siemens Accent Teal | 50 160 160">
      <a:srgbClr val="32A0A0"/>
    </a:custClr>
    <a:custClr name="Siemens Accent Yellow dark | 235 120 10">
      <a:srgbClr val="EB780A"/>
    </a:custClr>
    <a:custClr name="Siemens Accent Red | 135 30 80">
      <a:srgbClr val="871E50"/>
    </a:custClr>
    <a:custClr name="Siemens Accent Blue | 35 135 170">
      <a:srgbClr val="2387AA"/>
    </a:custClr>
    <a:custClr name="Siemens Accent Green | 135 150 40">
      <a:srgbClr val="879628"/>
    </a:custClr>
    <a:custClr name="Siemens Stone light 35% | 190 205 215">
      <a:srgbClr val="BECDD7"/>
    </a:custClr>
    <a:custClr name="Siemens Accent Green dark | 100 125 45">
      <a:srgbClr val="647D2D"/>
    </a:custClr>
    <a:custClr name="Siemens Accent Green light | 170 180 20">
      <a:srgbClr val="AAB414"/>
    </a:custClr>
    <a:custClr name="Siemens Stone light 35% | 190 205 215">
      <a:srgbClr val="BECDD7"/>
    </a:custClr>
    <a:custClr name="Siemens Sand light 35% | 215 215 205">
      <a:srgbClr val="D7D7CD"/>
    </a:custClr>
    <a:custClr name="Siemens Accent Teal | 75 185 185">
      <a:srgbClr val="4BB9B9"/>
    </a:custClr>
    <a:custClr name="Siemens Accent Yellow light | 255 185 0">
      <a:srgbClr val="FFB900"/>
    </a:custClr>
    <a:custClr name="Siemens Accent Red light | 175 35 95">
      <a:srgbClr val="AF235F"/>
    </a:custClr>
    <a:custClr name="Siemens Accent Blue | 65 170 200">
      <a:srgbClr val="41AAC8"/>
    </a:custClr>
    <a:custClr name="Siemens Accent Green light | 170 180 20">
      <a:srgbClr val="AAB414"/>
    </a:custClr>
    <a:custClr name="Siemens Sand light 35% | 215 215 205">
      <a:srgbClr val="D7D7CD"/>
    </a:custClr>
    <a:custClr name="Siemens Accent Teal dark | 0 100 110">
      <a:srgbClr val="00646E"/>
    </a:custClr>
    <a:custClr name="Siemens Accent Teal light | 65 170 170">
      <a:srgbClr val="41AAAA"/>
    </a:custClr>
    <a:custClr name="Siemens Stone | 205 217 225">
      <a:srgbClr val="CDD9E1"/>
    </a:custClr>
    <a:custClr name="Siemens Sand | 225 225 215">
      <a:srgbClr val="E1E1D7"/>
    </a:custClr>
    <a:custClr name="Siemens Accent Teal | 165 225 225">
      <a:srgbClr val="A5E1E1"/>
    </a:custClr>
    <a:custClr name="Siemens Accent Yellow | 255 225 120">
      <a:srgbClr val="FFE178"/>
    </a:custClr>
    <a:custClr name="Siemens Accent Red | 215 105 140">
      <a:srgbClr val="D7698C"/>
    </a:custClr>
    <a:custClr name="Siemens Accent Blue | 125 210 230">
      <a:srgbClr val="7DD2E6"/>
    </a:custClr>
    <a:custClr name="Siemens Accent Green | 210 215 65">
      <a:srgbClr val="D2D741"/>
    </a:custClr>
  </a:custClrLst>
  <a:extLst>
    <a:ext uri="{05A4C25C-085E-4340-85A3-A5531E510DB2}">
      <thm15:themeFamily xmlns:thm15="http://schemas.microsoft.com/office/thememl/2012/main" name="sie-ppt-2010-16x9-standard-eng-v2-1.pptx  -  Schreibgeschützt" id="{182967AB-1BF3-4DBE-828B-88E71BBD688D}" vid="{A64EFA35-5589-4889-8DEB-549EC3214B0A}"/>
    </a:ext>
  </a:extLst>
</a:theme>
</file>

<file path=ppt/theme/theme5.xml><?xml version="1.0" encoding="utf-8"?>
<a:theme xmlns:a="http://schemas.openxmlformats.org/drawingml/2006/main" name="Siemens 2017 – 16:9">
  <a:themeElements>
    <a:clrScheme name="Siemens">
      <a:dk1>
        <a:srgbClr val="000000"/>
      </a:dk1>
      <a:lt1>
        <a:srgbClr val="FFFFFF"/>
      </a:lt1>
      <a:dk2>
        <a:srgbClr val="000000"/>
      </a:dk2>
      <a:lt2>
        <a:srgbClr val="ADBECB"/>
      </a:lt2>
      <a:accent1>
        <a:srgbClr val="879BAA"/>
      </a:accent1>
      <a:accent2>
        <a:srgbClr val="BECDD7"/>
      </a:accent2>
      <a:accent3>
        <a:srgbClr val="EB780A"/>
      </a:accent3>
      <a:accent4>
        <a:srgbClr val="641946"/>
      </a:accent4>
      <a:accent5>
        <a:srgbClr val="005F87"/>
      </a:accent5>
      <a:accent6>
        <a:srgbClr val="647D2D"/>
      </a:accent6>
      <a:hlink>
        <a:srgbClr val="EB780A"/>
      </a:hlink>
      <a:folHlink>
        <a:srgbClr val="641946"/>
      </a:folHlink>
    </a:clrScheme>
    <a:fontScheme name="Siemen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DFE6ED"/>
        </a:solidFill>
        <a:ln>
          <a:noFill/>
        </a:ln>
        <a:effectLst/>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dirty="0" err="1" smtClean="0"/>
        </a:defPPr>
      </a:lstStyle>
    </a:spDef>
    <a:lnDef>
      <a:spPr bwMode="auto">
        <a:solidFill>
          <a:schemeClr val="tx2"/>
        </a:solidFill>
        <a:ln w="9525"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a:spPr>
      <a:bodyPr/>
      <a:lstStyle/>
    </a:lnDef>
    <a:txDef>
      <a:spPr>
        <a:noFill/>
      </a:spPr>
      <a:bodyPr wrap="none" lIns="0" tIns="0" rIns="0" bIns="0" rtlCol="0">
        <a:spAutoFit/>
      </a:bodyPr>
      <a:lstStyle>
        <a:defPPr marL="176213" indent="-176213">
          <a:spcBef>
            <a:spcPts val="300"/>
          </a:spcBef>
          <a:buClr>
            <a:schemeClr val="accent1"/>
          </a:buClr>
          <a:buFont typeface="Arial" panose="020B0604020202020204" pitchFamily="34" charset="0"/>
          <a:buChar char="•"/>
          <a:defRPr sz="1400" dirty="0" err="1" smtClean="0">
            <a:solidFill>
              <a:schemeClr val="tx1"/>
            </a:solidFill>
            <a:latin typeface="+mn-lt"/>
            <a:ea typeface="Arial Unicode MS" panose="020B0604020202020204" pitchFamily="34" charset="-128"/>
            <a:cs typeface="Arial Unicode MS" panose="020B0604020202020204" pitchFamily="34" charset="-128"/>
          </a:defRPr>
        </a:defPPr>
      </a:lstStyle>
    </a:txDef>
  </a:objectDefaults>
  <a:extraClrSchemeLst/>
  <a:custClrLst>
    <a:custClr name="Siemens Snow | 255 255 255">
      <a:srgbClr val="FFFFFF"/>
    </a:custClr>
    <a:custClr name="Siemens Accent Yellow dark | 235 120 10">
      <a:srgbClr val="EB780A"/>
    </a:custClr>
    <a:custClr name="Siemens Accent Yellow light | 255 185 0">
      <a:srgbClr val="FFB900"/>
    </a:custClr>
    <a:custClr name="Siemens Stone dark | 60 70 75">
      <a:srgbClr val="3C464B"/>
    </a:custClr>
    <a:custClr name="Siemens Sand dark | 115 100 90">
      <a:srgbClr val="73645A"/>
    </a:custClr>
    <a:custClr name="Siemens Accent Teal dark | 0 100 110">
      <a:srgbClr val="00646E"/>
    </a:custClr>
    <a:custClr name="Siemens Accent Yellow | 125 45 30">
      <a:srgbClr val="7D2D1E"/>
    </a:custClr>
    <a:custClr name="Siemens Accent Red | 65 20 50">
      <a:srgbClr val="411432"/>
    </a:custClr>
    <a:custClr name="Siemens Accent Blue | 0 70 105">
      <a:srgbClr val="004669"/>
    </a:custClr>
    <a:custClr name="Siemens Accent Green | 70 95 25">
      <a:srgbClr val="465F19"/>
    </a:custClr>
    <a:custClr name="Black">
      <a:srgbClr val="000000"/>
    </a:custClr>
    <a:custClr name="Siemens Accent Red dark | 100 25 70">
      <a:srgbClr val="641946"/>
    </a:custClr>
    <a:custClr name="Siemens Accent Red light | 175 35 95">
      <a:srgbClr val="AF235F"/>
    </a:custClr>
    <a:custClr name="Siemens Stone | 120 135 145">
      <a:srgbClr val="788791"/>
    </a:custClr>
    <a:custClr name="Siemens Sand | 155 150 130">
      <a:srgbClr val="9B9682"/>
    </a:custClr>
    <a:custClr name="Siemens Accent Teal | 15 130 135">
      <a:srgbClr val="0F8287"/>
    </a:custClr>
    <a:custClr name="Siemens Accent Yellow | 200 90 30">
      <a:srgbClr val="C85A1E"/>
    </a:custClr>
    <a:custClr name="Siemens Accent Red dark | 100 25 70">
      <a:srgbClr val="641946"/>
    </a:custClr>
    <a:custClr name="Siemens Accent Blue dark | 0 95 135">
      <a:srgbClr val="005F87"/>
    </a:custClr>
    <a:custClr name="Siemens Accent Green dark | 100 125 45">
      <a:srgbClr val="647D2D"/>
    </a:custClr>
    <a:custClr name="Siemens Stone light | 135 155 170">
      <a:srgbClr val="879BAA"/>
    </a:custClr>
    <a:custClr name="Siemens Accent Blue dark | 0 95 135">
      <a:srgbClr val="005F87"/>
    </a:custClr>
    <a:custClr name="Siemens Accent Blue light | 80 190 215">
      <a:srgbClr val="50BED7"/>
    </a:custClr>
    <a:custClr name="Siemens Stone | 155 175 190">
      <a:srgbClr val="9BAFBE"/>
    </a:custClr>
    <a:custClr name="Siemens Sand | 185 185 165">
      <a:srgbClr val="B9B9A5"/>
    </a:custClr>
    <a:custClr name="Siemens Accent Teal | 50 160 160">
      <a:srgbClr val="32A0A0"/>
    </a:custClr>
    <a:custClr name="Siemens Accent Yellow dark | 235 120 10">
      <a:srgbClr val="EB780A"/>
    </a:custClr>
    <a:custClr name="Siemens Accent Red | 135 30 80">
      <a:srgbClr val="871E50"/>
    </a:custClr>
    <a:custClr name="Siemens Accent Blue | 35 135 170">
      <a:srgbClr val="2387AA"/>
    </a:custClr>
    <a:custClr name="Siemens Accent Green | 135 150 40">
      <a:srgbClr val="879628"/>
    </a:custClr>
    <a:custClr name="Siemens Stone light 35% | 190 205 215">
      <a:srgbClr val="BECDD7"/>
    </a:custClr>
    <a:custClr name="Siemens Accent Green dark | 100 125 45">
      <a:srgbClr val="647D2D"/>
    </a:custClr>
    <a:custClr name="Siemens Accent Green light | 170 180 20">
      <a:srgbClr val="AAB414"/>
    </a:custClr>
    <a:custClr name="Siemens Stone light 35% | 190 205 215">
      <a:srgbClr val="BECDD7"/>
    </a:custClr>
    <a:custClr name="Siemens Sand light 35% | 215 215 205">
      <a:srgbClr val="D7D7CD"/>
    </a:custClr>
    <a:custClr name="Siemens Accent Teal | 75 185 185">
      <a:srgbClr val="4BB9B9"/>
    </a:custClr>
    <a:custClr name="Siemens Accent Yellow light | 255 185 0">
      <a:srgbClr val="FFB900"/>
    </a:custClr>
    <a:custClr name="Siemens Accent Red light | 175 35 95">
      <a:srgbClr val="AF235F"/>
    </a:custClr>
    <a:custClr name="Siemens Accent Blue | 65 170 200">
      <a:srgbClr val="41AAC8"/>
    </a:custClr>
    <a:custClr name="Siemens Accent Green light | 170 180 20">
      <a:srgbClr val="AAB414"/>
    </a:custClr>
    <a:custClr name="Siemens Sand light 35% | 215 215 205">
      <a:srgbClr val="D7D7CD"/>
    </a:custClr>
    <a:custClr name="Siemens Accent Teal dark | 0 100 110">
      <a:srgbClr val="00646E"/>
    </a:custClr>
    <a:custClr name="Siemens Accent Teal light | 65 170 170">
      <a:srgbClr val="41AAAA"/>
    </a:custClr>
    <a:custClr name="Siemens Stone | 205 217 225">
      <a:srgbClr val="CDD9E1"/>
    </a:custClr>
    <a:custClr name="Siemens Sand | 225 225 215">
      <a:srgbClr val="E1E1D7"/>
    </a:custClr>
    <a:custClr name="Siemens Accent Teal | 165 225 225">
      <a:srgbClr val="A5E1E1"/>
    </a:custClr>
    <a:custClr name="Siemens Accent Yellow | 255 225 120">
      <a:srgbClr val="FFE178"/>
    </a:custClr>
    <a:custClr name="Siemens Accent Red | 215 105 140">
      <a:srgbClr val="D7698C"/>
    </a:custClr>
    <a:custClr name="Siemens Accent Blue | 125 210 230">
      <a:srgbClr val="7DD2E6"/>
    </a:custClr>
    <a:custClr name="Siemens Accent Green | 210 215 65">
      <a:srgbClr val="D2D741"/>
    </a:custClr>
  </a:custClrLst>
  <a:extLst>
    <a:ext uri="{05A4C25C-085E-4340-85A3-A5531E510DB2}">
      <thm15:themeFamily xmlns:thm15="http://schemas.microsoft.com/office/thememl/2012/main" name="sie-ppt-2010-16x9-standard-eng-v2-1.pptx" id="{36E2B448-7B97-4D04-A7BB-E6E026459FA4}" vid="{A06589BB-3239-439B-BA9D-B2E252D5BAD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00.xml.rels><?xml version="1.0" encoding="UTF-8" standalone="yes"?>
<Relationships xmlns="http://schemas.openxmlformats.org/package/2006/relationships"><Relationship Id="rId1" Type="http://schemas.openxmlformats.org/officeDocument/2006/relationships/customXmlProps" Target="itemProps100.xml"/></Relationships>
</file>

<file path=customXml/_rels/item101.xml.rels><?xml version="1.0" encoding="UTF-8" standalone="yes"?>
<Relationships xmlns="http://schemas.openxmlformats.org/package/2006/relationships"><Relationship Id="rId1" Type="http://schemas.openxmlformats.org/officeDocument/2006/relationships/customXmlProps" Target="itemProps101.xml"/></Relationships>
</file>

<file path=customXml/_rels/item102.xml.rels><?xml version="1.0" encoding="UTF-8" standalone="yes"?>
<Relationships xmlns="http://schemas.openxmlformats.org/package/2006/relationships"><Relationship Id="rId1" Type="http://schemas.openxmlformats.org/officeDocument/2006/relationships/customXmlProps" Target="itemProps102.xml"/></Relationships>
</file>

<file path=customXml/_rels/item103.xml.rels><?xml version="1.0" encoding="UTF-8" standalone="yes"?>
<Relationships xmlns="http://schemas.openxmlformats.org/package/2006/relationships"><Relationship Id="rId1" Type="http://schemas.openxmlformats.org/officeDocument/2006/relationships/customXmlProps" Target="itemProps103.xml"/></Relationships>
</file>

<file path=customXml/_rels/item104.xml.rels><?xml version="1.0" encoding="UTF-8" standalone="yes"?>
<Relationships xmlns="http://schemas.openxmlformats.org/package/2006/relationships"><Relationship Id="rId1" Type="http://schemas.openxmlformats.org/officeDocument/2006/relationships/customXmlProps" Target="itemProps104.xml"/></Relationships>
</file>

<file path=customXml/_rels/item105.xml.rels><?xml version="1.0" encoding="UTF-8" standalone="yes"?>
<Relationships xmlns="http://schemas.openxmlformats.org/package/2006/relationships"><Relationship Id="rId1" Type="http://schemas.openxmlformats.org/officeDocument/2006/relationships/customXmlProps" Target="itemProps105.xml"/></Relationships>
</file>

<file path=customXml/_rels/item106.xml.rels><?xml version="1.0" encoding="UTF-8" standalone="yes"?>
<Relationships xmlns="http://schemas.openxmlformats.org/package/2006/relationships"><Relationship Id="rId1" Type="http://schemas.openxmlformats.org/officeDocument/2006/relationships/customXmlProps" Target="itemProps106.xml"/></Relationships>
</file>

<file path=customXml/_rels/item107.xml.rels><?xml version="1.0" encoding="UTF-8" standalone="yes"?>
<Relationships xmlns="http://schemas.openxmlformats.org/package/2006/relationships"><Relationship Id="rId1" Type="http://schemas.openxmlformats.org/officeDocument/2006/relationships/customXmlProps" Target="itemProps107.xml"/></Relationships>
</file>

<file path=customXml/_rels/item108.xml.rels><?xml version="1.0" encoding="UTF-8" standalone="yes"?>
<Relationships xmlns="http://schemas.openxmlformats.org/package/2006/relationships"><Relationship Id="rId1" Type="http://schemas.openxmlformats.org/officeDocument/2006/relationships/customXmlProps" Target="itemProps108.xml"/></Relationships>
</file>

<file path=customXml/_rels/item109.xml.rels><?xml version="1.0" encoding="UTF-8" standalone="yes"?>
<Relationships xmlns="http://schemas.openxmlformats.org/package/2006/relationships"><Relationship Id="rId1" Type="http://schemas.openxmlformats.org/officeDocument/2006/relationships/customXmlProps" Target="itemProps109.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10.xml.rels><?xml version="1.0" encoding="UTF-8" standalone="yes"?>
<Relationships xmlns="http://schemas.openxmlformats.org/package/2006/relationships"><Relationship Id="rId1" Type="http://schemas.openxmlformats.org/officeDocument/2006/relationships/customXmlProps" Target="itemProps110.xml"/></Relationships>
</file>

<file path=customXml/_rels/item111.xml.rels><?xml version="1.0" encoding="UTF-8" standalone="yes"?>
<Relationships xmlns="http://schemas.openxmlformats.org/package/2006/relationships"><Relationship Id="rId1" Type="http://schemas.openxmlformats.org/officeDocument/2006/relationships/customXmlProps" Target="itemProps111.xml"/></Relationships>
</file>

<file path=customXml/_rels/item112.xml.rels><?xml version="1.0" encoding="UTF-8" standalone="yes"?>
<Relationships xmlns="http://schemas.openxmlformats.org/package/2006/relationships"><Relationship Id="rId1" Type="http://schemas.openxmlformats.org/officeDocument/2006/relationships/customXmlProps" Target="itemProps112.xml"/></Relationships>
</file>

<file path=customXml/_rels/item113.xml.rels><?xml version="1.0" encoding="UTF-8" standalone="yes"?>
<Relationships xmlns="http://schemas.openxmlformats.org/package/2006/relationships"><Relationship Id="rId1" Type="http://schemas.openxmlformats.org/officeDocument/2006/relationships/customXmlProps" Target="itemProps113.xml"/></Relationships>
</file>

<file path=customXml/_rels/item114.xml.rels><?xml version="1.0" encoding="UTF-8" standalone="yes"?>
<Relationships xmlns="http://schemas.openxmlformats.org/package/2006/relationships"><Relationship Id="rId1" Type="http://schemas.openxmlformats.org/officeDocument/2006/relationships/customXmlProps" Target="itemProps114.xml"/></Relationships>
</file>

<file path=customXml/_rels/item115.xml.rels><?xml version="1.0" encoding="UTF-8" standalone="yes"?>
<Relationships xmlns="http://schemas.openxmlformats.org/package/2006/relationships"><Relationship Id="rId1" Type="http://schemas.openxmlformats.org/officeDocument/2006/relationships/customXmlProps" Target="itemProps115.xml"/></Relationships>
</file>

<file path=customXml/_rels/item116.xml.rels><?xml version="1.0" encoding="UTF-8" standalone="yes"?>
<Relationships xmlns="http://schemas.openxmlformats.org/package/2006/relationships"><Relationship Id="rId1" Type="http://schemas.openxmlformats.org/officeDocument/2006/relationships/customXmlProps" Target="itemProps116.xml"/></Relationships>
</file>

<file path=customXml/_rels/item117.xml.rels><?xml version="1.0" encoding="UTF-8" standalone="yes"?>
<Relationships xmlns="http://schemas.openxmlformats.org/package/2006/relationships"><Relationship Id="rId1" Type="http://schemas.openxmlformats.org/officeDocument/2006/relationships/customXmlProps" Target="itemProps117.xml"/></Relationships>
</file>

<file path=customXml/_rels/item118.xml.rels><?xml version="1.0" encoding="UTF-8" standalone="yes"?>
<Relationships xmlns="http://schemas.openxmlformats.org/package/2006/relationships"><Relationship Id="rId1" Type="http://schemas.openxmlformats.org/officeDocument/2006/relationships/customXmlProps" Target="itemProps118.xml"/></Relationships>
</file>

<file path=customXml/_rels/item119.xml.rels><?xml version="1.0" encoding="UTF-8" standalone="yes"?>
<Relationships xmlns="http://schemas.openxmlformats.org/package/2006/relationships"><Relationship Id="rId1" Type="http://schemas.openxmlformats.org/officeDocument/2006/relationships/customXmlProps" Target="itemProps119.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20.xml.rels><?xml version="1.0" encoding="UTF-8" standalone="yes"?>
<Relationships xmlns="http://schemas.openxmlformats.org/package/2006/relationships"><Relationship Id="rId1" Type="http://schemas.openxmlformats.org/officeDocument/2006/relationships/customXmlProps" Target="itemProps120.xml"/></Relationships>
</file>

<file path=customXml/_rels/item121.xml.rels><?xml version="1.0" encoding="UTF-8" standalone="yes"?>
<Relationships xmlns="http://schemas.openxmlformats.org/package/2006/relationships"><Relationship Id="rId1" Type="http://schemas.openxmlformats.org/officeDocument/2006/relationships/customXmlProps" Target="itemProps121.xml"/></Relationships>
</file>

<file path=customXml/_rels/item122.xml.rels><?xml version="1.0" encoding="UTF-8" standalone="yes"?>
<Relationships xmlns="http://schemas.openxmlformats.org/package/2006/relationships"><Relationship Id="rId1" Type="http://schemas.openxmlformats.org/officeDocument/2006/relationships/customXmlProps" Target="itemProps122.xml"/></Relationships>
</file>

<file path=customXml/_rels/item123.xml.rels><?xml version="1.0" encoding="UTF-8" standalone="yes"?>
<Relationships xmlns="http://schemas.openxmlformats.org/package/2006/relationships"><Relationship Id="rId1" Type="http://schemas.openxmlformats.org/officeDocument/2006/relationships/customXmlProps" Target="itemProps123.xml"/></Relationships>
</file>

<file path=customXml/_rels/item124.xml.rels><?xml version="1.0" encoding="UTF-8" standalone="yes"?>
<Relationships xmlns="http://schemas.openxmlformats.org/package/2006/relationships"><Relationship Id="rId1" Type="http://schemas.openxmlformats.org/officeDocument/2006/relationships/customXmlProps" Target="itemProps124.xml"/></Relationships>
</file>

<file path=customXml/_rels/item125.xml.rels><?xml version="1.0" encoding="UTF-8" standalone="yes"?>
<Relationships xmlns="http://schemas.openxmlformats.org/package/2006/relationships"><Relationship Id="rId1" Type="http://schemas.openxmlformats.org/officeDocument/2006/relationships/customXmlProps" Target="itemProps125.xml"/></Relationships>
</file>

<file path=customXml/_rels/item126.xml.rels><?xml version="1.0" encoding="UTF-8" standalone="yes"?>
<Relationships xmlns="http://schemas.openxmlformats.org/package/2006/relationships"><Relationship Id="rId1" Type="http://schemas.openxmlformats.org/officeDocument/2006/relationships/customXmlProps" Target="itemProps126.xml"/></Relationships>
</file>

<file path=customXml/_rels/item127.xml.rels><?xml version="1.0" encoding="UTF-8" standalone="yes"?>
<Relationships xmlns="http://schemas.openxmlformats.org/package/2006/relationships"><Relationship Id="rId1" Type="http://schemas.openxmlformats.org/officeDocument/2006/relationships/customXmlProps" Target="itemProps127.xml"/></Relationships>
</file>

<file path=customXml/_rels/item128.xml.rels><?xml version="1.0" encoding="UTF-8" standalone="yes"?>
<Relationships xmlns="http://schemas.openxmlformats.org/package/2006/relationships"><Relationship Id="rId1" Type="http://schemas.openxmlformats.org/officeDocument/2006/relationships/customXmlProps" Target="itemProps128.xml"/></Relationships>
</file>

<file path=customXml/_rels/item129.xml.rels><?xml version="1.0" encoding="UTF-8" standalone="yes"?>
<Relationships xmlns="http://schemas.openxmlformats.org/package/2006/relationships"><Relationship Id="rId1" Type="http://schemas.openxmlformats.org/officeDocument/2006/relationships/customXmlProps" Target="itemProps129.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30.xml.rels><?xml version="1.0" encoding="UTF-8" standalone="yes"?>
<Relationships xmlns="http://schemas.openxmlformats.org/package/2006/relationships"><Relationship Id="rId1" Type="http://schemas.openxmlformats.org/officeDocument/2006/relationships/customXmlProps" Target="itemProps130.xml"/></Relationships>
</file>

<file path=customXml/_rels/item131.xml.rels><?xml version="1.0" encoding="UTF-8" standalone="yes"?>
<Relationships xmlns="http://schemas.openxmlformats.org/package/2006/relationships"><Relationship Id="rId1" Type="http://schemas.openxmlformats.org/officeDocument/2006/relationships/customXmlProps" Target="itemProps131.xml"/></Relationships>
</file>

<file path=customXml/_rels/item132.xml.rels><?xml version="1.0" encoding="UTF-8" standalone="yes"?>
<Relationships xmlns="http://schemas.openxmlformats.org/package/2006/relationships"><Relationship Id="rId1" Type="http://schemas.openxmlformats.org/officeDocument/2006/relationships/customXmlProps" Target="itemProps132.xml"/></Relationships>
</file>

<file path=customXml/_rels/item133.xml.rels><?xml version="1.0" encoding="UTF-8" standalone="yes"?>
<Relationships xmlns="http://schemas.openxmlformats.org/package/2006/relationships"><Relationship Id="rId1" Type="http://schemas.openxmlformats.org/officeDocument/2006/relationships/customXmlProps" Target="itemProps133.xml"/></Relationships>
</file>

<file path=customXml/_rels/item134.xml.rels><?xml version="1.0" encoding="UTF-8" standalone="yes"?>
<Relationships xmlns="http://schemas.openxmlformats.org/package/2006/relationships"><Relationship Id="rId1" Type="http://schemas.openxmlformats.org/officeDocument/2006/relationships/customXmlProps" Target="itemProps134.xml"/></Relationships>
</file>

<file path=customXml/_rels/item135.xml.rels><?xml version="1.0" encoding="UTF-8" standalone="yes"?>
<Relationships xmlns="http://schemas.openxmlformats.org/package/2006/relationships"><Relationship Id="rId1" Type="http://schemas.openxmlformats.org/officeDocument/2006/relationships/customXmlProps" Target="itemProps135.xml"/></Relationships>
</file>

<file path=customXml/_rels/item136.xml.rels><?xml version="1.0" encoding="UTF-8" standalone="yes"?>
<Relationships xmlns="http://schemas.openxmlformats.org/package/2006/relationships"><Relationship Id="rId1" Type="http://schemas.openxmlformats.org/officeDocument/2006/relationships/customXmlProps" Target="itemProps136.xml"/></Relationships>
</file>

<file path=customXml/_rels/item137.xml.rels><?xml version="1.0" encoding="UTF-8" standalone="yes"?>
<Relationships xmlns="http://schemas.openxmlformats.org/package/2006/relationships"><Relationship Id="rId1" Type="http://schemas.openxmlformats.org/officeDocument/2006/relationships/customXmlProps" Target="itemProps137.xml"/></Relationships>
</file>

<file path=customXml/_rels/item138.xml.rels><?xml version="1.0" encoding="UTF-8" standalone="yes"?>
<Relationships xmlns="http://schemas.openxmlformats.org/package/2006/relationships"><Relationship Id="rId1" Type="http://schemas.openxmlformats.org/officeDocument/2006/relationships/customXmlProps" Target="itemProps138.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44.xml.rels><?xml version="1.0" encoding="UTF-8" standalone="yes"?>
<Relationships xmlns="http://schemas.openxmlformats.org/package/2006/relationships"><Relationship Id="rId1" Type="http://schemas.openxmlformats.org/officeDocument/2006/relationships/customXmlProps" Target="itemProps44.xml"/></Relationships>
</file>

<file path=customXml/_rels/item45.xml.rels><?xml version="1.0" encoding="UTF-8" standalone="yes"?>
<Relationships xmlns="http://schemas.openxmlformats.org/package/2006/relationships"><Relationship Id="rId1" Type="http://schemas.openxmlformats.org/officeDocument/2006/relationships/customXmlProps" Target="itemProps45.xml"/></Relationships>
</file>

<file path=customXml/_rels/item46.xml.rels><?xml version="1.0" encoding="UTF-8" standalone="yes"?>
<Relationships xmlns="http://schemas.openxmlformats.org/package/2006/relationships"><Relationship Id="rId1" Type="http://schemas.openxmlformats.org/officeDocument/2006/relationships/customXmlProps" Target="itemProps46.xml"/></Relationships>
</file>

<file path=customXml/_rels/item47.xml.rels><?xml version="1.0" encoding="UTF-8" standalone="yes"?>
<Relationships xmlns="http://schemas.openxmlformats.org/package/2006/relationships"><Relationship Id="rId1" Type="http://schemas.openxmlformats.org/officeDocument/2006/relationships/customXmlProps" Target="itemProps47.xml"/></Relationships>
</file>

<file path=customXml/_rels/item48.xml.rels><?xml version="1.0" encoding="UTF-8" standalone="yes"?>
<Relationships xmlns="http://schemas.openxmlformats.org/package/2006/relationships"><Relationship Id="rId1" Type="http://schemas.openxmlformats.org/officeDocument/2006/relationships/customXmlProps" Target="itemProps48.xml"/></Relationships>
</file>

<file path=customXml/_rels/item49.xml.rels><?xml version="1.0" encoding="UTF-8" standalone="yes"?>
<Relationships xmlns="http://schemas.openxmlformats.org/package/2006/relationships"><Relationship Id="rId1" Type="http://schemas.openxmlformats.org/officeDocument/2006/relationships/customXmlProps" Target="itemProps49.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50.xml.rels><?xml version="1.0" encoding="UTF-8" standalone="yes"?>
<Relationships xmlns="http://schemas.openxmlformats.org/package/2006/relationships"><Relationship Id="rId1" Type="http://schemas.openxmlformats.org/officeDocument/2006/relationships/customXmlProps" Target="itemProps50.xml"/></Relationships>
</file>

<file path=customXml/_rels/item51.xml.rels><?xml version="1.0" encoding="UTF-8" standalone="yes"?>
<Relationships xmlns="http://schemas.openxmlformats.org/package/2006/relationships"><Relationship Id="rId1" Type="http://schemas.openxmlformats.org/officeDocument/2006/relationships/customXmlProps" Target="itemProps51.xml"/></Relationships>
</file>

<file path=customXml/_rels/item52.xml.rels><?xml version="1.0" encoding="UTF-8" standalone="yes"?>
<Relationships xmlns="http://schemas.openxmlformats.org/package/2006/relationships"><Relationship Id="rId1" Type="http://schemas.openxmlformats.org/officeDocument/2006/relationships/customXmlProps" Target="itemProps52.xml"/></Relationships>
</file>

<file path=customXml/_rels/item53.xml.rels><?xml version="1.0" encoding="UTF-8" standalone="yes"?>
<Relationships xmlns="http://schemas.openxmlformats.org/package/2006/relationships"><Relationship Id="rId1" Type="http://schemas.openxmlformats.org/officeDocument/2006/relationships/customXmlProps" Target="itemProps53.xml"/></Relationships>
</file>

<file path=customXml/_rels/item54.xml.rels><?xml version="1.0" encoding="UTF-8" standalone="yes"?>
<Relationships xmlns="http://schemas.openxmlformats.org/package/2006/relationships"><Relationship Id="rId1" Type="http://schemas.openxmlformats.org/officeDocument/2006/relationships/customXmlProps" Target="itemProps54.xml"/></Relationships>
</file>

<file path=customXml/_rels/item55.xml.rels><?xml version="1.0" encoding="UTF-8" standalone="yes"?>
<Relationships xmlns="http://schemas.openxmlformats.org/package/2006/relationships"><Relationship Id="rId1" Type="http://schemas.openxmlformats.org/officeDocument/2006/relationships/customXmlProps" Target="itemProps55.xml"/></Relationships>
</file>

<file path=customXml/_rels/item56.xml.rels><?xml version="1.0" encoding="UTF-8" standalone="yes"?>
<Relationships xmlns="http://schemas.openxmlformats.org/package/2006/relationships"><Relationship Id="rId1" Type="http://schemas.openxmlformats.org/officeDocument/2006/relationships/customXmlProps" Target="itemProps56.xml"/></Relationships>
</file>

<file path=customXml/_rels/item57.xml.rels><?xml version="1.0" encoding="UTF-8" standalone="yes"?>
<Relationships xmlns="http://schemas.openxmlformats.org/package/2006/relationships"><Relationship Id="rId1" Type="http://schemas.openxmlformats.org/officeDocument/2006/relationships/customXmlProps" Target="itemProps57.xml"/></Relationships>
</file>

<file path=customXml/_rels/item58.xml.rels><?xml version="1.0" encoding="UTF-8" standalone="yes"?>
<Relationships xmlns="http://schemas.openxmlformats.org/package/2006/relationships"><Relationship Id="rId1" Type="http://schemas.openxmlformats.org/officeDocument/2006/relationships/customXmlProps" Target="itemProps58.xml"/></Relationships>
</file>

<file path=customXml/_rels/item59.xml.rels><?xml version="1.0" encoding="UTF-8" standalone="yes"?>
<Relationships xmlns="http://schemas.openxmlformats.org/package/2006/relationships"><Relationship Id="rId1" Type="http://schemas.openxmlformats.org/officeDocument/2006/relationships/customXmlProps" Target="itemProps59.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60.xml.rels><?xml version="1.0" encoding="UTF-8" standalone="yes"?>
<Relationships xmlns="http://schemas.openxmlformats.org/package/2006/relationships"><Relationship Id="rId1" Type="http://schemas.openxmlformats.org/officeDocument/2006/relationships/customXmlProps" Target="itemProps60.xml"/></Relationships>
</file>

<file path=customXml/_rels/item61.xml.rels><?xml version="1.0" encoding="UTF-8" standalone="yes"?>
<Relationships xmlns="http://schemas.openxmlformats.org/package/2006/relationships"><Relationship Id="rId1" Type="http://schemas.openxmlformats.org/officeDocument/2006/relationships/customXmlProps" Target="itemProps61.xml"/></Relationships>
</file>

<file path=customXml/_rels/item62.xml.rels><?xml version="1.0" encoding="UTF-8" standalone="yes"?>
<Relationships xmlns="http://schemas.openxmlformats.org/package/2006/relationships"><Relationship Id="rId1" Type="http://schemas.openxmlformats.org/officeDocument/2006/relationships/customXmlProps" Target="itemProps62.xml"/></Relationships>
</file>

<file path=customXml/_rels/item63.xml.rels><?xml version="1.0" encoding="UTF-8" standalone="yes"?>
<Relationships xmlns="http://schemas.openxmlformats.org/package/2006/relationships"><Relationship Id="rId1" Type="http://schemas.openxmlformats.org/officeDocument/2006/relationships/customXmlProps" Target="itemProps63.xml"/></Relationships>
</file>

<file path=customXml/_rels/item64.xml.rels><?xml version="1.0" encoding="UTF-8" standalone="yes"?>
<Relationships xmlns="http://schemas.openxmlformats.org/package/2006/relationships"><Relationship Id="rId1" Type="http://schemas.openxmlformats.org/officeDocument/2006/relationships/customXmlProps" Target="itemProps64.xml"/></Relationships>
</file>

<file path=customXml/_rels/item65.xml.rels><?xml version="1.0" encoding="UTF-8" standalone="yes"?>
<Relationships xmlns="http://schemas.openxmlformats.org/package/2006/relationships"><Relationship Id="rId1" Type="http://schemas.openxmlformats.org/officeDocument/2006/relationships/customXmlProps" Target="itemProps65.xml"/></Relationships>
</file>

<file path=customXml/_rels/item66.xml.rels><?xml version="1.0" encoding="UTF-8" standalone="yes"?>
<Relationships xmlns="http://schemas.openxmlformats.org/package/2006/relationships"><Relationship Id="rId1" Type="http://schemas.openxmlformats.org/officeDocument/2006/relationships/customXmlProps" Target="itemProps66.xml"/></Relationships>
</file>

<file path=customXml/_rels/item67.xml.rels><?xml version="1.0" encoding="UTF-8" standalone="yes"?>
<Relationships xmlns="http://schemas.openxmlformats.org/package/2006/relationships"><Relationship Id="rId1" Type="http://schemas.openxmlformats.org/officeDocument/2006/relationships/customXmlProps" Target="itemProps67.xml"/></Relationships>
</file>

<file path=customXml/_rels/item68.xml.rels><?xml version="1.0" encoding="UTF-8" standalone="yes"?>
<Relationships xmlns="http://schemas.openxmlformats.org/package/2006/relationships"><Relationship Id="rId1" Type="http://schemas.openxmlformats.org/officeDocument/2006/relationships/customXmlProps" Target="itemProps68.xml"/></Relationships>
</file>

<file path=customXml/_rels/item69.xml.rels><?xml version="1.0" encoding="UTF-8" standalone="yes"?>
<Relationships xmlns="http://schemas.openxmlformats.org/package/2006/relationships"><Relationship Id="rId1" Type="http://schemas.openxmlformats.org/officeDocument/2006/relationships/customXmlProps" Target="itemProps69.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70.xml.rels><?xml version="1.0" encoding="UTF-8" standalone="yes"?>
<Relationships xmlns="http://schemas.openxmlformats.org/package/2006/relationships"><Relationship Id="rId1" Type="http://schemas.openxmlformats.org/officeDocument/2006/relationships/customXmlProps" Target="itemProps70.xml"/></Relationships>
</file>

<file path=customXml/_rels/item71.xml.rels><?xml version="1.0" encoding="UTF-8" standalone="yes"?>
<Relationships xmlns="http://schemas.openxmlformats.org/package/2006/relationships"><Relationship Id="rId1" Type="http://schemas.openxmlformats.org/officeDocument/2006/relationships/customXmlProps" Target="itemProps71.xml"/></Relationships>
</file>

<file path=customXml/_rels/item72.xml.rels><?xml version="1.0" encoding="UTF-8" standalone="yes"?>
<Relationships xmlns="http://schemas.openxmlformats.org/package/2006/relationships"><Relationship Id="rId1" Type="http://schemas.openxmlformats.org/officeDocument/2006/relationships/customXmlProps" Target="itemProps72.xml"/></Relationships>
</file>

<file path=customXml/_rels/item73.xml.rels><?xml version="1.0" encoding="UTF-8" standalone="yes"?>
<Relationships xmlns="http://schemas.openxmlformats.org/package/2006/relationships"><Relationship Id="rId1" Type="http://schemas.openxmlformats.org/officeDocument/2006/relationships/customXmlProps" Target="itemProps73.xml"/></Relationships>
</file>

<file path=customXml/_rels/item74.xml.rels><?xml version="1.0" encoding="UTF-8" standalone="yes"?>
<Relationships xmlns="http://schemas.openxmlformats.org/package/2006/relationships"><Relationship Id="rId1" Type="http://schemas.openxmlformats.org/officeDocument/2006/relationships/customXmlProps" Target="itemProps74.xml"/></Relationships>
</file>

<file path=customXml/_rels/item75.xml.rels><?xml version="1.0" encoding="UTF-8" standalone="yes"?>
<Relationships xmlns="http://schemas.openxmlformats.org/package/2006/relationships"><Relationship Id="rId1" Type="http://schemas.openxmlformats.org/officeDocument/2006/relationships/customXmlProps" Target="itemProps75.xml"/></Relationships>
</file>

<file path=customXml/_rels/item76.xml.rels><?xml version="1.0" encoding="UTF-8" standalone="yes"?>
<Relationships xmlns="http://schemas.openxmlformats.org/package/2006/relationships"><Relationship Id="rId1" Type="http://schemas.openxmlformats.org/officeDocument/2006/relationships/customXmlProps" Target="itemProps76.xml"/></Relationships>
</file>

<file path=customXml/_rels/item77.xml.rels><?xml version="1.0" encoding="UTF-8" standalone="yes"?>
<Relationships xmlns="http://schemas.openxmlformats.org/package/2006/relationships"><Relationship Id="rId1" Type="http://schemas.openxmlformats.org/officeDocument/2006/relationships/customXmlProps" Target="itemProps77.xml"/></Relationships>
</file>

<file path=customXml/_rels/item78.xml.rels><?xml version="1.0" encoding="UTF-8" standalone="yes"?>
<Relationships xmlns="http://schemas.openxmlformats.org/package/2006/relationships"><Relationship Id="rId1" Type="http://schemas.openxmlformats.org/officeDocument/2006/relationships/customXmlProps" Target="itemProps78.xml"/></Relationships>
</file>

<file path=customXml/_rels/item79.xml.rels><?xml version="1.0" encoding="UTF-8" standalone="yes"?>
<Relationships xmlns="http://schemas.openxmlformats.org/package/2006/relationships"><Relationship Id="rId1" Type="http://schemas.openxmlformats.org/officeDocument/2006/relationships/customXmlProps" Target="itemProps79.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80.xml.rels><?xml version="1.0" encoding="UTF-8" standalone="yes"?>
<Relationships xmlns="http://schemas.openxmlformats.org/package/2006/relationships"><Relationship Id="rId1" Type="http://schemas.openxmlformats.org/officeDocument/2006/relationships/customXmlProps" Target="itemProps80.xml"/></Relationships>
</file>

<file path=customXml/_rels/item81.xml.rels><?xml version="1.0" encoding="UTF-8" standalone="yes"?>
<Relationships xmlns="http://schemas.openxmlformats.org/package/2006/relationships"><Relationship Id="rId1" Type="http://schemas.openxmlformats.org/officeDocument/2006/relationships/customXmlProps" Target="itemProps81.xml"/></Relationships>
</file>

<file path=customXml/_rels/item82.xml.rels><?xml version="1.0" encoding="UTF-8" standalone="yes"?>
<Relationships xmlns="http://schemas.openxmlformats.org/package/2006/relationships"><Relationship Id="rId1" Type="http://schemas.openxmlformats.org/officeDocument/2006/relationships/customXmlProps" Target="itemProps82.xml"/></Relationships>
</file>

<file path=customXml/_rels/item83.xml.rels><?xml version="1.0" encoding="UTF-8" standalone="yes"?>
<Relationships xmlns="http://schemas.openxmlformats.org/package/2006/relationships"><Relationship Id="rId1" Type="http://schemas.openxmlformats.org/officeDocument/2006/relationships/customXmlProps" Target="itemProps83.xml"/></Relationships>
</file>

<file path=customXml/_rels/item84.xml.rels><?xml version="1.0" encoding="UTF-8" standalone="yes"?>
<Relationships xmlns="http://schemas.openxmlformats.org/package/2006/relationships"><Relationship Id="rId1" Type="http://schemas.openxmlformats.org/officeDocument/2006/relationships/customXmlProps" Target="itemProps84.xml"/></Relationships>
</file>

<file path=customXml/_rels/item85.xml.rels><?xml version="1.0" encoding="UTF-8" standalone="yes"?>
<Relationships xmlns="http://schemas.openxmlformats.org/package/2006/relationships"><Relationship Id="rId1" Type="http://schemas.openxmlformats.org/officeDocument/2006/relationships/customXmlProps" Target="itemProps85.xml"/></Relationships>
</file>

<file path=customXml/_rels/item86.xml.rels><?xml version="1.0" encoding="UTF-8" standalone="yes"?>
<Relationships xmlns="http://schemas.openxmlformats.org/package/2006/relationships"><Relationship Id="rId1" Type="http://schemas.openxmlformats.org/officeDocument/2006/relationships/customXmlProps" Target="itemProps86.xml"/></Relationships>
</file>

<file path=customXml/_rels/item87.xml.rels><?xml version="1.0" encoding="UTF-8" standalone="yes"?>
<Relationships xmlns="http://schemas.openxmlformats.org/package/2006/relationships"><Relationship Id="rId1" Type="http://schemas.openxmlformats.org/officeDocument/2006/relationships/customXmlProps" Target="itemProps87.xml"/></Relationships>
</file>

<file path=customXml/_rels/item88.xml.rels><?xml version="1.0" encoding="UTF-8" standalone="yes"?>
<Relationships xmlns="http://schemas.openxmlformats.org/package/2006/relationships"><Relationship Id="rId1" Type="http://schemas.openxmlformats.org/officeDocument/2006/relationships/customXmlProps" Target="itemProps88.xml"/></Relationships>
</file>

<file path=customXml/_rels/item89.xml.rels><?xml version="1.0" encoding="UTF-8" standalone="yes"?>
<Relationships xmlns="http://schemas.openxmlformats.org/package/2006/relationships"><Relationship Id="rId1" Type="http://schemas.openxmlformats.org/officeDocument/2006/relationships/customXmlProps" Target="itemProps89.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_rels/item90.xml.rels><?xml version="1.0" encoding="UTF-8" standalone="yes"?>
<Relationships xmlns="http://schemas.openxmlformats.org/package/2006/relationships"><Relationship Id="rId1" Type="http://schemas.openxmlformats.org/officeDocument/2006/relationships/customXmlProps" Target="itemProps90.xml"/></Relationships>
</file>

<file path=customXml/_rels/item91.xml.rels><?xml version="1.0" encoding="UTF-8" standalone="yes"?>
<Relationships xmlns="http://schemas.openxmlformats.org/package/2006/relationships"><Relationship Id="rId1" Type="http://schemas.openxmlformats.org/officeDocument/2006/relationships/customXmlProps" Target="itemProps91.xml"/></Relationships>
</file>

<file path=customXml/_rels/item92.xml.rels><?xml version="1.0" encoding="UTF-8" standalone="yes"?>
<Relationships xmlns="http://schemas.openxmlformats.org/package/2006/relationships"><Relationship Id="rId1" Type="http://schemas.openxmlformats.org/officeDocument/2006/relationships/customXmlProps" Target="itemProps92.xml"/></Relationships>
</file>

<file path=customXml/_rels/item93.xml.rels><?xml version="1.0" encoding="UTF-8" standalone="yes"?>
<Relationships xmlns="http://schemas.openxmlformats.org/package/2006/relationships"><Relationship Id="rId1" Type="http://schemas.openxmlformats.org/officeDocument/2006/relationships/customXmlProps" Target="itemProps93.xml"/></Relationships>
</file>

<file path=customXml/_rels/item94.xml.rels><?xml version="1.0" encoding="UTF-8" standalone="yes"?>
<Relationships xmlns="http://schemas.openxmlformats.org/package/2006/relationships"><Relationship Id="rId1" Type="http://schemas.openxmlformats.org/officeDocument/2006/relationships/customXmlProps" Target="itemProps94.xml"/></Relationships>
</file>

<file path=customXml/_rels/item95.xml.rels><?xml version="1.0" encoding="UTF-8" standalone="yes"?>
<Relationships xmlns="http://schemas.openxmlformats.org/package/2006/relationships"><Relationship Id="rId1" Type="http://schemas.openxmlformats.org/officeDocument/2006/relationships/customXmlProps" Target="itemProps95.xml"/></Relationships>
</file>

<file path=customXml/_rels/item96.xml.rels><?xml version="1.0" encoding="UTF-8" standalone="yes"?>
<Relationships xmlns="http://schemas.openxmlformats.org/package/2006/relationships"><Relationship Id="rId1" Type="http://schemas.openxmlformats.org/officeDocument/2006/relationships/customXmlProps" Target="itemProps96.xml"/></Relationships>
</file>

<file path=customXml/_rels/item97.xml.rels><?xml version="1.0" encoding="UTF-8" standalone="yes"?>
<Relationships xmlns="http://schemas.openxmlformats.org/package/2006/relationships"><Relationship Id="rId1" Type="http://schemas.openxmlformats.org/officeDocument/2006/relationships/customXmlProps" Target="itemProps97.xml"/></Relationships>
</file>

<file path=customXml/_rels/item98.xml.rels><?xml version="1.0" encoding="UTF-8" standalone="yes"?>
<Relationships xmlns="http://schemas.openxmlformats.org/package/2006/relationships"><Relationship Id="rId1" Type="http://schemas.openxmlformats.org/officeDocument/2006/relationships/customXmlProps" Target="itemProps98.xml"/></Relationships>
</file>

<file path=customXml/_rels/item99.xml.rels><?xml version="1.0" encoding="UTF-8" standalone="yes"?>
<Relationships xmlns="http://schemas.openxmlformats.org/package/2006/relationships"><Relationship Id="rId1" Type="http://schemas.openxmlformats.org/officeDocument/2006/relationships/customXmlProps" Target="itemProps99.xml"/></Relationships>
</file>

<file path=customXml/item1.xml><?xml version="1.0" encoding="utf-8"?>
<p4ppTags>
  <Name>Free Content</Name>
  <PpLayout>11</PpLayout>
  <Index>9</Index>
</p4ppTags>
</file>

<file path=customXml/item10.xml><?xml version="1.0" encoding="utf-8"?>
<p4ppTags>
  <Name>Four objects</Name>
  <PpLayout>24</PpLayout>
  <Index>15</Index>
</p4ppTags>
</file>

<file path=customXml/item100.xml><?xml version="1.0" encoding="utf-8"?>
<p4ppTags>
  <Name>One object (large)</Name>
  <PpLayout>16</PpLayout>
  <Index>10</Index>
</p4ppTags>
</file>

<file path=customXml/item101.xml><?xml version="1.0" encoding="utf-8"?>
<p4ppTags>
  <Name>Free Content</Name>
  <PpLayout>11</PpLayout>
  <Index>9</Index>
</p4ppTags>
</file>

<file path=customXml/item102.xml><?xml version="1.0" encoding="utf-8"?>
<p4ppTags>
  <Name>Two rows</Name>
  <PpLayout>32</PpLayout>
  <Index>13</Index>
</p4ppTags>
</file>

<file path=customXml/item103.xml><?xml version="1.0" encoding="utf-8"?>
<p4ppTags>
  <Name>Four objects + Navigation</Name>
  <PpLayout>32</PpLayout>
  <Index>22</Index>
</p4ppTags>
</file>

<file path=customXml/item104.xml><?xml version="1.0" encoding="utf-8"?>
<p4ppTags>
  <Name>Free Content</Name>
  <PpLayout>11</PpLayout>
  <Index>9</Index>
</p4ppTags>
</file>

<file path=customXml/item105.xml><?xml version="1.0" encoding="utf-8"?>
<?mso-contentType ?>
<FormTemplates xmlns="http://schemas.microsoft.com/sharepoint/v3/contenttype/forms">
  <Display>DocumentLibraryForm</Display>
  <Edit>DocumentLibraryForm</Edit>
  <New>DocumentLibraryForm</New>
</FormTemplates>
</file>

<file path=customXml/item106.xml><?xml version="1.0" encoding="utf-8"?>
<p4ppTags>
  <Name>Two columns + Navigation</Name>
  <PpLayout>32</PpLayout>
  <Index>19</Index>
</p4ppTags>
</file>

<file path=customXml/item107.xml><?xml version="1.0" encoding="utf-8"?>
<p4ppTags>
  <Name>Three columns</Name>
  <PpLayout>32</PpLayout>
  <Index>14</Index>
</p4ppTags>
</file>

<file path=customXml/item108.xml><?xml version="1.0" encoding="utf-8"?>
<p4ppTags>
  <Name>One object (small)</Name>
  <PpLayout>16</PpLayout>
  <Index>11</Index>
</p4ppTags>
</file>

<file path=customXml/item109.xml><?xml version="1.0" encoding="utf-8"?>
<p4ppTags>
  <Name>Free Content</Name>
  <PpLayout>11</PpLayout>
  <Index>9</Index>
</p4ppTags>
</file>

<file path=customXml/item11.xml><?xml version="1.0" encoding="utf-8"?>
<p4ppTags>
  <Name>One object (small) + Navigation</Name>
  <PpLayout>32</PpLayout>
  <Index>18</Index>
</p4ppTags>
</file>

<file path=customXml/item110.xml><?xml version="1.0" encoding="utf-8"?>
<p4ppTags>
  <Name>One object (large)</Name>
  <PpLayout>16</PpLayout>
  <Index>10</Index>
</p4ppTags>
</file>

<file path=customXml/item111.xml><?xml version="1.0" encoding="utf-8"?>
<p4ppTags>
  <Name>One object (large)</Name>
  <PpLayout>16</PpLayout>
  <Index>10</Index>
</p4ppTags>
</file>

<file path=customXml/item112.xml><?xml version="1.0" encoding="utf-8"?>
<p4ppTags>
  <Name>One object (small) + Navigation</Name>
  <PpLayout>32</PpLayout>
  <Index>18</Index>
</p4ppTags>
</file>

<file path=customXml/item113.xml><?xml version="1.0" encoding="utf-8"?>
<?mso-contentType ?>
<FormTemplates xmlns="http://schemas.microsoft.com/sharepoint/v3/contenttype/forms">
  <Display>DocumentLibraryForm</Display>
  <Edit>DocumentLibraryForm</Edit>
  <New>DocumentLibraryForm</New>
</FormTemplates>
</file>

<file path=customXml/item114.xml><?xml version="1.0" encoding="utf-8"?>
<p4ppTags>
  <Name>Two columns</Name>
  <PpLayout>29</PpLayout>
  <Index>12</Index>
</p4ppTags>
</file>

<file path=customXml/item115.xml><?xml version="1.0" encoding="utf-8"?>
<p4ppTags>
  <Name>Three columns</Name>
  <PpLayout>32</PpLayout>
  <Index>14</Index>
</p4ppTags>
</file>

<file path=customXml/item116.xml><?xml version="1.0" encoding="utf-8"?>
<p4ppTags>
  <Name>One object (small)</Name>
  <PpLayout>16</PpLayout>
  <Index>11</Index>
</p4ppTags>
</file>

<file path=customXml/item117.xml><?xml version="1.0" encoding="utf-8"?>
<p4ppTags>
  <Name>Text + Index</Name>
  <PpLayout>32</PpLayout>
  <Index>8</Index>
</p4ppTags>
</file>

<file path=customXml/item118.xml><?xml version="1.0" encoding="utf-8"?>
<p4ppTags>
  <Name>One object (large) + Navigation</Name>
  <PpLayout>32</PpLayout>
  <Index>17</Index>
</p4ppTags>
</file>

<file path=customXml/item119.xml><?xml version="1.0" encoding="utf-8"?>
<p4ppTags>
  <Name>Two columns</Name>
  <PpLayout>29</PpLayout>
  <Index>12</Index>
</p4ppTags>
</file>

<file path=customXml/item12.xml><?xml version="1.0" encoding="utf-8"?>
<p4ppTags>
  <Name>Three columns</Name>
  <PpLayout>32</PpLayout>
  <Index>14</Index>
</p4ppTags>
</file>

<file path=customXml/item120.xml><?xml version="1.0" encoding="utf-8"?>
<p4ppTags>
  <Name>Free Content</Name>
  <PpLayout>11</PpLayout>
  <Index>9</Index>
</p4ppTags>
</file>

<file path=customXml/item121.xml><?xml version="1.0" encoding="utf-8"?>
<p4ppTags>
  <Name>Two columns</Name>
  <PpLayout>29</PpLayout>
  <Index>12</Index>
</p4ppTags>
</file>

<file path=customXml/item122.xml><?xml version="1.0" encoding="utf-8"?>
<p4ppTags>
  <Name>Two columns + Navigation</Name>
  <PpLayout>32</PpLayout>
  <Index>19</Index>
</p4ppTags>
</file>

<file path=customXml/item123.xml><?xml version="1.0" encoding="utf-8"?>
<p4ppTags>
  <Name>Two columns + Navigation</Name>
  <PpLayout>32</PpLayout>
  <Index>19</Index>
</p4ppTags>
</file>

<file path=customXml/item124.xml><?xml version="1.0" encoding="utf-8"?>
<p4ppTags>
  <Name>One object (small)</Name>
  <PpLayout>16</PpLayout>
  <Index>11</Index>
</p4ppTags>
</file>

<file path=customXml/item125.xml><?xml version="1.0" encoding="utf-8"?>
<p4ppTags>
  <Name>Four objects</Name>
  <PpLayout>24</PpLayout>
  <Index>15</Index>
</p4ppTags>
</file>

<file path=customXml/item126.xml><?xml version="1.0" encoding="utf-8"?>
<p4ppTags>
  <Name>One object (large)</Name>
  <PpLayout>16</PpLayout>
  <Index>10</Index>
</p4ppTags>
</file>

<file path=customXml/item127.xml><?xml version="1.0" encoding="utf-8"?>
<p4ppTags>
  <Name>Two columns + Navigation</Name>
  <PpLayout>32</PpLayout>
  <Index>19</Index>
</p4ppTags>
</file>

<file path=customXml/item128.xml><?xml version="1.0" encoding="utf-8"?>
<p4ppTags>
  <Name>Three columns</Name>
  <PpLayout>32</PpLayout>
  <Index>14</Index>
</p4ppTags>
</file>

<file path=customXml/item129.xml><?xml version="1.0" encoding="utf-8"?>
<p4ppTags>
  <Name>Two rows</Name>
  <PpLayout>32</PpLayout>
  <Index>13</Index>
</p4ppTags>
</file>

<file path=customXml/item13.xml><?xml version="1.0" encoding="utf-8"?>
<p4ppTags>
  <Name>Two rows</Name>
  <PpLayout>32</PpLayout>
  <Index>13</Index>
</p4ppTags>
</file>

<file path=customXml/item130.xml><?xml version="1.0" encoding="utf-8"?>
<?mso-contentType ?>
<FormTemplates xmlns="http://schemas.microsoft.com/sharepoint/v3/contenttype/forms">
  <Display>DocumentLibraryForm</Display>
  <Edit>DocumentLibraryForm</Edit>
  <New>DocumentLibraryForm</New>
</FormTemplates>
</file>

<file path=customXml/item131.xml><?xml version="1.0" encoding="utf-8"?>
<p4ppTags>
  <Name>One object (small)</Name>
  <PpLayout>16</PpLayout>
  <Index>11</Index>
</p4ppTags>
</file>

<file path=customXml/item132.xml><?xml version="1.0" encoding="utf-8"?>
<p4ppTags>
  <Name>Two columns + Navigation</Name>
  <PpLayout>32</PpLayout>
  <Index>19</Index>
</p4ppTags>
</file>

<file path=customXml/item133.xml><?xml version="1.0" encoding="utf-8"?>
<p4ppTags>
  <Name>One object (small) + Navigation</Name>
  <PpLayout>32</PpLayout>
  <Index>18</Index>
</p4ppTags>
</file>

<file path=customXml/item134.xml><?xml version="1.0" encoding="utf-8"?>
<p4ppTags>
  <Name>Three columns</Name>
  <PpLayout>32</PpLayout>
  <Index>14</Index>
</p4ppTags>
</file>

<file path=customXml/item135.xml><?xml version="1.0" encoding="utf-8"?>
<p4ppTags>
  <Name>Free Content + Navigation</Name>
  <PpLayout>32</PpLayout>
  <Index>16</Index>
</p4ppTags>
</file>

<file path=customXml/item136.xml><?xml version="1.0" encoding="utf-8"?>
<p4ppTags>
  <Name>Two columns</Name>
  <PpLayout>29</PpLayout>
  <Index>12</Index>
</p4ppTags>
</file>

<file path=customXml/item137.xml><?xml version="1.0" encoding="utf-8"?>
<p4ppTags>
  <Name>Three columns + Navigation</Name>
  <PpLayout>32</PpLayout>
  <Index>20</Index>
</p4ppTags>
</file>

<file path=customXml/item138.xml><?xml version="1.0" encoding="utf-8"?>
<p4ppTags>
  <Name>Two columns</Name>
  <PpLayout>29</PpLayout>
  <Index>12</Index>
</p4ppTags>
</file>

<file path=customXml/item14.xml><?xml version="1.0" encoding="utf-8"?>
<p4ppTags>
  <Name>Free Content</Name>
  <PpLayout>11</PpLayout>
  <Index>9</Index>
</p4ppTags>
</file>

<file path=customXml/item15.xml><?xml version="1.0" encoding="utf-8"?>
<p4ppTags>
  <Name>Two columns + Navigation</Name>
  <PpLayout>32</PpLayout>
  <Index>19</Index>
</p4ppTags>
</file>

<file path=customXml/item16.xml><?xml version="1.0" encoding="utf-8"?>
<p4ppTags>
  <Name>One object (small)</Name>
  <PpLayout>16</PpLayout>
  <Index>11</Index>
</p4ppTags>
</file>

<file path=customXml/item17.xml><?xml version="1.0" encoding="utf-8"?>
<p4ppTags>
  <Name>Free Content</Name>
  <PpLayout>11</PpLayout>
  <Index>9</Index>
</p4ppTags>
</file>

<file path=customXml/item18.xml><?xml version="1.0" encoding="utf-8"?>
<p4ppTags>
  <Name>One object (large)</Name>
  <PpLayout>16</PpLayout>
  <Index>10</Index>
</p4ppTags>
</file>

<file path=customXml/item19.xml><?xml version="1.0" encoding="utf-8"?>
<?mso-contentType ?>
<FormTemplates xmlns="http://schemas.microsoft.com/sharepoint/v3/contenttype/forms">
  <Display>DocumentLibraryForm</Display>
  <Edit>DocumentLibraryForm</Edit>
  <New>DocumentLibraryForm</New>
</FormTemplates>
</file>

<file path=customXml/item2.xml><?xml version="1.0" encoding="utf-8"?>
<p4ppTags>
  <Name>One object (small)</Name>
  <PpLayout>16</PpLayout>
  <Index>11</Index>
</p4ppTags>
</file>

<file path=customXml/item20.xml><?xml version="1.0" encoding="utf-8"?>
<p4ppTags>
  <Name>One object (small)</Name>
  <PpLayout>16</PpLayout>
  <Index>11</Index>
</p4ppTags>
</file>

<file path=customXml/item21.xml><?xml version="1.0" encoding="utf-8"?>
<p4ppTags>
  <Name>Two rows</Name>
  <PpLayout>32</PpLayout>
  <Index>13</Index>
</p4ppTags>
</file>

<file path=customXml/item22.xml><?xml version="1.0" encoding="utf-8"?>
<p4ppTags>
  <Name>One object (small)</Name>
  <PpLayout>16</PpLayout>
  <Index>11</Index>
</p4ppTags>
</file>

<file path=customXml/item23.xml><?xml version="1.0" encoding="utf-8"?>
<p4ppTags>
  <Name>One object (large) + Navigation</Name>
  <PpLayout>32</PpLayout>
  <Index>17</Index>
</p4ppTags>
</file>

<file path=customXml/item24.xml><?xml version="1.0" encoding="utf-8"?>
<p4ppTags>
  <Name>Text + Index</Name>
  <PpLayout>32</PpLayout>
  <Index>8</Index>
</p4ppTags>
</file>

<file path=customXml/item25.xml><?xml version="1.0" encoding="utf-8"?>
<p4ppTags>
  <Name>One object (small) + Navigation</Name>
  <PpLayout>32</PpLayout>
  <Index>18</Index>
</p4ppTags>
</file>

<file path=customXml/item26.xml><?xml version="1.0" encoding="utf-8"?>
<p4ppTags>
  <Name>Four objects + Navigation</Name>
  <PpLayout>32</PpLayout>
  <Index>22</Index>
</p4ppTags>
</file>

<file path=customXml/item27.xml><?xml version="1.0" encoding="utf-8"?>
<p4ppTags>
  <Name>Free Content</Name>
  <PpLayout>11</PpLayout>
  <Index>9</Index>
</p4ppTags>
</file>

<file path=customXml/item28.xml><?xml version="1.0" encoding="utf-8"?>
<p4ppTags>
  <Name>Three columns</Name>
  <PpLayout>32</PpLayout>
  <Index>14</Index>
</p4ppTags>
</file>

<file path=customXml/item29.xml><?xml version="1.0" encoding="utf-8"?>
<p4ppTags>
  <Name>Two rows</Name>
  <PpLayout>32</PpLayout>
  <Index>13</Index>
</p4ppTags>
</file>

<file path=customXml/item3.xml><?xml version="1.0" encoding="utf-8"?>
<p4ppTags>
  <Name>One object (small) + Navigation</Name>
  <PpLayout>32</PpLayout>
  <Index>18</Index>
</p4ppTags>
</file>

<file path=customXml/item30.xml><?xml version="1.0" encoding="utf-8"?>
<p4ppTags>
  <Name>Two columns</Name>
  <PpLayout>29</PpLayout>
  <Index>12</Index>
</p4ppTags>
</file>

<file path=customXml/item31.xml><?xml version="1.0" encoding="utf-8"?>
<p4ppTags>
  <Name>Free Content + Navigation</Name>
  <PpLayout>32</PpLayout>
  <Index>16</Index>
</p4ppTags>
</file>

<file path=customXml/item32.xml><?xml version="1.0" encoding="utf-8"?>
<p4ppTags>
  <Name>Free Content</Name>
  <PpLayout>11</PpLayout>
  <Index>9</Index>
</p4ppTags>
</file>

<file path=customXml/item33.xml><?xml version="1.0" encoding="utf-8"?>
<p4ppTags>
  <Name>Three columns</Name>
  <PpLayout>32</PpLayout>
  <Index>14</Index>
</p4ppTags>
</file>

<file path=customXml/item34.xml><?xml version="1.0" encoding="utf-8"?>
<p4ppTags>
  <Name>Two columns + Navigation</Name>
  <PpLayout>32</PpLayout>
  <Index>19</Index>
</p4ppTags>
</file>

<file path=customXml/item35.xml><?xml version="1.0" encoding="utf-8"?>
<p4ppTags>
  <Name>Four objects</Name>
  <PpLayout>24</PpLayout>
  <Index>15</Index>
</p4ppTags>
</file>

<file path=customXml/item36.xml><?xml version="1.0" encoding="utf-8"?>
<p4ppTags>
  <Name>One object (large)</Name>
  <PpLayout>16</PpLayout>
  <Index>10</Index>
</p4ppTags>
</file>

<file path=customXml/item37.xml><?xml version="1.0" encoding="utf-8"?>
<p4ppTags>
  <Name>Two rows</Name>
  <PpLayout>32</PpLayout>
  <Index>13</Index>
</p4ppTags>
</file>

<file path=customXml/item38.xml><?xml version="1.0" encoding="utf-8"?>
<p4ppTags>
  <Name>Four objects</Name>
  <PpLayout>24</PpLayout>
  <Index>15</Index>
</p4ppTags>
</file>

<file path=customXml/item39.xml><?xml version="1.0" encoding="utf-8"?>
<p4ppTags>
  <Name>Two columns</Name>
  <PpLayout>29</PpLayout>
  <Index>12</Index>
</p4ppTags>
</file>

<file path=customXml/item4.xml><?xml version="1.0" encoding="utf-8"?>
<p4ppTags>
  <Name>Two columns + Navigation</Name>
  <PpLayout>32</PpLayout>
  <Index>19</Index>
</p4ppTags>
</file>

<file path=customXml/item40.xml><?xml version="1.0" encoding="utf-8"?>
<p4ppTags>
  <Name>Two columns</Name>
  <PpLayout>29</PpLayout>
  <Index>12</Index>
</p4ppTags>
</file>

<file path=customXml/item41.xml><?xml version="1.0" encoding="utf-8"?>
<p4ppTags>
  <Name>Two rows + Navigation</Name>
  <PpLayout>32</PpLayout>
  <Index>21</Index>
</p4ppTags>
</file>

<file path=customXml/item42.xml><?xml version="1.0" encoding="utf-8"?>
<p4ppTags>
  <Name>One object (small) + Navigation</Name>
  <PpLayout>32</PpLayout>
  <Index>18</Index>
</p4ppTags>
</file>

<file path=customXml/item43.xml><?xml version="1.0" encoding="utf-8"?>
<p4ppTags>
  <Name>Free Content + Navigation</Name>
  <PpLayout>32</PpLayout>
  <Index>16</Index>
</p4ppTags>
</file>

<file path=customXml/item44.xml><?xml version="1.0" encoding="utf-8"?>
<p4ppTags>
  <Name>Three columns</Name>
  <PpLayout>32</PpLayout>
  <Index>14</Index>
</p4ppTags>
</file>

<file path=customXml/item45.xml><?xml version="1.0" encoding="utf-8"?>
<p4ppTags>
  <Name>Free Content</Name>
  <PpLayout>11</PpLayout>
  <Index>9</Index>
</p4ppTags>
</file>

<file path=customXml/item46.xml><?xml version="1.0" encoding="utf-8"?>
<p4ppTags>
  <Name>Three columns</Name>
  <PpLayout>32</PpLayout>
  <Index>14</Index>
</p4ppTags>
</file>

<file path=customXml/item47.xml><?xml version="1.0" encoding="utf-8"?>
<p4ppTags>
  <Name>One object (small) + Navigation</Name>
  <PpLayout>32</PpLayout>
  <Index>18</Index>
</p4ppTags>
</file>

<file path=customXml/item48.xml><?xml version="1.0" encoding="utf-8"?>
<p4ppTags>
  <Name>Free Content + Navigation</Name>
  <PpLayout>32</PpLayout>
  <Index>16</Index>
</p4ppTags>
</file>

<file path=customXml/item49.xml><?xml version="1.0" encoding="utf-8"?>
<p4ppTags>
  <Name>Text + Index</Name>
  <PpLayout>32</PpLayout>
  <Index>8</Index>
</p4ppTags>
</file>

<file path=customXml/item5.xml><?xml version="1.0" encoding="utf-8"?>
<p4ppTags>
  <Name>Free Content</Name>
  <PpLayout>11</PpLayout>
  <Index>9</Index>
</p4ppTags>
</file>

<file path=customXml/item50.xml><?xml version="1.0" encoding="utf-8"?>
<p4ppTags>
  <Name>Four objects</Name>
  <PpLayout>24</PpLayout>
  <Index>15</Index>
</p4ppTags>
</file>

<file path=customXml/item51.xml><?xml version="1.0" encoding="utf-8"?>
<p4ppTags>
  <Name>Text + Index</Name>
  <PpLayout>32</PpLayout>
  <Index>8</Index>
</p4ppTags>
</file>

<file path=customXml/item52.xml><?xml version="1.0" encoding="utf-8"?>
<p4ppTags>
  <Name>One object (small)</Name>
  <PpLayout>16</PpLayout>
  <Index>11</Index>
</p4ppTags>
</file>

<file path=customXml/item53.xml><?xml version="1.0" encoding="utf-8"?>
<p4ppTags>
  <Name>Text + Index</Name>
  <PpLayout>32</PpLayout>
  <Index>8</Index>
</p4ppTags>
</file>

<file path=customXml/item54.xml><?xml version="1.0" encoding="utf-8"?>
<p4ppTags>
  <Name>One object (large)</Name>
  <PpLayout>16</PpLayout>
  <Index>10</Index>
</p4ppTags>
</file>

<file path=customXml/item55.xml><?xml version="1.0" encoding="utf-8"?>
<p4ppTags>
  <Name>Two rows</Name>
  <PpLayout>32</PpLayout>
  <Index>13</Index>
</p4ppTags>
</file>

<file path=customXml/item56.xml><?xml version="1.0" encoding="utf-8"?>
<p4ppTags>
  <Name>Two columns + Navigation</Name>
  <PpLayout>32</PpLayout>
  <Index>19</Index>
</p4ppTags>
</file>

<file path=customXml/item57.xml><?xml version="1.0" encoding="utf-8"?>
<p4ppTags>
  <Name>Text + Index</Name>
  <PpLayout>32</PpLayout>
  <Index>8</Index>
</p4ppTags>
</file>

<file path=customXml/item58.xml><?xml version="1.0" encoding="utf-8"?>
<p4ppTags>
  <Name>One object (large)</Name>
  <PpLayout>16</PpLayout>
  <Index>10</Index>
</p4ppTags>
</file>

<file path=customXml/item59.xml><?xml version="1.0" encoding="utf-8"?>
<p4ppTags>
  <Name>Text + Index</Name>
  <PpLayout>32</PpLayout>
  <Index>8</Index>
</p4ppTags>
</file>

<file path=customXml/item6.xml><?xml version="1.0" encoding="utf-8"?>
<p4ppTags>
  <Name>Two columns + Navigation</Name>
  <PpLayout>32</PpLayout>
  <Index>19</Index>
</p4ppTags>
</file>

<file path=customXml/item60.xml><?xml version="1.0" encoding="utf-8"?>
<p4ppTags>
  <Name>Four objects</Name>
  <PpLayout>24</PpLayout>
  <Index>15</Index>
</p4ppTags>
</file>

<file path=customXml/item61.xml><?xml version="1.0" encoding="utf-8"?>
<p4ppTags>
  <Name>Free Content</Name>
  <PpLayout>11</PpLayout>
  <Index>9</Index>
</p4ppTags>
</file>

<file path=customXml/item62.xml><?xml version="1.0" encoding="utf-8"?>
<p4ppTags>
  <Name>One object (large)</Name>
  <PpLayout>16</PpLayout>
  <Index>10</Index>
</p4ppTags>
</file>

<file path=customXml/item63.xml><?xml version="1.0" encoding="utf-8"?>
<p4ppTags>
  <Name>Two rows + Navigation</Name>
  <PpLayout>32</PpLayout>
  <Index>21</Index>
</p4ppTags>
</file>

<file path=customXml/item64.xml><?xml version="1.0" encoding="utf-8"?>
<p4ppTags>
  <Name>Three columns</Name>
  <PpLayout>32</PpLayout>
  <Index>14</Index>
</p4ppTags>
</file>

<file path=customXml/item65.xml><?xml version="1.0" encoding="utf-8"?>
<p4ppTags>
  <Name>One object (large)</Name>
  <PpLayout>16</PpLayout>
  <Index>10</Index>
</p4ppTags>
</file>

<file path=customXml/item66.xml><?xml version="1.0" encoding="utf-8"?>
<p4ppTags>
  <Name>Text + Index</Name>
  <PpLayout>32</PpLayout>
  <Index>8</Index>
</p4ppTags>
</file>

<file path=customXml/item67.xml><?xml version="1.0" encoding="utf-8"?>
<p4ppTags>
  <Name>Four objects</Name>
  <PpLayout>24</PpLayout>
  <Index>15</Index>
</p4ppTags>
</file>

<file path=customXml/item68.xml><?xml version="1.0" encoding="utf-8"?>
<p4ppTags>
  <Name>Text + Index</Name>
  <PpLayout>32</PpLayout>
  <Index>8</Index>
</p4ppTags>
</file>

<file path=customXml/item69.xml><?xml version="1.0" encoding="utf-8"?>
<p4ppTags>
  <Name>Free Content</Name>
  <PpLayout>11</PpLayout>
  <Index>9</Index>
</p4ppTags>
</file>

<file path=customXml/item7.xml><?xml version="1.0" encoding="utf-8"?>
<p4ppTags>
  <Name>Four objects</Name>
  <PpLayout>24</PpLayout>
  <Index>15</Index>
</p4ppTags>
</file>

<file path=customXml/item70.xml><?xml version="1.0" encoding="utf-8"?>
<p4ppTags>
  <Name>Free Content + Navigation</Name>
  <PpLayout>32</PpLayout>
  <Index>16</Index>
</p4ppTags>
</file>

<file path=customXml/item71.xml><?xml version="1.0" encoding="utf-8"?>
<p4ppTags>
  <Name>Two columns + Navigation</Name>
  <PpLayout>32</PpLayout>
  <Index>19</Index>
</p4ppTags>
</file>

<file path=customXml/item72.xml><?xml version="1.0" encoding="utf-8"?>
<p4ppTags>
  <Name>Two columns</Name>
  <PpLayout>29</PpLayout>
  <Index>12</Index>
</p4ppTags>
</file>

<file path=customXml/item73.xml><?xml version="1.0" encoding="utf-8"?>
<p4ppTags>
  <Name>Two columns</Name>
  <PpLayout>29</PpLayout>
  <Index>12</Index>
</p4ppTags>
</file>

<file path=customXml/item74.xml><?xml version="1.0" encoding="utf-8"?>
<p4ppTags>
  <Name>Three columns + Navigation</Name>
  <PpLayout>32</PpLayout>
  <Index>20</Index>
</p4ppTags>
</file>

<file path=customXml/item75.xml><?xml version="1.0" encoding="utf-8"?>
<p4ppTags>
  <Name>Three columns</Name>
  <PpLayout>32</PpLayout>
  <Index>14</Index>
</p4ppTags>
</file>

<file path=customXml/item76.xml><?xml version="1.0" encoding="utf-8"?>
<p4ppTags>
  <Name>Three columns</Name>
  <PpLayout>32</PpLayout>
  <Index>14</Index>
</p4ppTags>
</file>

<file path=customXml/item77.xml><?xml version="1.0" encoding="utf-8"?>
<p4ppTags>
  <Name>Three columns</Name>
  <PpLayout>32</PpLayout>
  <Index>14</Index>
</p4ppTags>
</file>

<file path=customXml/item78.xml><?xml version="1.0" encoding="utf-8"?>
<p4ppTags>
  <Name>One object (large)</Name>
  <PpLayout>16</PpLayout>
  <Index>10</Index>
</p4ppTags>
</file>

<file path=customXml/item79.xml><?xml version="1.0" encoding="utf-8"?>
<?mso-contentType ?>
<FormTemplates xmlns="http://schemas.microsoft.com/sharepoint/v3/contenttype/forms">
  <Display>DocumentLibraryForm</Display>
  <Edit>DocumentLibraryForm</Edit>
  <New>DocumentLibraryForm</New>
</FormTemplates>
</file>

<file path=customXml/item8.xml><?xml version="1.0" encoding="utf-8"?>
<p4ppTags>
  <Name>Two columns</Name>
  <PpLayout>29</PpLayout>
  <Index>12</Index>
</p4ppTags>
</file>

<file path=customXml/item80.xml><?xml version="1.0" encoding="utf-8"?>
<p4ppTags>
  <Name>Two columns</Name>
  <PpLayout>29</PpLayout>
  <Index>12</Index>
</p4ppTags>
</file>

<file path=customXml/item81.xml><?xml version="1.0" encoding="utf-8"?>
<p4ppTags>
  <Name>Three columns</Name>
  <PpLayout>32</PpLayout>
  <Index>14</Index>
</p4ppTags>
</file>

<file path=customXml/item82.xml><?xml version="1.0" encoding="utf-8"?>
<p4ppTags>
  <Name>Free Content</Name>
  <PpLayout>11</PpLayout>
  <Index>9</Index>
</p4ppTags>
</file>

<file path=customXml/item83.xml><?xml version="1.0" encoding="utf-8"?>
<p4ppTags>
  <Name>Two columns + Navigation</Name>
  <PpLayout>32</PpLayout>
  <Index>19</Index>
</p4ppTags>
</file>

<file path=customXml/item84.xml><?xml version="1.0" encoding="utf-8"?>
<p4ppTags>
  <Name>Free Content + Navigation</Name>
  <PpLayout>32</PpLayout>
  <Index>16</Index>
</p4ppTags>
</file>

<file path=customXml/item85.xml><?xml version="1.0" encoding="utf-8"?>
<p4ppTags>
  <Name>Free Content</Name>
  <PpLayout>11</PpLayout>
  <Index>9</Index>
</p4ppTags>
</file>

<file path=customXml/item86.xml><?xml version="1.0" encoding="utf-8"?>
<p4ppTags>
  <Name>Three columns</Name>
  <PpLayout>32</PpLayout>
  <Index>14</Index>
</p4ppTags>
</file>

<file path=customXml/item87.xml><?xml version="1.0" encoding="utf-8"?>
<p4ppTags>
  <Name>Three columns</Name>
  <PpLayout>32</PpLayout>
  <Index>14</Index>
</p4ppTags>
</file>

<file path=customXml/item88.xml><?xml version="1.0" encoding="utf-8"?>
<p4ppTags>
  <Name>Four objects</Name>
  <PpLayout>24</PpLayout>
  <Index>15</Index>
</p4ppTags>
</file>

<file path=customXml/item89.xml><?xml version="1.0" encoding="utf-8"?>
<p4ppTags>
  <Name>Two columns</Name>
  <PpLayout>29</PpLayout>
  <Index>12</Index>
</p4ppTags>
</file>

<file path=customXml/item9.xml><?xml version="1.0" encoding="utf-8"?>
<p4ppTags>
  <Name>Two rows</Name>
  <PpLayout>32</PpLayout>
  <Index>13</Index>
</p4ppTags>
</file>

<file path=customXml/item90.xml><?xml version="1.0" encoding="utf-8"?>
<p4ppTags>
  <Name>Two rows + Navigation</Name>
  <PpLayout>32</PpLayout>
  <Index>21</Index>
</p4ppTags>
</file>

<file path=customXml/item91.xml><?xml version="1.0" encoding="utf-8"?>
<p4ppTags>
  <Name>Free Content</Name>
  <PpLayout>11</PpLayout>
  <Index>9</Index>
</p4ppTags>
</file>

<file path=customXml/item92.xml><?xml version="1.0" encoding="utf-8"?>
<p4ppTags>
  <Name>Two rows</Name>
  <PpLayout>32</PpLayout>
  <Index>13</Index>
</p4ppTags>
</file>

<file path=customXml/item93.xml><?xml version="1.0" encoding="utf-8"?>
<?mso-contentType ?>
<FormTemplates xmlns="http://schemas.microsoft.com/sharepoint/v3/contenttype/forms">
  <Display>DocumentLibraryForm</Display>
  <Edit>DocumentLibraryForm</Edit>
  <New>DocumentLibraryForm</New>
</FormTemplates>
</file>

<file path=customXml/item94.xml><?xml version="1.0" encoding="utf-8"?>
<p4ppTags>
  <Name>One object (large)</Name>
  <PpLayout>16</PpLayout>
  <Index>10</Index>
</p4ppTags>
</file>

<file path=customXml/item95.xml><?xml version="1.0" encoding="utf-8"?>
<p4ppTags>
  <Name>Two columns + Navigation</Name>
  <PpLayout>32</PpLayout>
  <Index>19</Index>
</p4ppTags>
</file>

<file path=customXml/item96.xml><?xml version="1.0" encoding="utf-8"?>
<p4ppTags>
  <Name>Free Content + Navigation</Name>
  <PpLayout>32</PpLayout>
  <Index>16</Index>
</p4ppTags>
</file>

<file path=customXml/item97.xml><?xml version="1.0" encoding="utf-8"?>
<p4ppTags>
  <Name>One object (small) + Navigation</Name>
  <PpLayout>32</PpLayout>
  <Index>18</Index>
</p4ppTags>
</file>

<file path=customXml/item98.xml><?xml version="1.0" encoding="utf-8"?>
<p4ppTags>
  <Name>Free Content + Navigation</Name>
  <PpLayout>32</PpLayout>
  <Index>16</Index>
</p4ppTags>
</file>

<file path=customXml/item99.xml><?xml version="1.0" encoding="utf-8"?>
<p4ppTags>
  <Name>Two columns + Navigation</Name>
  <PpLayout>32</PpLayout>
  <Index>19</Index>
</p4ppTags>
</file>

<file path=customXml/itemProps1.xml><?xml version="1.0" encoding="utf-8"?>
<ds:datastoreItem xmlns:ds="http://schemas.openxmlformats.org/officeDocument/2006/customXml" ds:itemID="{53D3655A-3654-401A-B4EE-36AFA7B6D84E}">
  <ds:schemaRefs/>
</ds:datastoreItem>
</file>

<file path=customXml/itemProps10.xml><?xml version="1.0" encoding="utf-8"?>
<ds:datastoreItem xmlns:ds="http://schemas.openxmlformats.org/officeDocument/2006/customXml" ds:itemID="{2B631496-2900-4235-9A56-AB76A14EBACE}">
  <ds:schemaRefs/>
</ds:datastoreItem>
</file>

<file path=customXml/itemProps100.xml><?xml version="1.0" encoding="utf-8"?>
<ds:datastoreItem xmlns:ds="http://schemas.openxmlformats.org/officeDocument/2006/customXml" ds:itemID="{FBCE1502-DE4D-4CDE-AD05-D96CC30770D3}">
  <ds:schemaRefs/>
</ds:datastoreItem>
</file>

<file path=customXml/itemProps101.xml><?xml version="1.0" encoding="utf-8"?>
<ds:datastoreItem xmlns:ds="http://schemas.openxmlformats.org/officeDocument/2006/customXml" ds:itemID="{EEF7284F-B8FC-4C86-80C7-1E52DC6BD548}">
  <ds:schemaRefs/>
</ds:datastoreItem>
</file>

<file path=customXml/itemProps102.xml><?xml version="1.0" encoding="utf-8"?>
<ds:datastoreItem xmlns:ds="http://schemas.openxmlformats.org/officeDocument/2006/customXml" ds:itemID="{58AE6D52-960D-460F-A7C9-4BB3B95FA003}">
  <ds:schemaRefs/>
</ds:datastoreItem>
</file>

<file path=customXml/itemProps103.xml><?xml version="1.0" encoding="utf-8"?>
<ds:datastoreItem xmlns:ds="http://schemas.openxmlformats.org/officeDocument/2006/customXml" ds:itemID="{EAB520BC-C6EC-457E-8AB5-55DB67C86858}">
  <ds:schemaRefs/>
</ds:datastoreItem>
</file>

<file path=customXml/itemProps104.xml><?xml version="1.0" encoding="utf-8"?>
<ds:datastoreItem xmlns:ds="http://schemas.openxmlformats.org/officeDocument/2006/customXml" ds:itemID="{F3042EBB-0948-4E57-8571-45FAE3C790E4}">
  <ds:schemaRefs/>
</ds:datastoreItem>
</file>

<file path=customXml/itemProps105.xml><?xml version="1.0" encoding="utf-8"?>
<ds:datastoreItem xmlns:ds="http://schemas.openxmlformats.org/officeDocument/2006/customXml" ds:itemID="{5DF5F328-56E4-4955-8614-1BF9C8A05FF6}">
  <ds:schemaRefs>
    <ds:schemaRef ds:uri="http://schemas.microsoft.com/sharepoint/v3/contenttype/forms"/>
  </ds:schemaRefs>
</ds:datastoreItem>
</file>

<file path=customXml/itemProps106.xml><?xml version="1.0" encoding="utf-8"?>
<ds:datastoreItem xmlns:ds="http://schemas.openxmlformats.org/officeDocument/2006/customXml" ds:itemID="{D0BCB106-63B6-4ED0-8A89-EB19BBD0E297}">
  <ds:schemaRefs/>
</ds:datastoreItem>
</file>

<file path=customXml/itemProps107.xml><?xml version="1.0" encoding="utf-8"?>
<ds:datastoreItem xmlns:ds="http://schemas.openxmlformats.org/officeDocument/2006/customXml" ds:itemID="{AB8C47D2-5699-4CDA-A07B-CC7E622C2CC6}">
  <ds:schemaRefs/>
</ds:datastoreItem>
</file>

<file path=customXml/itemProps108.xml><?xml version="1.0" encoding="utf-8"?>
<ds:datastoreItem xmlns:ds="http://schemas.openxmlformats.org/officeDocument/2006/customXml" ds:itemID="{B9D79257-233B-4390-A178-C68B5F0E6014}">
  <ds:schemaRefs/>
</ds:datastoreItem>
</file>

<file path=customXml/itemProps109.xml><?xml version="1.0" encoding="utf-8"?>
<ds:datastoreItem xmlns:ds="http://schemas.openxmlformats.org/officeDocument/2006/customXml" ds:itemID="{94227303-FC67-4870-90B8-024D396E18A2}">
  <ds:schemaRefs/>
</ds:datastoreItem>
</file>

<file path=customXml/itemProps11.xml><?xml version="1.0" encoding="utf-8"?>
<ds:datastoreItem xmlns:ds="http://schemas.openxmlformats.org/officeDocument/2006/customXml" ds:itemID="{EA24DA27-23AA-4D19-9842-50F526D32E0C}">
  <ds:schemaRefs/>
</ds:datastoreItem>
</file>

<file path=customXml/itemProps110.xml><?xml version="1.0" encoding="utf-8"?>
<ds:datastoreItem xmlns:ds="http://schemas.openxmlformats.org/officeDocument/2006/customXml" ds:itemID="{69F2D8E3-7A12-49F3-81C6-C03BB6F309C8}">
  <ds:schemaRefs/>
</ds:datastoreItem>
</file>

<file path=customXml/itemProps111.xml><?xml version="1.0" encoding="utf-8"?>
<ds:datastoreItem xmlns:ds="http://schemas.openxmlformats.org/officeDocument/2006/customXml" ds:itemID="{A31999B9-C553-49D8-BD60-48063782FE76}">
  <ds:schemaRefs/>
</ds:datastoreItem>
</file>

<file path=customXml/itemProps112.xml><?xml version="1.0" encoding="utf-8"?>
<ds:datastoreItem xmlns:ds="http://schemas.openxmlformats.org/officeDocument/2006/customXml" ds:itemID="{C51E2A29-1842-4699-902F-B6D794FBAA43}">
  <ds:schemaRefs/>
</ds:datastoreItem>
</file>

<file path=customXml/itemProps113.xml><?xml version="1.0" encoding="utf-8"?>
<ds:datastoreItem xmlns:ds="http://schemas.openxmlformats.org/officeDocument/2006/customXml" ds:itemID="{BFFDCC28-85AB-479F-981C-35DA83F5BAA2}">
  <ds:schemaRefs>
    <ds:schemaRef ds:uri="http://schemas.microsoft.com/sharepoint/v3/contenttype/forms"/>
  </ds:schemaRefs>
</ds:datastoreItem>
</file>

<file path=customXml/itemProps114.xml><?xml version="1.0" encoding="utf-8"?>
<ds:datastoreItem xmlns:ds="http://schemas.openxmlformats.org/officeDocument/2006/customXml" ds:itemID="{3855F491-0F05-4BF9-AB44-D6AA5DB0F22A}">
  <ds:schemaRefs/>
</ds:datastoreItem>
</file>

<file path=customXml/itemProps115.xml><?xml version="1.0" encoding="utf-8"?>
<ds:datastoreItem xmlns:ds="http://schemas.openxmlformats.org/officeDocument/2006/customXml" ds:itemID="{49EA17CF-EA62-4999-8A92-1D4B39396385}">
  <ds:schemaRefs/>
</ds:datastoreItem>
</file>

<file path=customXml/itemProps116.xml><?xml version="1.0" encoding="utf-8"?>
<ds:datastoreItem xmlns:ds="http://schemas.openxmlformats.org/officeDocument/2006/customXml" ds:itemID="{38723C47-1364-4075-996B-0092A253278F}">
  <ds:schemaRefs/>
</ds:datastoreItem>
</file>

<file path=customXml/itemProps117.xml><?xml version="1.0" encoding="utf-8"?>
<ds:datastoreItem xmlns:ds="http://schemas.openxmlformats.org/officeDocument/2006/customXml" ds:itemID="{5543A54A-33DF-435A-AAE9-5A2750E16AE9}">
  <ds:schemaRefs/>
</ds:datastoreItem>
</file>

<file path=customXml/itemProps118.xml><?xml version="1.0" encoding="utf-8"?>
<ds:datastoreItem xmlns:ds="http://schemas.openxmlformats.org/officeDocument/2006/customXml" ds:itemID="{A9D5DD94-67A7-441B-AE51-A59579A3E431}">
  <ds:schemaRefs/>
</ds:datastoreItem>
</file>

<file path=customXml/itemProps119.xml><?xml version="1.0" encoding="utf-8"?>
<ds:datastoreItem xmlns:ds="http://schemas.openxmlformats.org/officeDocument/2006/customXml" ds:itemID="{93E56EEF-30FE-453C-9E75-E47C846227C4}">
  <ds:schemaRefs/>
</ds:datastoreItem>
</file>

<file path=customXml/itemProps12.xml><?xml version="1.0" encoding="utf-8"?>
<ds:datastoreItem xmlns:ds="http://schemas.openxmlformats.org/officeDocument/2006/customXml" ds:itemID="{F8301F22-AA0D-4598-8841-D48BBCE7FA2D}">
  <ds:schemaRefs/>
</ds:datastoreItem>
</file>

<file path=customXml/itemProps120.xml><?xml version="1.0" encoding="utf-8"?>
<ds:datastoreItem xmlns:ds="http://schemas.openxmlformats.org/officeDocument/2006/customXml" ds:itemID="{81B5CC82-761E-464B-AF08-AD4561C78023}">
  <ds:schemaRefs/>
</ds:datastoreItem>
</file>

<file path=customXml/itemProps121.xml><?xml version="1.0" encoding="utf-8"?>
<ds:datastoreItem xmlns:ds="http://schemas.openxmlformats.org/officeDocument/2006/customXml" ds:itemID="{107C1D12-EE8C-41B3-A429-117AB4DFE154}">
  <ds:schemaRefs/>
</ds:datastoreItem>
</file>

<file path=customXml/itemProps122.xml><?xml version="1.0" encoding="utf-8"?>
<ds:datastoreItem xmlns:ds="http://schemas.openxmlformats.org/officeDocument/2006/customXml" ds:itemID="{DE9FAA78-B7BC-4298-B75D-A1F37D26C5BA}">
  <ds:schemaRefs/>
</ds:datastoreItem>
</file>

<file path=customXml/itemProps123.xml><?xml version="1.0" encoding="utf-8"?>
<ds:datastoreItem xmlns:ds="http://schemas.openxmlformats.org/officeDocument/2006/customXml" ds:itemID="{D7BABA95-BFFE-422B-8591-3271669EEA88}">
  <ds:schemaRefs/>
</ds:datastoreItem>
</file>

<file path=customXml/itemProps124.xml><?xml version="1.0" encoding="utf-8"?>
<ds:datastoreItem xmlns:ds="http://schemas.openxmlformats.org/officeDocument/2006/customXml" ds:itemID="{2DC6344B-EAC7-40A9-8188-A80A1FF8BC22}">
  <ds:schemaRefs/>
</ds:datastoreItem>
</file>

<file path=customXml/itemProps125.xml><?xml version="1.0" encoding="utf-8"?>
<ds:datastoreItem xmlns:ds="http://schemas.openxmlformats.org/officeDocument/2006/customXml" ds:itemID="{65670BD7-AB77-4F7E-BDB9-668FFABC2B2A}">
  <ds:schemaRefs/>
</ds:datastoreItem>
</file>

<file path=customXml/itemProps126.xml><?xml version="1.0" encoding="utf-8"?>
<ds:datastoreItem xmlns:ds="http://schemas.openxmlformats.org/officeDocument/2006/customXml" ds:itemID="{F24AFFE7-D5B1-4522-BF77-5EE8E5D37EC9}">
  <ds:schemaRefs/>
</ds:datastoreItem>
</file>

<file path=customXml/itemProps127.xml><?xml version="1.0" encoding="utf-8"?>
<ds:datastoreItem xmlns:ds="http://schemas.openxmlformats.org/officeDocument/2006/customXml" ds:itemID="{33067285-0960-4EDF-9A49-262540D21DF2}">
  <ds:schemaRefs/>
</ds:datastoreItem>
</file>

<file path=customXml/itemProps128.xml><?xml version="1.0" encoding="utf-8"?>
<ds:datastoreItem xmlns:ds="http://schemas.openxmlformats.org/officeDocument/2006/customXml" ds:itemID="{B7A15A6C-8859-4203-A75C-888C15893AF0}">
  <ds:schemaRefs/>
</ds:datastoreItem>
</file>

<file path=customXml/itemProps129.xml><?xml version="1.0" encoding="utf-8"?>
<ds:datastoreItem xmlns:ds="http://schemas.openxmlformats.org/officeDocument/2006/customXml" ds:itemID="{37F2B22A-0C4C-41F7-A0DA-AEBE34C07F9D}">
  <ds:schemaRefs/>
</ds:datastoreItem>
</file>

<file path=customXml/itemProps13.xml><?xml version="1.0" encoding="utf-8"?>
<ds:datastoreItem xmlns:ds="http://schemas.openxmlformats.org/officeDocument/2006/customXml" ds:itemID="{F52EEFC0-8829-4E4F-BFD0-89BF461B4D75}">
  <ds:schemaRefs/>
</ds:datastoreItem>
</file>

<file path=customXml/itemProps130.xml><?xml version="1.0" encoding="utf-8"?>
<ds:datastoreItem xmlns:ds="http://schemas.openxmlformats.org/officeDocument/2006/customXml" ds:itemID="{DC7102F9-A8EF-4D39-902E-90FB960134DB}">
  <ds:schemaRefs>
    <ds:schemaRef ds:uri="http://schemas.microsoft.com/sharepoint/v3/contenttype/forms"/>
  </ds:schemaRefs>
</ds:datastoreItem>
</file>

<file path=customXml/itemProps131.xml><?xml version="1.0" encoding="utf-8"?>
<ds:datastoreItem xmlns:ds="http://schemas.openxmlformats.org/officeDocument/2006/customXml" ds:itemID="{B4205C5E-88EA-40DA-AC4A-244B5A3713AA}">
  <ds:schemaRefs/>
</ds:datastoreItem>
</file>

<file path=customXml/itemProps132.xml><?xml version="1.0" encoding="utf-8"?>
<ds:datastoreItem xmlns:ds="http://schemas.openxmlformats.org/officeDocument/2006/customXml" ds:itemID="{6103CC04-F0D2-407C-932D-CB5ED7EF86F1}">
  <ds:schemaRefs/>
</ds:datastoreItem>
</file>

<file path=customXml/itemProps133.xml><?xml version="1.0" encoding="utf-8"?>
<ds:datastoreItem xmlns:ds="http://schemas.openxmlformats.org/officeDocument/2006/customXml" ds:itemID="{330E0952-99A0-49D5-8010-10C8924D39E6}">
  <ds:schemaRefs/>
</ds:datastoreItem>
</file>

<file path=customXml/itemProps134.xml><?xml version="1.0" encoding="utf-8"?>
<ds:datastoreItem xmlns:ds="http://schemas.openxmlformats.org/officeDocument/2006/customXml" ds:itemID="{341750EA-7F16-4382-BA86-A0EE9D532B87}">
  <ds:schemaRefs/>
</ds:datastoreItem>
</file>

<file path=customXml/itemProps135.xml><?xml version="1.0" encoding="utf-8"?>
<ds:datastoreItem xmlns:ds="http://schemas.openxmlformats.org/officeDocument/2006/customXml" ds:itemID="{AEEBE0A1-22A8-4CD5-96FE-23D9189F19CC}">
  <ds:schemaRefs/>
</ds:datastoreItem>
</file>

<file path=customXml/itemProps136.xml><?xml version="1.0" encoding="utf-8"?>
<ds:datastoreItem xmlns:ds="http://schemas.openxmlformats.org/officeDocument/2006/customXml" ds:itemID="{E793D187-4B8D-433C-89D0-175C9EE1F50C}">
  <ds:schemaRefs/>
</ds:datastoreItem>
</file>

<file path=customXml/itemProps137.xml><?xml version="1.0" encoding="utf-8"?>
<ds:datastoreItem xmlns:ds="http://schemas.openxmlformats.org/officeDocument/2006/customXml" ds:itemID="{3AF925D8-E9C7-45FC-8760-DBFB9E857141}">
  <ds:schemaRefs/>
</ds:datastoreItem>
</file>

<file path=customXml/itemProps138.xml><?xml version="1.0" encoding="utf-8"?>
<ds:datastoreItem xmlns:ds="http://schemas.openxmlformats.org/officeDocument/2006/customXml" ds:itemID="{4A7A7170-CC60-426D-9DEC-8B1BC482438E}">
  <ds:schemaRefs/>
</ds:datastoreItem>
</file>

<file path=customXml/itemProps14.xml><?xml version="1.0" encoding="utf-8"?>
<ds:datastoreItem xmlns:ds="http://schemas.openxmlformats.org/officeDocument/2006/customXml" ds:itemID="{032139C6-866F-488A-BE36-D3FB1E1036E5}">
  <ds:schemaRefs/>
</ds:datastoreItem>
</file>

<file path=customXml/itemProps15.xml><?xml version="1.0" encoding="utf-8"?>
<ds:datastoreItem xmlns:ds="http://schemas.openxmlformats.org/officeDocument/2006/customXml" ds:itemID="{C7208D4C-1B56-4C23-BD9F-6DCCA526FCA4}">
  <ds:schemaRefs/>
</ds:datastoreItem>
</file>

<file path=customXml/itemProps16.xml><?xml version="1.0" encoding="utf-8"?>
<ds:datastoreItem xmlns:ds="http://schemas.openxmlformats.org/officeDocument/2006/customXml" ds:itemID="{C73DA833-9A10-46A8-BF7D-C666C7776A7B}">
  <ds:schemaRefs/>
</ds:datastoreItem>
</file>

<file path=customXml/itemProps17.xml><?xml version="1.0" encoding="utf-8"?>
<ds:datastoreItem xmlns:ds="http://schemas.openxmlformats.org/officeDocument/2006/customXml" ds:itemID="{1DE6CB0B-0CC1-4AEA-A7D7-7BA4999374A9}">
  <ds:schemaRefs/>
</ds:datastoreItem>
</file>

<file path=customXml/itemProps18.xml><?xml version="1.0" encoding="utf-8"?>
<ds:datastoreItem xmlns:ds="http://schemas.openxmlformats.org/officeDocument/2006/customXml" ds:itemID="{A08C9770-C83E-4BDB-82E2-FEDD28B7D338}">
  <ds:schemaRefs/>
</ds:datastoreItem>
</file>

<file path=customXml/itemProps19.xml><?xml version="1.0" encoding="utf-8"?>
<ds:datastoreItem xmlns:ds="http://schemas.openxmlformats.org/officeDocument/2006/customXml" ds:itemID="{F310AC3D-9E2A-495C-86F2-9F27D9878294}">
  <ds:schemaRefs>
    <ds:schemaRef ds:uri="http://schemas.microsoft.com/sharepoint/v3/contenttype/forms"/>
  </ds:schemaRefs>
</ds:datastoreItem>
</file>

<file path=customXml/itemProps2.xml><?xml version="1.0" encoding="utf-8"?>
<ds:datastoreItem xmlns:ds="http://schemas.openxmlformats.org/officeDocument/2006/customXml" ds:itemID="{FB046C52-EBF4-4814-B910-C24E8B26B1D7}">
  <ds:schemaRefs/>
</ds:datastoreItem>
</file>

<file path=customXml/itemProps20.xml><?xml version="1.0" encoding="utf-8"?>
<ds:datastoreItem xmlns:ds="http://schemas.openxmlformats.org/officeDocument/2006/customXml" ds:itemID="{76516B66-B93C-481F-A517-D8CA79D872DB}">
  <ds:schemaRefs/>
</ds:datastoreItem>
</file>

<file path=customXml/itemProps21.xml><?xml version="1.0" encoding="utf-8"?>
<ds:datastoreItem xmlns:ds="http://schemas.openxmlformats.org/officeDocument/2006/customXml" ds:itemID="{E7B9969A-2CCB-44EE-9B58-C0E0D98AC4BE}">
  <ds:schemaRefs/>
</ds:datastoreItem>
</file>

<file path=customXml/itemProps22.xml><?xml version="1.0" encoding="utf-8"?>
<ds:datastoreItem xmlns:ds="http://schemas.openxmlformats.org/officeDocument/2006/customXml" ds:itemID="{ABDB8E2B-8375-4FAA-A8E1-A0010BFC94FF}">
  <ds:schemaRefs/>
</ds:datastoreItem>
</file>

<file path=customXml/itemProps23.xml><?xml version="1.0" encoding="utf-8"?>
<ds:datastoreItem xmlns:ds="http://schemas.openxmlformats.org/officeDocument/2006/customXml" ds:itemID="{B27F640E-84DF-4F97-BC70-D045F1E6594F}">
  <ds:schemaRefs/>
</ds:datastoreItem>
</file>

<file path=customXml/itemProps24.xml><?xml version="1.0" encoding="utf-8"?>
<ds:datastoreItem xmlns:ds="http://schemas.openxmlformats.org/officeDocument/2006/customXml" ds:itemID="{63865F8D-2D99-452C-8496-194B64E28E13}">
  <ds:schemaRefs/>
</ds:datastoreItem>
</file>

<file path=customXml/itemProps25.xml><?xml version="1.0" encoding="utf-8"?>
<ds:datastoreItem xmlns:ds="http://schemas.openxmlformats.org/officeDocument/2006/customXml" ds:itemID="{D9FE249F-833E-4CF0-BECB-552D01D7DC9E}">
  <ds:schemaRefs/>
</ds:datastoreItem>
</file>

<file path=customXml/itemProps26.xml><?xml version="1.0" encoding="utf-8"?>
<ds:datastoreItem xmlns:ds="http://schemas.openxmlformats.org/officeDocument/2006/customXml" ds:itemID="{B6D699A9-B419-4B08-87FF-61C5DCB9D6DA}">
  <ds:schemaRefs/>
</ds:datastoreItem>
</file>

<file path=customXml/itemProps27.xml><?xml version="1.0" encoding="utf-8"?>
<ds:datastoreItem xmlns:ds="http://schemas.openxmlformats.org/officeDocument/2006/customXml" ds:itemID="{56D59660-74A0-43CD-9072-44D9B63C3C31}">
  <ds:schemaRefs/>
</ds:datastoreItem>
</file>

<file path=customXml/itemProps28.xml><?xml version="1.0" encoding="utf-8"?>
<ds:datastoreItem xmlns:ds="http://schemas.openxmlformats.org/officeDocument/2006/customXml" ds:itemID="{CA05E7A5-5594-42CB-B11F-33EA67401BA9}">
  <ds:schemaRefs/>
</ds:datastoreItem>
</file>

<file path=customXml/itemProps29.xml><?xml version="1.0" encoding="utf-8"?>
<ds:datastoreItem xmlns:ds="http://schemas.openxmlformats.org/officeDocument/2006/customXml" ds:itemID="{7848D2D8-4BA1-43FF-9899-696FFD5FB671}">
  <ds:schemaRefs/>
</ds:datastoreItem>
</file>

<file path=customXml/itemProps3.xml><?xml version="1.0" encoding="utf-8"?>
<ds:datastoreItem xmlns:ds="http://schemas.openxmlformats.org/officeDocument/2006/customXml" ds:itemID="{283F066A-BC4C-4158-8E8D-AB1EEC980D81}">
  <ds:schemaRefs/>
</ds:datastoreItem>
</file>

<file path=customXml/itemProps30.xml><?xml version="1.0" encoding="utf-8"?>
<ds:datastoreItem xmlns:ds="http://schemas.openxmlformats.org/officeDocument/2006/customXml" ds:itemID="{3FE2ABA5-092C-4C3D-BC0B-1A286748A5A6}">
  <ds:schemaRefs/>
</ds:datastoreItem>
</file>

<file path=customXml/itemProps31.xml><?xml version="1.0" encoding="utf-8"?>
<ds:datastoreItem xmlns:ds="http://schemas.openxmlformats.org/officeDocument/2006/customXml" ds:itemID="{52B2B840-5090-4723-820C-0A536D98FE31}">
  <ds:schemaRefs/>
</ds:datastoreItem>
</file>

<file path=customXml/itemProps32.xml><?xml version="1.0" encoding="utf-8"?>
<ds:datastoreItem xmlns:ds="http://schemas.openxmlformats.org/officeDocument/2006/customXml" ds:itemID="{CA35F7EE-21A6-4A94-9B93-15D2A5FD8409}">
  <ds:schemaRefs/>
</ds:datastoreItem>
</file>

<file path=customXml/itemProps33.xml><?xml version="1.0" encoding="utf-8"?>
<ds:datastoreItem xmlns:ds="http://schemas.openxmlformats.org/officeDocument/2006/customXml" ds:itemID="{FC739BCE-56FA-4DAD-9135-BEDE0E687269}">
  <ds:schemaRefs/>
</ds:datastoreItem>
</file>

<file path=customXml/itemProps34.xml><?xml version="1.0" encoding="utf-8"?>
<ds:datastoreItem xmlns:ds="http://schemas.openxmlformats.org/officeDocument/2006/customXml" ds:itemID="{586B0F65-D802-4E07-8534-CD2CBE7A4CE2}">
  <ds:schemaRefs/>
</ds:datastoreItem>
</file>

<file path=customXml/itemProps35.xml><?xml version="1.0" encoding="utf-8"?>
<ds:datastoreItem xmlns:ds="http://schemas.openxmlformats.org/officeDocument/2006/customXml" ds:itemID="{B24D26D6-A42E-4CC2-9018-7BD7B382D987}">
  <ds:schemaRefs/>
</ds:datastoreItem>
</file>

<file path=customXml/itemProps36.xml><?xml version="1.0" encoding="utf-8"?>
<ds:datastoreItem xmlns:ds="http://schemas.openxmlformats.org/officeDocument/2006/customXml" ds:itemID="{B517602E-0602-453A-AA65-3FAC828FF656}">
  <ds:schemaRefs/>
</ds:datastoreItem>
</file>

<file path=customXml/itemProps37.xml><?xml version="1.0" encoding="utf-8"?>
<ds:datastoreItem xmlns:ds="http://schemas.openxmlformats.org/officeDocument/2006/customXml" ds:itemID="{9D41A91D-F1FD-4CFA-AC4F-578AC221449C}">
  <ds:schemaRefs/>
</ds:datastoreItem>
</file>

<file path=customXml/itemProps38.xml><?xml version="1.0" encoding="utf-8"?>
<ds:datastoreItem xmlns:ds="http://schemas.openxmlformats.org/officeDocument/2006/customXml" ds:itemID="{95B1B121-7EA9-4C23-B03C-8137E424C6CE}">
  <ds:schemaRefs/>
</ds:datastoreItem>
</file>

<file path=customXml/itemProps39.xml><?xml version="1.0" encoding="utf-8"?>
<ds:datastoreItem xmlns:ds="http://schemas.openxmlformats.org/officeDocument/2006/customXml" ds:itemID="{4526EFDE-55FD-447A-BC10-7012CC3F4868}">
  <ds:schemaRefs/>
</ds:datastoreItem>
</file>

<file path=customXml/itemProps4.xml><?xml version="1.0" encoding="utf-8"?>
<ds:datastoreItem xmlns:ds="http://schemas.openxmlformats.org/officeDocument/2006/customXml" ds:itemID="{F35FCC2E-DC47-4EDB-8E41-491D55908D67}">
  <ds:schemaRefs/>
</ds:datastoreItem>
</file>

<file path=customXml/itemProps40.xml><?xml version="1.0" encoding="utf-8"?>
<ds:datastoreItem xmlns:ds="http://schemas.openxmlformats.org/officeDocument/2006/customXml" ds:itemID="{61BC9BB6-2C2E-4580-AB7D-56EB3580C296}">
  <ds:schemaRefs/>
</ds:datastoreItem>
</file>

<file path=customXml/itemProps41.xml><?xml version="1.0" encoding="utf-8"?>
<ds:datastoreItem xmlns:ds="http://schemas.openxmlformats.org/officeDocument/2006/customXml" ds:itemID="{15F74548-15FC-4E89-9E6F-38B8E345FFC3}">
  <ds:schemaRefs/>
</ds:datastoreItem>
</file>

<file path=customXml/itemProps42.xml><?xml version="1.0" encoding="utf-8"?>
<ds:datastoreItem xmlns:ds="http://schemas.openxmlformats.org/officeDocument/2006/customXml" ds:itemID="{EB6851D8-508B-4A80-B1B9-2905E20B5803}">
  <ds:schemaRefs/>
</ds:datastoreItem>
</file>

<file path=customXml/itemProps43.xml><?xml version="1.0" encoding="utf-8"?>
<ds:datastoreItem xmlns:ds="http://schemas.openxmlformats.org/officeDocument/2006/customXml" ds:itemID="{01A74F54-8567-429A-B0E6-32DCF850A1E9}">
  <ds:schemaRefs/>
</ds:datastoreItem>
</file>

<file path=customXml/itemProps44.xml><?xml version="1.0" encoding="utf-8"?>
<ds:datastoreItem xmlns:ds="http://schemas.openxmlformats.org/officeDocument/2006/customXml" ds:itemID="{6DD84D22-00BF-4360-97FE-E335BD4790E0}">
  <ds:schemaRefs/>
</ds:datastoreItem>
</file>

<file path=customXml/itemProps45.xml><?xml version="1.0" encoding="utf-8"?>
<ds:datastoreItem xmlns:ds="http://schemas.openxmlformats.org/officeDocument/2006/customXml" ds:itemID="{4FD934B7-606A-4D84-9D7C-50E5AC89E6D0}">
  <ds:schemaRefs/>
</ds:datastoreItem>
</file>

<file path=customXml/itemProps46.xml><?xml version="1.0" encoding="utf-8"?>
<ds:datastoreItem xmlns:ds="http://schemas.openxmlformats.org/officeDocument/2006/customXml" ds:itemID="{1EE048E5-FD06-4277-AC45-C909808035E9}">
  <ds:schemaRefs/>
</ds:datastoreItem>
</file>

<file path=customXml/itemProps47.xml><?xml version="1.0" encoding="utf-8"?>
<ds:datastoreItem xmlns:ds="http://schemas.openxmlformats.org/officeDocument/2006/customXml" ds:itemID="{EDFA641C-DCEA-4F8E-9B7E-CBA78ECF23F7}">
  <ds:schemaRefs/>
</ds:datastoreItem>
</file>

<file path=customXml/itemProps48.xml><?xml version="1.0" encoding="utf-8"?>
<ds:datastoreItem xmlns:ds="http://schemas.openxmlformats.org/officeDocument/2006/customXml" ds:itemID="{81B457C5-FA20-4BF5-8FC9-63D9ACE8B541}">
  <ds:schemaRefs/>
</ds:datastoreItem>
</file>

<file path=customXml/itemProps49.xml><?xml version="1.0" encoding="utf-8"?>
<ds:datastoreItem xmlns:ds="http://schemas.openxmlformats.org/officeDocument/2006/customXml" ds:itemID="{16D287CF-7530-4008-B02F-24F60BC78485}">
  <ds:schemaRefs/>
</ds:datastoreItem>
</file>

<file path=customXml/itemProps5.xml><?xml version="1.0" encoding="utf-8"?>
<ds:datastoreItem xmlns:ds="http://schemas.openxmlformats.org/officeDocument/2006/customXml" ds:itemID="{7990E088-50DC-44AD-BCAD-A1A98BA64E01}">
  <ds:schemaRefs/>
</ds:datastoreItem>
</file>

<file path=customXml/itemProps50.xml><?xml version="1.0" encoding="utf-8"?>
<ds:datastoreItem xmlns:ds="http://schemas.openxmlformats.org/officeDocument/2006/customXml" ds:itemID="{69EF101A-C238-4238-AA62-B7D75B7EA7CF}">
  <ds:schemaRefs/>
</ds:datastoreItem>
</file>

<file path=customXml/itemProps51.xml><?xml version="1.0" encoding="utf-8"?>
<ds:datastoreItem xmlns:ds="http://schemas.openxmlformats.org/officeDocument/2006/customXml" ds:itemID="{0A9A8EC7-A068-45E7-8543-83CFDB53F621}">
  <ds:schemaRefs/>
</ds:datastoreItem>
</file>

<file path=customXml/itemProps52.xml><?xml version="1.0" encoding="utf-8"?>
<ds:datastoreItem xmlns:ds="http://schemas.openxmlformats.org/officeDocument/2006/customXml" ds:itemID="{F86C32B2-6BD7-4765-9621-EDB815000049}">
  <ds:schemaRefs/>
</ds:datastoreItem>
</file>

<file path=customXml/itemProps53.xml><?xml version="1.0" encoding="utf-8"?>
<ds:datastoreItem xmlns:ds="http://schemas.openxmlformats.org/officeDocument/2006/customXml" ds:itemID="{A7BA3EBA-51DF-4C8E-9224-C292B2CDE838}">
  <ds:schemaRefs/>
</ds:datastoreItem>
</file>

<file path=customXml/itemProps54.xml><?xml version="1.0" encoding="utf-8"?>
<ds:datastoreItem xmlns:ds="http://schemas.openxmlformats.org/officeDocument/2006/customXml" ds:itemID="{35903E31-174D-4120-B470-8AF81A34835D}">
  <ds:schemaRefs/>
</ds:datastoreItem>
</file>

<file path=customXml/itemProps55.xml><?xml version="1.0" encoding="utf-8"?>
<ds:datastoreItem xmlns:ds="http://schemas.openxmlformats.org/officeDocument/2006/customXml" ds:itemID="{38AB8DE4-FD9B-4166-BEC3-3F1753596133}">
  <ds:schemaRefs/>
</ds:datastoreItem>
</file>

<file path=customXml/itemProps56.xml><?xml version="1.0" encoding="utf-8"?>
<ds:datastoreItem xmlns:ds="http://schemas.openxmlformats.org/officeDocument/2006/customXml" ds:itemID="{8E6C7415-D359-4758-9C5D-AF3B22DEDFED}">
  <ds:schemaRefs/>
</ds:datastoreItem>
</file>

<file path=customXml/itemProps57.xml><?xml version="1.0" encoding="utf-8"?>
<ds:datastoreItem xmlns:ds="http://schemas.openxmlformats.org/officeDocument/2006/customXml" ds:itemID="{11C34AAE-6416-4B2F-8251-781E8FB52231}">
  <ds:schemaRefs/>
</ds:datastoreItem>
</file>

<file path=customXml/itemProps58.xml><?xml version="1.0" encoding="utf-8"?>
<ds:datastoreItem xmlns:ds="http://schemas.openxmlformats.org/officeDocument/2006/customXml" ds:itemID="{63410C1E-DDAB-453E-A596-294031473F0D}">
  <ds:schemaRefs/>
</ds:datastoreItem>
</file>

<file path=customXml/itemProps59.xml><?xml version="1.0" encoding="utf-8"?>
<ds:datastoreItem xmlns:ds="http://schemas.openxmlformats.org/officeDocument/2006/customXml" ds:itemID="{58CD71C5-86B5-4C80-8D38-807E074816A6}">
  <ds:schemaRefs/>
</ds:datastoreItem>
</file>

<file path=customXml/itemProps6.xml><?xml version="1.0" encoding="utf-8"?>
<ds:datastoreItem xmlns:ds="http://schemas.openxmlformats.org/officeDocument/2006/customXml" ds:itemID="{5B8524C1-1968-419B-AA7C-FCD2E98DE9E7}">
  <ds:schemaRefs/>
</ds:datastoreItem>
</file>

<file path=customXml/itemProps60.xml><?xml version="1.0" encoding="utf-8"?>
<ds:datastoreItem xmlns:ds="http://schemas.openxmlformats.org/officeDocument/2006/customXml" ds:itemID="{1581BFFB-B4CE-47A8-BE77-DC1339B1E5A7}">
  <ds:schemaRefs/>
</ds:datastoreItem>
</file>

<file path=customXml/itemProps61.xml><?xml version="1.0" encoding="utf-8"?>
<ds:datastoreItem xmlns:ds="http://schemas.openxmlformats.org/officeDocument/2006/customXml" ds:itemID="{650F7032-E33B-4500-B8ED-46715292DC12}">
  <ds:schemaRefs/>
</ds:datastoreItem>
</file>

<file path=customXml/itemProps62.xml><?xml version="1.0" encoding="utf-8"?>
<ds:datastoreItem xmlns:ds="http://schemas.openxmlformats.org/officeDocument/2006/customXml" ds:itemID="{B42E0CFE-9A69-4D8B-9FAA-6362B38EF007}">
  <ds:schemaRefs/>
</ds:datastoreItem>
</file>

<file path=customXml/itemProps63.xml><?xml version="1.0" encoding="utf-8"?>
<ds:datastoreItem xmlns:ds="http://schemas.openxmlformats.org/officeDocument/2006/customXml" ds:itemID="{6C79E4F8-DCFB-483C-880A-AEEC6AAFC838}">
  <ds:schemaRefs/>
</ds:datastoreItem>
</file>

<file path=customXml/itemProps64.xml><?xml version="1.0" encoding="utf-8"?>
<ds:datastoreItem xmlns:ds="http://schemas.openxmlformats.org/officeDocument/2006/customXml" ds:itemID="{1C29B5B7-D58B-47AE-A2A1-B656134BFC07}">
  <ds:schemaRefs/>
</ds:datastoreItem>
</file>

<file path=customXml/itemProps65.xml><?xml version="1.0" encoding="utf-8"?>
<ds:datastoreItem xmlns:ds="http://schemas.openxmlformats.org/officeDocument/2006/customXml" ds:itemID="{FDA59868-0152-4D7B-A0B1-D339FEBF85C7}">
  <ds:schemaRefs/>
</ds:datastoreItem>
</file>

<file path=customXml/itemProps66.xml><?xml version="1.0" encoding="utf-8"?>
<ds:datastoreItem xmlns:ds="http://schemas.openxmlformats.org/officeDocument/2006/customXml" ds:itemID="{E57E2EFE-8B63-429B-812E-1A9575C86B1E}">
  <ds:schemaRefs/>
</ds:datastoreItem>
</file>

<file path=customXml/itemProps67.xml><?xml version="1.0" encoding="utf-8"?>
<ds:datastoreItem xmlns:ds="http://schemas.openxmlformats.org/officeDocument/2006/customXml" ds:itemID="{1A648D5B-895D-4ADE-9C1B-A2D080A7923A}">
  <ds:schemaRefs/>
</ds:datastoreItem>
</file>

<file path=customXml/itemProps68.xml><?xml version="1.0" encoding="utf-8"?>
<ds:datastoreItem xmlns:ds="http://schemas.openxmlformats.org/officeDocument/2006/customXml" ds:itemID="{7E35FEDB-1F0E-4D67-A313-4AC59C26FF29}">
  <ds:schemaRefs/>
</ds:datastoreItem>
</file>

<file path=customXml/itemProps69.xml><?xml version="1.0" encoding="utf-8"?>
<ds:datastoreItem xmlns:ds="http://schemas.openxmlformats.org/officeDocument/2006/customXml" ds:itemID="{D8097D0C-BE3E-4AEC-9593-65CFCCB19297}">
  <ds:schemaRefs/>
</ds:datastoreItem>
</file>

<file path=customXml/itemProps7.xml><?xml version="1.0" encoding="utf-8"?>
<ds:datastoreItem xmlns:ds="http://schemas.openxmlformats.org/officeDocument/2006/customXml" ds:itemID="{0F0CC020-4686-46E2-9B36-CBADC5F95E8A}">
  <ds:schemaRefs/>
</ds:datastoreItem>
</file>

<file path=customXml/itemProps70.xml><?xml version="1.0" encoding="utf-8"?>
<ds:datastoreItem xmlns:ds="http://schemas.openxmlformats.org/officeDocument/2006/customXml" ds:itemID="{7CC5F709-E74B-4E5F-A728-923D5062EBEF}">
  <ds:schemaRefs/>
</ds:datastoreItem>
</file>

<file path=customXml/itemProps71.xml><?xml version="1.0" encoding="utf-8"?>
<ds:datastoreItem xmlns:ds="http://schemas.openxmlformats.org/officeDocument/2006/customXml" ds:itemID="{415A55A6-3D25-4BA8-97ED-3AA54BF6462E}">
  <ds:schemaRefs/>
</ds:datastoreItem>
</file>

<file path=customXml/itemProps72.xml><?xml version="1.0" encoding="utf-8"?>
<ds:datastoreItem xmlns:ds="http://schemas.openxmlformats.org/officeDocument/2006/customXml" ds:itemID="{206E3CCB-AA80-4E1F-AC07-A830E5295826}">
  <ds:schemaRefs/>
</ds:datastoreItem>
</file>

<file path=customXml/itemProps73.xml><?xml version="1.0" encoding="utf-8"?>
<ds:datastoreItem xmlns:ds="http://schemas.openxmlformats.org/officeDocument/2006/customXml" ds:itemID="{75E43362-7283-4637-831A-D25BF96EC358}">
  <ds:schemaRefs/>
</ds:datastoreItem>
</file>

<file path=customXml/itemProps74.xml><?xml version="1.0" encoding="utf-8"?>
<ds:datastoreItem xmlns:ds="http://schemas.openxmlformats.org/officeDocument/2006/customXml" ds:itemID="{85D77EE6-52B7-48BE-9EDB-748F1EBB53DE}">
  <ds:schemaRefs/>
</ds:datastoreItem>
</file>

<file path=customXml/itemProps75.xml><?xml version="1.0" encoding="utf-8"?>
<ds:datastoreItem xmlns:ds="http://schemas.openxmlformats.org/officeDocument/2006/customXml" ds:itemID="{9E3303C7-1C37-4248-8120-B1C25CF289BB}">
  <ds:schemaRefs/>
</ds:datastoreItem>
</file>

<file path=customXml/itemProps76.xml><?xml version="1.0" encoding="utf-8"?>
<ds:datastoreItem xmlns:ds="http://schemas.openxmlformats.org/officeDocument/2006/customXml" ds:itemID="{9B3168C3-0410-4B50-8A9D-ECD7480FE82D}">
  <ds:schemaRefs/>
</ds:datastoreItem>
</file>

<file path=customXml/itemProps77.xml><?xml version="1.0" encoding="utf-8"?>
<ds:datastoreItem xmlns:ds="http://schemas.openxmlformats.org/officeDocument/2006/customXml" ds:itemID="{4AC2627A-6949-46EE-987A-B7186795DF2B}">
  <ds:schemaRefs/>
</ds:datastoreItem>
</file>

<file path=customXml/itemProps78.xml><?xml version="1.0" encoding="utf-8"?>
<ds:datastoreItem xmlns:ds="http://schemas.openxmlformats.org/officeDocument/2006/customXml" ds:itemID="{80661B8B-A327-44F9-823B-4D9EE0B3EC78}">
  <ds:schemaRefs/>
</ds:datastoreItem>
</file>

<file path=customXml/itemProps79.xml><?xml version="1.0" encoding="utf-8"?>
<ds:datastoreItem xmlns:ds="http://schemas.openxmlformats.org/officeDocument/2006/customXml" ds:itemID="{CE562DC1-2F74-404D-98C1-8142586107D0}">
  <ds:schemaRefs>
    <ds:schemaRef ds:uri="http://schemas.microsoft.com/sharepoint/v3/contenttype/forms"/>
  </ds:schemaRefs>
</ds:datastoreItem>
</file>

<file path=customXml/itemProps8.xml><?xml version="1.0" encoding="utf-8"?>
<ds:datastoreItem xmlns:ds="http://schemas.openxmlformats.org/officeDocument/2006/customXml" ds:itemID="{BF8F8D22-E74C-4A11-88CA-6E11972703CD}">
  <ds:schemaRefs/>
</ds:datastoreItem>
</file>

<file path=customXml/itemProps80.xml><?xml version="1.0" encoding="utf-8"?>
<ds:datastoreItem xmlns:ds="http://schemas.openxmlformats.org/officeDocument/2006/customXml" ds:itemID="{1666F4C2-68F5-4840-A44A-1A646C0925A1}">
  <ds:schemaRefs/>
</ds:datastoreItem>
</file>

<file path=customXml/itemProps81.xml><?xml version="1.0" encoding="utf-8"?>
<ds:datastoreItem xmlns:ds="http://schemas.openxmlformats.org/officeDocument/2006/customXml" ds:itemID="{907E8E80-905A-4552-804E-7B79E251EE2A}">
  <ds:schemaRefs/>
</ds:datastoreItem>
</file>

<file path=customXml/itemProps82.xml><?xml version="1.0" encoding="utf-8"?>
<ds:datastoreItem xmlns:ds="http://schemas.openxmlformats.org/officeDocument/2006/customXml" ds:itemID="{2296D1A0-F677-4F7F-8E3B-1EB0CDE83E8E}">
  <ds:schemaRefs/>
</ds:datastoreItem>
</file>

<file path=customXml/itemProps83.xml><?xml version="1.0" encoding="utf-8"?>
<ds:datastoreItem xmlns:ds="http://schemas.openxmlformats.org/officeDocument/2006/customXml" ds:itemID="{D2CB6FBD-23B8-42BF-9458-315DB66B4080}">
  <ds:schemaRefs/>
</ds:datastoreItem>
</file>

<file path=customXml/itemProps84.xml><?xml version="1.0" encoding="utf-8"?>
<ds:datastoreItem xmlns:ds="http://schemas.openxmlformats.org/officeDocument/2006/customXml" ds:itemID="{45825FE0-6104-4E16-A2C8-04013CF10527}">
  <ds:schemaRefs/>
</ds:datastoreItem>
</file>

<file path=customXml/itemProps85.xml><?xml version="1.0" encoding="utf-8"?>
<ds:datastoreItem xmlns:ds="http://schemas.openxmlformats.org/officeDocument/2006/customXml" ds:itemID="{B06D8058-BBF7-4EB0-9005-81B12856291A}">
  <ds:schemaRefs/>
</ds:datastoreItem>
</file>

<file path=customXml/itemProps86.xml><?xml version="1.0" encoding="utf-8"?>
<ds:datastoreItem xmlns:ds="http://schemas.openxmlformats.org/officeDocument/2006/customXml" ds:itemID="{096254AC-5EB2-4459-B167-8A560D6668CB}">
  <ds:schemaRefs/>
</ds:datastoreItem>
</file>

<file path=customXml/itemProps87.xml><?xml version="1.0" encoding="utf-8"?>
<ds:datastoreItem xmlns:ds="http://schemas.openxmlformats.org/officeDocument/2006/customXml" ds:itemID="{15CF3461-70D1-4B54-AFAB-DAFDA0A238CD}">
  <ds:schemaRefs/>
</ds:datastoreItem>
</file>

<file path=customXml/itemProps88.xml><?xml version="1.0" encoding="utf-8"?>
<ds:datastoreItem xmlns:ds="http://schemas.openxmlformats.org/officeDocument/2006/customXml" ds:itemID="{5875AA65-8ABD-4947-A418-5BFCF7B500AC}">
  <ds:schemaRefs/>
</ds:datastoreItem>
</file>

<file path=customXml/itemProps89.xml><?xml version="1.0" encoding="utf-8"?>
<ds:datastoreItem xmlns:ds="http://schemas.openxmlformats.org/officeDocument/2006/customXml" ds:itemID="{81C63EF7-1F7F-48D8-9D8D-FCAE0D9481E7}">
  <ds:schemaRefs/>
</ds:datastoreItem>
</file>

<file path=customXml/itemProps9.xml><?xml version="1.0" encoding="utf-8"?>
<ds:datastoreItem xmlns:ds="http://schemas.openxmlformats.org/officeDocument/2006/customXml" ds:itemID="{D26E9CEC-8006-457A-809E-8047797116B6}">
  <ds:schemaRefs/>
</ds:datastoreItem>
</file>

<file path=customXml/itemProps90.xml><?xml version="1.0" encoding="utf-8"?>
<ds:datastoreItem xmlns:ds="http://schemas.openxmlformats.org/officeDocument/2006/customXml" ds:itemID="{A7915A3E-9D20-4E96-89D2-93000710AA33}">
  <ds:schemaRefs/>
</ds:datastoreItem>
</file>

<file path=customXml/itemProps91.xml><?xml version="1.0" encoding="utf-8"?>
<ds:datastoreItem xmlns:ds="http://schemas.openxmlformats.org/officeDocument/2006/customXml" ds:itemID="{F5A0B79A-6911-41C9-8856-0AD8D0E0FF7D}">
  <ds:schemaRefs/>
</ds:datastoreItem>
</file>

<file path=customXml/itemProps92.xml><?xml version="1.0" encoding="utf-8"?>
<ds:datastoreItem xmlns:ds="http://schemas.openxmlformats.org/officeDocument/2006/customXml" ds:itemID="{436C711C-89A2-4C1D-9D13-8289F89D88F8}">
  <ds:schemaRefs/>
</ds:datastoreItem>
</file>

<file path=customXml/itemProps93.xml><?xml version="1.0" encoding="utf-8"?>
<ds:datastoreItem xmlns:ds="http://schemas.openxmlformats.org/officeDocument/2006/customXml" ds:itemID="{4E3F610B-37F1-4083-9570-30D62FF78AD1}">
  <ds:schemaRefs>
    <ds:schemaRef ds:uri="http://schemas.microsoft.com/sharepoint/v3/contenttype/forms"/>
  </ds:schemaRefs>
</ds:datastoreItem>
</file>

<file path=customXml/itemProps94.xml><?xml version="1.0" encoding="utf-8"?>
<ds:datastoreItem xmlns:ds="http://schemas.openxmlformats.org/officeDocument/2006/customXml" ds:itemID="{7B23A981-8B6D-432A-9AE1-90976B4C320A}">
  <ds:schemaRefs/>
</ds:datastoreItem>
</file>

<file path=customXml/itemProps95.xml><?xml version="1.0" encoding="utf-8"?>
<ds:datastoreItem xmlns:ds="http://schemas.openxmlformats.org/officeDocument/2006/customXml" ds:itemID="{36E73DC5-A759-459B-856F-2D5BB647496C}">
  <ds:schemaRefs/>
</ds:datastoreItem>
</file>

<file path=customXml/itemProps96.xml><?xml version="1.0" encoding="utf-8"?>
<ds:datastoreItem xmlns:ds="http://schemas.openxmlformats.org/officeDocument/2006/customXml" ds:itemID="{83D11B6C-A33D-48CD-85FF-88D8DF7E63E4}">
  <ds:schemaRefs/>
</ds:datastoreItem>
</file>

<file path=customXml/itemProps97.xml><?xml version="1.0" encoding="utf-8"?>
<ds:datastoreItem xmlns:ds="http://schemas.openxmlformats.org/officeDocument/2006/customXml" ds:itemID="{56E38C59-FA96-44FD-B9C0-CC111E17B0AF}">
  <ds:schemaRefs/>
</ds:datastoreItem>
</file>

<file path=customXml/itemProps98.xml><?xml version="1.0" encoding="utf-8"?>
<ds:datastoreItem xmlns:ds="http://schemas.openxmlformats.org/officeDocument/2006/customXml" ds:itemID="{567F63EB-1AFD-4DE3-8754-5EC682760D30}">
  <ds:schemaRefs/>
</ds:datastoreItem>
</file>

<file path=customXml/itemProps99.xml><?xml version="1.0" encoding="utf-8"?>
<ds:datastoreItem xmlns:ds="http://schemas.openxmlformats.org/officeDocument/2006/customXml" ds:itemID="{F3FE6F04-0F23-462D-8522-B7CF3D20697B}">
  <ds:schemaRefs/>
</ds:datastoreItem>
</file>

<file path=docProps/app.xml><?xml version="1.0" encoding="utf-8"?>
<Properties xmlns="http://schemas.openxmlformats.org/officeDocument/2006/extended-properties" xmlns:vt="http://schemas.openxmlformats.org/officeDocument/2006/docPropsVTypes">
  <TotalTime>11788</TotalTime>
  <Words>1877</Words>
  <Application>Microsoft Office PowerPoint</Application>
  <PresentationFormat>On-screen Show (16:9)</PresentationFormat>
  <Paragraphs>354</Paragraphs>
  <Slides>18</Slides>
  <Notes>16</Notes>
  <HiddenSlides>0</HiddenSlides>
  <MMClips>0</MMClips>
  <ScaleCrop>false</ScaleCrop>
  <HeadingPairs>
    <vt:vector size="8" baseType="variant">
      <vt:variant>
        <vt:lpstr>Fonts Used</vt:lpstr>
      </vt:variant>
      <vt:variant>
        <vt:i4>6</vt:i4>
      </vt:variant>
      <vt:variant>
        <vt:lpstr>Theme</vt:lpstr>
      </vt:variant>
      <vt:variant>
        <vt:i4>5</vt:i4>
      </vt:variant>
      <vt:variant>
        <vt:lpstr>Embedded OLE Servers</vt:lpstr>
      </vt:variant>
      <vt:variant>
        <vt:i4>1</vt:i4>
      </vt:variant>
      <vt:variant>
        <vt:lpstr>Slide Titles</vt:lpstr>
      </vt:variant>
      <vt:variant>
        <vt:i4>18</vt:i4>
      </vt:variant>
    </vt:vector>
  </HeadingPairs>
  <TitlesOfParts>
    <vt:vector size="30" baseType="lpstr">
      <vt:lpstr>Arial</vt:lpstr>
      <vt:lpstr>Calibri</vt:lpstr>
      <vt:lpstr>Calibri Light</vt:lpstr>
      <vt:lpstr>Roboto</vt:lpstr>
      <vt:lpstr>Siemens Sans</vt:lpstr>
      <vt:lpstr>Wingdings</vt:lpstr>
      <vt:lpstr>3_Siemens 2016 – 16:9</vt:lpstr>
      <vt:lpstr>EN_PPT_Vorlage_16_9_v10</vt:lpstr>
      <vt:lpstr>One</vt:lpstr>
      <vt:lpstr>10_Siemens 2017 – 16:9</vt:lpstr>
      <vt:lpstr>Siemens 2017 – 16:9</vt:lpstr>
      <vt:lpstr>think-cell Slide</vt:lpstr>
      <vt:lpstr>Evolution of Energy in a Decarbonizing World Rich Voorberg Executive Vice President , Region North America  Siemens Power Generation Services</vt:lpstr>
      <vt:lpstr>The Call to Action</vt:lpstr>
      <vt:lpstr>PowerPoint Presentation</vt:lpstr>
      <vt:lpstr>PowerPoint Presentation</vt:lpstr>
      <vt:lpstr>The Gas Turbine Industry’s Commitments to Drive the Energy Transition to Renewable-Gas Power Generation</vt:lpstr>
      <vt:lpstr>Future Energy Mix</vt:lpstr>
      <vt:lpstr>PowerPoint Presentation</vt:lpstr>
      <vt:lpstr>Decarbonization is Turning the  Energy Industry on its Head </vt:lpstr>
      <vt:lpstr>PowerPoint Presentation</vt:lpstr>
      <vt:lpstr>PowerPoint Presentation</vt:lpstr>
      <vt:lpstr>Hydrogen combustion in gas turbines enables CO2 free power production to compensate volatility of renewable energy sources</vt:lpstr>
      <vt:lpstr>Siemens Hydrogen Gas Turbines for our sustainable future – The mission is to burn 100% hydrogen</vt:lpstr>
      <vt:lpstr>Additive Manufacturing</vt:lpstr>
      <vt:lpstr>High potential to improve customer value  using Additive Manufacturing</vt:lpstr>
      <vt:lpstr>From 1st machine invest to Design for AM serial parts  in less than a decade</vt:lpstr>
      <vt:lpstr>  </vt:lpstr>
      <vt:lpstr>The Future of Turbomachinery</vt:lpstr>
      <vt:lpstr>PowerPoint Presentation</vt:lpstr>
    </vt:vector>
  </TitlesOfParts>
  <Company>SIEMENS AG</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Daboin Gomez, Miguel (ext) (GS IT PS CD)</dc:creator>
  <cp:lastModifiedBy>Karen Lockhart</cp:lastModifiedBy>
  <cp:revision>502</cp:revision>
  <cp:lastPrinted>2019-11-04T19:00:23Z</cp:lastPrinted>
  <dcterms:created xsi:type="dcterms:W3CDTF">2018-06-25T17:47:44Z</dcterms:created>
  <dcterms:modified xsi:type="dcterms:W3CDTF">2019-11-14T15:49:27Z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AdHocReviewCycleID">
    <vt:i4>194160393</vt:i4>
  </property>
  <property fmtid="{D5CDD505-2E9C-101B-9397-08002B2CF9AE}" pid="3" name="_NewReviewCycle">
    <vt:lpwstr/>
  </property>
  <property fmtid="{D5CDD505-2E9C-101B-9397-08002B2CF9AE}" pid="4" name="_EmailSubject">
    <vt:lpwstr>System Update PDF from Today's Call</vt:lpwstr>
  </property>
  <property fmtid="{D5CDD505-2E9C-101B-9397-08002B2CF9AE}" pid="5" name="_AuthorEmail">
    <vt:lpwstr>juanlopez@siemens.com</vt:lpwstr>
  </property>
  <property fmtid="{D5CDD505-2E9C-101B-9397-08002B2CF9AE}" pid="6" name="_AuthorEmailDisplayName">
    <vt:lpwstr>Lopez, Juan (PG SC GO RO NAM)</vt:lpwstr>
  </property>
  <property fmtid="{D5CDD505-2E9C-101B-9397-08002B2CF9AE}" pid="7" name="_PreviousAdHocReviewCycleID">
    <vt:i4>-457998163</vt:i4>
  </property>
</Properties>
</file>